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900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634C7-C580-4BBB-A9F1-C48C3FD40CF5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2C504-49B6-41A4-A994-840F69660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479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核对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与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年的历史数据。不考虑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年的数据。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2C504-49B6-41A4-A994-840F696602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369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912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73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827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053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548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261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392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431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647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476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412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B4379-6AE4-4F2F-894E-99A0E060EAEE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722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22411" y="2925068"/>
            <a:ext cx="6421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CEO report review</a:t>
            </a:r>
          </a:p>
          <a:p>
            <a:pPr algn="r"/>
            <a:r>
              <a:rPr lang="en-US" sz="5400" b="1" dirty="0" smtClean="0">
                <a:solidFill>
                  <a:srgbClr val="FF0000"/>
                </a:solidFill>
              </a:rPr>
              <a:t>--Daily report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027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/>
          <a:lstStyle/>
          <a:p>
            <a:r>
              <a:rPr lang="en-US" dirty="0" smtClean="0"/>
              <a:t>UI for </a:t>
            </a:r>
            <a:r>
              <a:rPr lang="en-US" dirty="0" smtClean="0"/>
              <a:t>report</a:t>
            </a:r>
          </a:p>
          <a:p>
            <a:r>
              <a:rPr lang="en-US" dirty="0" smtClean="0"/>
              <a:t>Other for report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200400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8640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UI for report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/>
          <a:lstStyle/>
          <a:p>
            <a:r>
              <a:rPr lang="en-US" dirty="0" smtClean="0"/>
              <a:t>UI for table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UI for graph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28924" y="1642126"/>
            <a:ext cx="7634993" cy="16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7262" y="4155372"/>
            <a:ext cx="4814888" cy="204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86361" y="3958164"/>
            <a:ext cx="4533899" cy="209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图片 9" descr="www.tuweimei.comComp_5073797_1BiQIkaKbPl0GRtziUyuY4qzB5ajD395.jpg"/>
          <p:cNvPicPr>
            <a:picLocks noGrp="1" noChangeAspect="1"/>
          </p:cNvPicPr>
          <p:nvPr isPhoto="1"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034" y="3829227"/>
            <a:ext cx="3006916" cy="300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785872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Other for report</a:t>
            </a:r>
            <a:endParaRPr 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/>
          <a:lstStyle/>
          <a:p>
            <a:r>
              <a:rPr lang="en-US" dirty="0" smtClean="0"/>
              <a:t>Diff Dimension</a:t>
            </a:r>
            <a:endParaRPr lang="en-US" dirty="0" smtClean="0"/>
          </a:p>
          <a:p>
            <a:pPr lvl="1"/>
            <a:r>
              <a:rPr lang="en-US" dirty="0" smtClean="0"/>
              <a:t>Store category</a:t>
            </a:r>
          </a:p>
          <a:p>
            <a:pPr lvl="1"/>
            <a:r>
              <a:rPr lang="en-US" dirty="0" smtClean="0"/>
              <a:t>Item category</a:t>
            </a:r>
          </a:p>
          <a:p>
            <a:pPr lvl="1"/>
            <a:r>
              <a:rPr lang="en-US" dirty="0" smtClean="0"/>
              <a:t>Province </a:t>
            </a:r>
            <a:endParaRPr lang="en-US" dirty="0" smtClean="0"/>
          </a:p>
          <a:p>
            <a:r>
              <a:rPr lang="en-US" dirty="0" smtClean="0"/>
              <a:t>Format improvement discussion</a:t>
            </a:r>
          </a:p>
          <a:p>
            <a:endParaRPr 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342" y="3640136"/>
            <a:ext cx="3388892" cy="32178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3738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www.tuweimei.comComp_2617236_BPvISGQisXhM9WKzeBqMe4IbGirAyl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99" y="1828801"/>
            <a:ext cx="6085943" cy="489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896751" y="1041009"/>
            <a:ext cx="4192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/>
              <a:t>Thank you</a:t>
            </a:r>
            <a:endParaRPr lang="en-US" sz="4800" b="1" dirty="0"/>
          </a:p>
        </p:txBody>
      </p:sp>
    </p:spTree>
    <p:extLst>
      <p:ext uri="{BB962C8B-B14F-4D97-AF65-F5344CB8AC3E}">
        <p14:creationId xmlns="" xmlns:p14="http://schemas.microsoft.com/office/powerpoint/2010/main" val="391703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54</Words>
  <Application>Microsoft Office PowerPoint</Application>
  <PresentationFormat>自定义</PresentationFormat>
  <Paragraphs>20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Agenda</vt:lpstr>
      <vt:lpstr>UI for report</vt:lpstr>
      <vt:lpstr>Other for report</vt:lpstr>
      <vt:lpstr>幻灯片 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Kingsley</dc:creator>
  <cp:lastModifiedBy>Windows 用户</cp:lastModifiedBy>
  <cp:revision>35</cp:revision>
  <dcterms:created xsi:type="dcterms:W3CDTF">2014-01-25T01:48:44Z</dcterms:created>
  <dcterms:modified xsi:type="dcterms:W3CDTF">2014-04-10T04:40:44Z</dcterms:modified>
</cp:coreProperties>
</file>