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3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34C7-C580-4BBB-A9F1-C48C3FD40CF5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2C504-49B6-41A4-A994-840F69660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79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核对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年的历史数据。不考虑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年的数据。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6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912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7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2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05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548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261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392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431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647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476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412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722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2411" y="2925068"/>
            <a:ext cx="6421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Daily report for </a:t>
            </a:r>
            <a:r>
              <a:rPr lang="en-US" sz="5400" b="1" dirty="0" smtClean="0">
                <a:solidFill>
                  <a:srgbClr val="FF0000"/>
                </a:solidFill>
              </a:rPr>
              <a:t>CEO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02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UI for report</a:t>
            </a:r>
          </a:p>
          <a:p>
            <a:r>
              <a:rPr lang="en-US" dirty="0" smtClean="0"/>
              <a:t>Special function in report</a:t>
            </a:r>
            <a:endParaRPr 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004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640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UI for report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UI for table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UI for graph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8924" y="1642126"/>
            <a:ext cx="7634993" cy="16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7262" y="4155372"/>
            <a:ext cx="4814888" cy="204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6361" y="3958164"/>
            <a:ext cx="4533899" cy="20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66034" y="3829227"/>
            <a:ext cx="3006916" cy="300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85872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Special function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Drop function</a:t>
            </a:r>
          </a:p>
          <a:p>
            <a:pPr lvl="1"/>
            <a:r>
              <a:rPr lang="en-US" dirty="0" smtClean="0"/>
              <a:t>Drop by title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Drop by value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3300" y="1345051"/>
            <a:ext cx="4029074" cy="196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6538" y="2180928"/>
            <a:ext cx="4020821" cy="183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62" y="3872848"/>
            <a:ext cx="5481637" cy="238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342" y="3640136"/>
            <a:ext cx="3388892" cy="32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73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ww.tuweimei.comComp_2617236_BPvISGQisXhM9WKzeBqMe4IbGirAyl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2799" y="1828801"/>
            <a:ext cx="6085943" cy="4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896751" y="1041009"/>
            <a:ext cx="419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xmlns="" val="39170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50</Words>
  <Application>Microsoft Office PowerPoint</Application>
  <PresentationFormat>自定义</PresentationFormat>
  <Paragraphs>18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Agenda</vt:lpstr>
      <vt:lpstr>UI for report</vt:lpstr>
      <vt:lpstr>Special function</vt:lpstr>
      <vt:lpstr>幻灯片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Kingsley</dc:creator>
  <cp:lastModifiedBy>Windows 用户</cp:lastModifiedBy>
  <cp:revision>27</cp:revision>
  <dcterms:created xsi:type="dcterms:W3CDTF">2014-01-25T01:48:44Z</dcterms:created>
  <dcterms:modified xsi:type="dcterms:W3CDTF">2014-04-10T02:25:35Z</dcterms:modified>
</cp:coreProperties>
</file>