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2" y="2925068"/>
            <a:ext cx="5645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    Report for RA</a:t>
            </a:r>
          </a:p>
          <a:p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Project list</a:t>
            </a:r>
          </a:p>
          <a:p>
            <a:r>
              <a:rPr lang="en-US" dirty="0" smtClean="0"/>
              <a:t>What we have done this week</a:t>
            </a:r>
          </a:p>
          <a:p>
            <a:r>
              <a:rPr lang="en-US" dirty="0" smtClean="0"/>
              <a:t>What we are going to do next week</a:t>
            </a:r>
          </a:p>
          <a:p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Project list &amp; status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CEO report </a:t>
            </a:r>
          </a:p>
          <a:p>
            <a:pPr lvl="1"/>
            <a:r>
              <a:rPr lang="en-US" dirty="0" smtClean="0"/>
              <a:t>I : discussing </a:t>
            </a:r>
          </a:p>
          <a:p>
            <a:pPr lvl="1"/>
            <a:r>
              <a:rPr lang="en-US" dirty="0" smtClean="0"/>
              <a:t>II : data preparing &amp; checking </a:t>
            </a:r>
          </a:p>
          <a:p>
            <a:pPr lvl="1"/>
            <a:r>
              <a:rPr lang="en-US" dirty="0" smtClean="0"/>
              <a:t>III: DM building &amp; checking</a:t>
            </a:r>
          </a:p>
          <a:p>
            <a:pPr lvl="1"/>
            <a:r>
              <a:rPr lang="en-US" dirty="0" smtClean="0"/>
              <a:t>IV: Report building</a:t>
            </a:r>
          </a:p>
          <a:p>
            <a:r>
              <a:rPr lang="en-US" dirty="0" smtClean="0"/>
              <a:t>Data checking</a:t>
            </a:r>
          </a:p>
          <a:p>
            <a:pPr lvl="1"/>
            <a:r>
              <a:rPr lang="en-US" dirty="0" smtClean="0"/>
              <a:t>History data checking – delay (system issues)</a:t>
            </a:r>
          </a:p>
          <a:p>
            <a:r>
              <a:rPr lang="en-US" dirty="0" smtClean="0"/>
              <a:t>Others </a:t>
            </a:r>
          </a:p>
          <a:p>
            <a:pPr lvl="1"/>
            <a:r>
              <a:rPr lang="en-US" dirty="0" smtClean="0"/>
              <a:t>Temporary report</a:t>
            </a:r>
          </a:p>
          <a:p>
            <a:pPr lvl="1"/>
            <a:r>
              <a:rPr lang="en-US" dirty="0" smtClean="0"/>
              <a:t>Bug fixing</a:t>
            </a:r>
          </a:p>
        </p:txBody>
      </p:sp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2663" y="4115252"/>
            <a:ext cx="2185371" cy="27323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we have done this week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685"/>
            <a:ext cx="10515600" cy="5008566"/>
          </a:xfrm>
        </p:spPr>
        <p:txBody>
          <a:bodyPr>
            <a:normAutofit/>
          </a:bodyPr>
          <a:lstStyle/>
          <a:p>
            <a:r>
              <a:rPr lang="en-US" dirty="0" smtClean="0"/>
              <a:t>CEO report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Others </a:t>
            </a:r>
          </a:p>
          <a:p>
            <a:pPr lvl="1"/>
            <a:r>
              <a:rPr lang="en-US" dirty="0" smtClean="0"/>
              <a:t>Temporary reports for Marketing </a:t>
            </a:r>
          </a:p>
          <a:p>
            <a:pPr lvl="1"/>
            <a:r>
              <a:rPr lang="en-US" dirty="0" smtClean="0"/>
              <a:t>Bug fixing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2" y="1938279"/>
            <a:ext cx="9058275" cy="304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689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we are going to do next week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532"/>
            <a:ext cx="10515600" cy="5351467"/>
          </a:xfrm>
        </p:spPr>
        <p:txBody>
          <a:bodyPr>
            <a:normAutofit/>
          </a:bodyPr>
          <a:lstStyle/>
          <a:p>
            <a:r>
              <a:rPr lang="en-US" dirty="0" smtClean="0"/>
              <a:t>CEO report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Data checking</a:t>
            </a:r>
          </a:p>
          <a:p>
            <a:pPr lvl="1"/>
            <a:r>
              <a:rPr lang="en-US" dirty="0" smtClean="0"/>
              <a:t>Depends on the system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699" y="1868873"/>
            <a:ext cx="8653066" cy="320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112</Words>
  <Application>Microsoft Office PowerPoint</Application>
  <PresentationFormat>自定义</PresentationFormat>
  <Paragraphs>42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Agenda</vt:lpstr>
      <vt:lpstr>Project list &amp; status</vt:lpstr>
      <vt:lpstr>What we have done this week</vt:lpstr>
      <vt:lpstr>What we are going to do next week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31</cp:revision>
  <dcterms:created xsi:type="dcterms:W3CDTF">2014-01-25T01:48:44Z</dcterms:created>
  <dcterms:modified xsi:type="dcterms:W3CDTF">2014-04-18T02:13:42Z</dcterms:modified>
</cp:coreProperties>
</file>