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1" r:id="rId2"/>
    <p:sldId id="378" r:id="rId3"/>
    <p:sldId id="372" r:id="rId4"/>
    <p:sldId id="392" r:id="rId5"/>
    <p:sldId id="370" r:id="rId6"/>
    <p:sldId id="381" r:id="rId7"/>
    <p:sldId id="393" r:id="rId8"/>
    <p:sldId id="395" r:id="rId9"/>
    <p:sldId id="394" r:id="rId10"/>
    <p:sldId id="396" r:id="rId11"/>
    <p:sldId id="39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6E8"/>
    <a:srgbClr val="6381DF"/>
    <a:srgbClr val="415EB1"/>
    <a:srgbClr val="365CD6"/>
    <a:srgbClr val="000099"/>
    <a:srgbClr val="E03D2C"/>
    <a:srgbClr val="5CCC42"/>
    <a:srgbClr val="4231C1"/>
    <a:srgbClr val="385198"/>
    <a:srgbClr val="717AB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5176" autoAdjust="0"/>
  </p:normalViewPr>
  <p:slideViewPr>
    <p:cSldViewPr>
      <p:cViewPr>
        <p:scale>
          <a:sx n="60" d="100"/>
          <a:sy n="60" d="100"/>
        </p:scale>
        <p:origin x="-159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43414-00A7-4889-B2AD-A7C9BF34279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C547D2-8336-4AE9-8815-D015E124C468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、金立系统相关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DDC6DBE-48A5-4402-81AA-5B754002DC41}" type="par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3BC2A612-E251-434F-BA92-A425EDB1B23D}" type="sib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9D399984-A3F5-43B8-AD8C-C6B82BB0A24A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、报表建设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E930688C-4CC7-4C8D-9AA4-8AAE7082033A}" type="par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EEBA7101-F41C-4A1D-801E-69A4D88E90BE}" type="sib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D11DF274-CF56-4236-BA20-25705EE79B01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、旗舰店改造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A69B900-C4E4-4AFE-9EA7-939456CA24EB}" type="par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C9ABCF1E-2C65-4A47-8F2F-719369884C94}" type="sib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1C0871D8-CB72-4394-9923-83F07D2EE4FE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、接受质询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Q&amp;A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2FAFCFB-8A37-4522-80BA-1D883D155629}" type="par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9A35CBA0-2760-4FB7-ABDB-C243C7F73D32}" type="sib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8A2F015F-7277-408C-834C-FDCB70A65BE0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、家电信息项目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508E5FE3-70D1-4969-908F-5C53D3B10569}" type="sib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3400F65C-71D6-4DA6-A98E-7C9204EAC6AE}" type="par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D6B746FC-EC3F-465B-9C91-FC6E43EE3CEA}" type="pres">
      <dgm:prSet presAssocID="{5C643414-00A7-4889-B2AD-A7C9BF3427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439DA-A415-4909-9D5D-FBC1855A3F57}" type="pres">
      <dgm:prSet presAssocID="{28C547D2-8336-4AE9-8815-D015E124C468}" presName="parentLin" presStyleCnt="0"/>
      <dgm:spPr/>
    </dgm:pt>
    <dgm:pt modelId="{7122B0BA-3BD3-4C13-9733-05D4F56EEFF0}" type="pres">
      <dgm:prSet presAssocID="{28C547D2-8336-4AE9-8815-D015E124C4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19F099B-E36E-49B0-BBB7-4858A2AFEE7E}" type="pres">
      <dgm:prSet presAssocID="{28C547D2-8336-4AE9-8815-D015E124C46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8DA2E0-D573-4E85-A121-4910A4AFE768}" type="pres">
      <dgm:prSet presAssocID="{28C547D2-8336-4AE9-8815-D015E124C468}" presName="negativeSpace" presStyleCnt="0"/>
      <dgm:spPr/>
    </dgm:pt>
    <dgm:pt modelId="{D89A64BB-E255-4217-98A8-03F08D7D0386}" type="pres">
      <dgm:prSet presAssocID="{28C547D2-8336-4AE9-8815-D015E124C468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4EA3B-A811-42C1-89C7-D5264516E366}" type="pres">
      <dgm:prSet presAssocID="{3BC2A612-E251-434F-BA92-A425EDB1B23D}" presName="spaceBetweenRectangles" presStyleCnt="0"/>
      <dgm:spPr/>
    </dgm:pt>
    <dgm:pt modelId="{FA63345A-148B-4306-AB84-E3886F5C8D4B}" type="pres">
      <dgm:prSet presAssocID="{9D399984-A3F5-43B8-AD8C-C6B82BB0A24A}" presName="parentLin" presStyleCnt="0"/>
      <dgm:spPr/>
    </dgm:pt>
    <dgm:pt modelId="{17280D60-33E0-4B8D-B018-43051DA1DABE}" type="pres">
      <dgm:prSet presAssocID="{9D399984-A3F5-43B8-AD8C-C6B82BB0A2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F120696-E92E-4F65-AB55-AE7529B57E99}" type="pres">
      <dgm:prSet presAssocID="{9D399984-A3F5-43B8-AD8C-C6B82BB0A24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06751-555E-4614-8430-F0588B740A64}" type="pres">
      <dgm:prSet presAssocID="{9D399984-A3F5-43B8-AD8C-C6B82BB0A24A}" presName="negativeSpace" presStyleCnt="0"/>
      <dgm:spPr/>
    </dgm:pt>
    <dgm:pt modelId="{A64DAF41-9367-4B6F-A82F-CACCFB61EF65}" type="pres">
      <dgm:prSet presAssocID="{9D399984-A3F5-43B8-AD8C-C6B82BB0A24A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C59CF5-766C-4A30-9395-3B930EE47749}" type="pres">
      <dgm:prSet presAssocID="{EEBA7101-F41C-4A1D-801E-69A4D88E90BE}" presName="spaceBetweenRectangles" presStyleCnt="0"/>
      <dgm:spPr/>
    </dgm:pt>
    <dgm:pt modelId="{D95AB014-F5DA-416D-A63B-EA56614F6A88}" type="pres">
      <dgm:prSet presAssocID="{D11DF274-CF56-4236-BA20-25705EE79B01}" presName="parentLin" presStyleCnt="0"/>
      <dgm:spPr/>
    </dgm:pt>
    <dgm:pt modelId="{0D646958-6AA7-4FC5-AAA3-B23E5E7A923F}" type="pres">
      <dgm:prSet presAssocID="{D11DF274-CF56-4236-BA20-25705EE79B01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6B11068-CF1C-47B2-BDA0-16853E31AFAE}" type="pres">
      <dgm:prSet presAssocID="{D11DF274-CF56-4236-BA20-25705EE79B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D6E7B4-1206-4BCB-90C8-1EBE53955BB6}" type="pres">
      <dgm:prSet presAssocID="{D11DF274-CF56-4236-BA20-25705EE79B01}" presName="negativeSpace" presStyleCnt="0"/>
      <dgm:spPr/>
    </dgm:pt>
    <dgm:pt modelId="{0AA1323D-A293-41FD-B273-3798E37E1A0C}" type="pres">
      <dgm:prSet presAssocID="{D11DF274-CF56-4236-BA20-25705EE79B01}" presName="childText" presStyleLbl="conFgAcc1" presStyleIdx="2" presStyleCnt="5">
        <dgm:presLayoutVars>
          <dgm:bulletEnabled val="1"/>
        </dgm:presLayoutVars>
      </dgm:prSet>
      <dgm:spPr/>
    </dgm:pt>
    <dgm:pt modelId="{1BF55167-A899-463C-8670-C34395C69B7C}" type="pres">
      <dgm:prSet presAssocID="{C9ABCF1E-2C65-4A47-8F2F-719369884C94}" presName="spaceBetweenRectangles" presStyleCnt="0"/>
      <dgm:spPr/>
    </dgm:pt>
    <dgm:pt modelId="{96CFA25B-5152-446F-ADB3-758875C015DF}" type="pres">
      <dgm:prSet presAssocID="{8A2F015F-7277-408C-834C-FDCB70A65BE0}" presName="parentLin" presStyleCnt="0"/>
      <dgm:spPr/>
    </dgm:pt>
    <dgm:pt modelId="{99B1A951-70A4-435E-9FDF-943E2F154C77}" type="pres">
      <dgm:prSet presAssocID="{8A2F015F-7277-408C-834C-FDCB70A65BE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91F9C03-E316-467A-8E8B-0BEF8E03E37F}" type="pres">
      <dgm:prSet presAssocID="{8A2F015F-7277-408C-834C-FDCB70A65BE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3D8F8-2072-4D16-82B9-70AFFB1455B7}" type="pres">
      <dgm:prSet presAssocID="{8A2F015F-7277-408C-834C-FDCB70A65BE0}" presName="negativeSpace" presStyleCnt="0"/>
      <dgm:spPr/>
    </dgm:pt>
    <dgm:pt modelId="{255AF5A3-A657-4049-A594-ED8524BF6E4D}" type="pres">
      <dgm:prSet presAssocID="{8A2F015F-7277-408C-834C-FDCB70A65BE0}" presName="childText" presStyleLbl="conFgAcc1" presStyleIdx="3" presStyleCnt="5">
        <dgm:presLayoutVars>
          <dgm:bulletEnabled val="1"/>
        </dgm:presLayoutVars>
      </dgm:prSet>
      <dgm:spPr/>
    </dgm:pt>
    <dgm:pt modelId="{84268141-D9BC-4027-A6C6-10CB0CDB21C1}" type="pres">
      <dgm:prSet presAssocID="{508E5FE3-70D1-4969-908F-5C53D3B10569}" presName="spaceBetweenRectangles" presStyleCnt="0"/>
      <dgm:spPr/>
    </dgm:pt>
    <dgm:pt modelId="{504382F7-A5E1-47D5-B02B-0775F36196B5}" type="pres">
      <dgm:prSet presAssocID="{1C0871D8-CB72-4394-9923-83F07D2EE4FE}" presName="parentLin" presStyleCnt="0"/>
      <dgm:spPr/>
    </dgm:pt>
    <dgm:pt modelId="{8C795B55-4EE4-4B0D-8D4B-6B480FD895C3}" type="pres">
      <dgm:prSet presAssocID="{1C0871D8-CB72-4394-9923-83F07D2EE4FE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AA3FE3F-6DEB-4976-90C7-D6A7ADAACD37}" type="pres">
      <dgm:prSet presAssocID="{1C0871D8-CB72-4394-9923-83F07D2EE4F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4EDE6-BDEE-488F-A999-4AFEBCAD1106}" type="pres">
      <dgm:prSet presAssocID="{1C0871D8-CB72-4394-9923-83F07D2EE4FE}" presName="negativeSpace" presStyleCnt="0"/>
      <dgm:spPr/>
    </dgm:pt>
    <dgm:pt modelId="{1C39F452-FCD6-44BF-890D-6505675C61F4}" type="pres">
      <dgm:prSet presAssocID="{1C0871D8-CB72-4394-9923-83F07D2EE4F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7F6B126-327A-4097-9693-2A30D5E6FCB3}" type="presOf" srcId="{1C0871D8-CB72-4394-9923-83F07D2EE4FE}" destId="{8AA3FE3F-6DEB-4976-90C7-D6A7ADAACD37}" srcOrd="1" destOrd="0" presId="urn:microsoft.com/office/officeart/2005/8/layout/list1"/>
    <dgm:cxn modelId="{AA9B0232-1FC2-49C4-B60D-D26B63FBE996}" type="presOf" srcId="{D11DF274-CF56-4236-BA20-25705EE79B01}" destId="{C6B11068-CF1C-47B2-BDA0-16853E31AFAE}" srcOrd="1" destOrd="0" presId="urn:microsoft.com/office/officeart/2005/8/layout/list1"/>
    <dgm:cxn modelId="{59930C01-85FF-436B-BC54-4DFA6E9797CA}" type="presOf" srcId="{9D399984-A3F5-43B8-AD8C-C6B82BB0A24A}" destId="{2F120696-E92E-4F65-AB55-AE7529B57E99}" srcOrd="1" destOrd="0" presId="urn:microsoft.com/office/officeart/2005/8/layout/list1"/>
    <dgm:cxn modelId="{193CB0D6-21C2-426A-AA1F-89320F33CB54}" srcId="{5C643414-00A7-4889-B2AD-A7C9BF34279C}" destId="{D11DF274-CF56-4236-BA20-25705EE79B01}" srcOrd="2" destOrd="0" parTransId="{6A69B900-C4E4-4AFE-9EA7-939456CA24EB}" sibTransId="{C9ABCF1E-2C65-4A47-8F2F-719369884C94}"/>
    <dgm:cxn modelId="{538A48EB-C670-47F5-B500-2F18840D1004}" type="presOf" srcId="{8A2F015F-7277-408C-834C-FDCB70A65BE0}" destId="{091F9C03-E316-467A-8E8B-0BEF8E03E37F}" srcOrd="1" destOrd="0" presId="urn:microsoft.com/office/officeart/2005/8/layout/list1"/>
    <dgm:cxn modelId="{308DDE66-7CC4-43E6-98E9-BA9F93ECCC25}" srcId="{5C643414-00A7-4889-B2AD-A7C9BF34279C}" destId="{9D399984-A3F5-43B8-AD8C-C6B82BB0A24A}" srcOrd="1" destOrd="0" parTransId="{E930688C-4CC7-4C8D-9AA4-8AAE7082033A}" sibTransId="{EEBA7101-F41C-4A1D-801E-69A4D88E90BE}"/>
    <dgm:cxn modelId="{8244CF0E-EA8E-4A54-AB48-422D3D358473}" type="presOf" srcId="{9D399984-A3F5-43B8-AD8C-C6B82BB0A24A}" destId="{17280D60-33E0-4B8D-B018-43051DA1DABE}" srcOrd="0" destOrd="0" presId="urn:microsoft.com/office/officeart/2005/8/layout/list1"/>
    <dgm:cxn modelId="{2379DC58-EA66-4F8E-8ED9-11E2340A8B9B}" type="presOf" srcId="{1C0871D8-CB72-4394-9923-83F07D2EE4FE}" destId="{8C795B55-4EE4-4B0D-8D4B-6B480FD895C3}" srcOrd="0" destOrd="0" presId="urn:microsoft.com/office/officeart/2005/8/layout/list1"/>
    <dgm:cxn modelId="{54411A53-F44E-414E-AAE4-E0A3AA12E7CA}" srcId="{5C643414-00A7-4889-B2AD-A7C9BF34279C}" destId="{1C0871D8-CB72-4394-9923-83F07D2EE4FE}" srcOrd="4" destOrd="0" parTransId="{F2FAFCFB-8A37-4522-80BA-1D883D155629}" sibTransId="{9A35CBA0-2760-4FB7-ABDB-C243C7F73D32}"/>
    <dgm:cxn modelId="{348149CB-6176-44DB-AF5C-1CF2ABF4959C}" srcId="{5C643414-00A7-4889-B2AD-A7C9BF34279C}" destId="{8A2F015F-7277-408C-834C-FDCB70A65BE0}" srcOrd="3" destOrd="0" parTransId="{3400F65C-71D6-4DA6-A98E-7C9204EAC6AE}" sibTransId="{508E5FE3-70D1-4969-908F-5C53D3B10569}"/>
    <dgm:cxn modelId="{020A5549-48A7-433E-A9B6-B60A07931278}" type="presOf" srcId="{5C643414-00A7-4889-B2AD-A7C9BF34279C}" destId="{D6B746FC-EC3F-465B-9C91-FC6E43EE3CEA}" srcOrd="0" destOrd="0" presId="urn:microsoft.com/office/officeart/2005/8/layout/list1"/>
    <dgm:cxn modelId="{695700E2-E56B-44B6-87B4-6069A8E43695}" srcId="{5C643414-00A7-4889-B2AD-A7C9BF34279C}" destId="{28C547D2-8336-4AE9-8815-D015E124C468}" srcOrd="0" destOrd="0" parTransId="{3DDC6DBE-48A5-4402-81AA-5B754002DC41}" sibTransId="{3BC2A612-E251-434F-BA92-A425EDB1B23D}"/>
    <dgm:cxn modelId="{3FB911ED-3283-4760-B9ED-3B988B72B4D2}" type="presOf" srcId="{D11DF274-CF56-4236-BA20-25705EE79B01}" destId="{0D646958-6AA7-4FC5-AAA3-B23E5E7A923F}" srcOrd="0" destOrd="0" presId="urn:microsoft.com/office/officeart/2005/8/layout/list1"/>
    <dgm:cxn modelId="{694C4B81-162E-46E9-BB7E-D6A6ED185BD5}" type="presOf" srcId="{28C547D2-8336-4AE9-8815-D015E124C468}" destId="{D19F099B-E36E-49B0-BBB7-4858A2AFEE7E}" srcOrd="1" destOrd="0" presId="urn:microsoft.com/office/officeart/2005/8/layout/list1"/>
    <dgm:cxn modelId="{F4204198-AC77-49F7-9B88-19ED354DEA32}" type="presOf" srcId="{28C547D2-8336-4AE9-8815-D015E124C468}" destId="{7122B0BA-3BD3-4C13-9733-05D4F56EEFF0}" srcOrd="0" destOrd="0" presId="urn:microsoft.com/office/officeart/2005/8/layout/list1"/>
    <dgm:cxn modelId="{C69BC2D5-7C1B-4423-A296-A26AF74D23FE}" type="presOf" srcId="{8A2F015F-7277-408C-834C-FDCB70A65BE0}" destId="{99B1A951-70A4-435E-9FDF-943E2F154C77}" srcOrd="0" destOrd="0" presId="urn:microsoft.com/office/officeart/2005/8/layout/list1"/>
    <dgm:cxn modelId="{CCE1F98D-9CE4-4F4F-AD42-95A33DF2D9C8}" type="presParOf" srcId="{D6B746FC-EC3F-465B-9C91-FC6E43EE3CEA}" destId="{332439DA-A415-4909-9D5D-FBC1855A3F57}" srcOrd="0" destOrd="0" presId="urn:microsoft.com/office/officeart/2005/8/layout/list1"/>
    <dgm:cxn modelId="{15D62999-3BEA-410F-B052-74A641B317E8}" type="presParOf" srcId="{332439DA-A415-4909-9D5D-FBC1855A3F57}" destId="{7122B0BA-3BD3-4C13-9733-05D4F56EEFF0}" srcOrd="0" destOrd="0" presId="urn:microsoft.com/office/officeart/2005/8/layout/list1"/>
    <dgm:cxn modelId="{5151C538-DBD8-45B8-B550-994969C7E0C2}" type="presParOf" srcId="{332439DA-A415-4909-9D5D-FBC1855A3F57}" destId="{D19F099B-E36E-49B0-BBB7-4858A2AFEE7E}" srcOrd="1" destOrd="0" presId="urn:microsoft.com/office/officeart/2005/8/layout/list1"/>
    <dgm:cxn modelId="{A29D7EF1-3F74-4A48-832E-B90BA64E4CC4}" type="presParOf" srcId="{D6B746FC-EC3F-465B-9C91-FC6E43EE3CEA}" destId="{E18DA2E0-D573-4E85-A121-4910A4AFE768}" srcOrd="1" destOrd="0" presId="urn:microsoft.com/office/officeart/2005/8/layout/list1"/>
    <dgm:cxn modelId="{18395AC4-58D5-47C9-8CB1-343061DDEC5B}" type="presParOf" srcId="{D6B746FC-EC3F-465B-9C91-FC6E43EE3CEA}" destId="{D89A64BB-E255-4217-98A8-03F08D7D0386}" srcOrd="2" destOrd="0" presId="urn:microsoft.com/office/officeart/2005/8/layout/list1"/>
    <dgm:cxn modelId="{A361FFF0-E187-4422-8F58-CE3BA53227A3}" type="presParOf" srcId="{D6B746FC-EC3F-465B-9C91-FC6E43EE3CEA}" destId="{6CF4EA3B-A811-42C1-89C7-D5264516E366}" srcOrd="3" destOrd="0" presId="urn:microsoft.com/office/officeart/2005/8/layout/list1"/>
    <dgm:cxn modelId="{CB5767EC-F908-4673-AFB1-C65368FED675}" type="presParOf" srcId="{D6B746FC-EC3F-465B-9C91-FC6E43EE3CEA}" destId="{FA63345A-148B-4306-AB84-E3886F5C8D4B}" srcOrd="4" destOrd="0" presId="urn:microsoft.com/office/officeart/2005/8/layout/list1"/>
    <dgm:cxn modelId="{6B2082C8-7D58-4A2F-979E-427141DCCB07}" type="presParOf" srcId="{FA63345A-148B-4306-AB84-E3886F5C8D4B}" destId="{17280D60-33E0-4B8D-B018-43051DA1DABE}" srcOrd="0" destOrd="0" presId="urn:microsoft.com/office/officeart/2005/8/layout/list1"/>
    <dgm:cxn modelId="{1F467061-155A-4309-90B0-166404FEC83D}" type="presParOf" srcId="{FA63345A-148B-4306-AB84-E3886F5C8D4B}" destId="{2F120696-E92E-4F65-AB55-AE7529B57E99}" srcOrd="1" destOrd="0" presId="urn:microsoft.com/office/officeart/2005/8/layout/list1"/>
    <dgm:cxn modelId="{4DC9E8F4-EA69-4281-B407-925EB8C415DF}" type="presParOf" srcId="{D6B746FC-EC3F-465B-9C91-FC6E43EE3CEA}" destId="{F7E06751-555E-4614-8430-F0588B740A64}" srcOrd="5" destOrd="0" presId="urn:microsoft.com/office/officeart/2005/8/layout/list1"/>
    <dgm:cxn modelId="{69789AAD-DF1D-4D4C-8EE4-59F4346FEFED}" type="presParOf" srcId="{D6B746FC-EC3F-465B-9C91-FC6E43EE3CEA}" destId="{A64DAF41-9367-4B6F-A82F-CACCFB61EF65}" srcOrd="6" destOrd="0" presId="urn:microsoft.com/office/officeart/2005/8/layout/list1"/>
    <dgm:cxn modelId="{6F343EE7-B2E3-4965-9D56-BDFF98FA4295}" type="presParOf" srcId="{D6B746FC-EC3F-465B-9C91-FC6E43EE3CEA}" destId="{A0C59CF5-766C-4A30-9395-3B930EE47749}" srcOrd="7" destOrd="0" presId="urn:microsoft.com/office/officeart/2005/8/layout/list1"/>
    <dgm:cxn modelId="{6D35CC0A-35A6-4CA3-B512-AA88229D6D35}" type="presParOf" srcId="{D6B746FC-EC3F-465B-9C91-FC6E43EE3CEA}" destId="{D95AB014-F5DA-416D-A63B-EA56614F6A88}" srcOrd="8" destOrd="0" presId="urn:microsoft.com/office/officeart/2005/8/layout/list1"/>
    <dgm:cxn modelId="{6AD44A0E-1291-409E-BBB7-141FC13456AF}" type="presParOf" srcId="{D95AB014-F5DA-416D-A63B-EA56614F6A88}" destId="{0D646958-6AA7-4FC5-AAA3-B23E5E7A923F}" srcOrd="0" destOrd="0" presId="urn:microsoft.com/office/officeart/2005/8/layout/list1"/>
    <dgm:cxn modelId="{8E06E726-437B-49B4-B1BC-35D9178E7836}" type="presParOf" srcId="{D95AB014-F5DA-416D-A63B-EA56614F6A88}" destId="{C6B11068-CF1C-47B2-BDA0-16853E31AFAE}" srcOrd="1" destOrd="0" presId="urn:microsoft.com/office/officeart/2005/8/layout/list1"/>
    <dgm:cxn modelId="{91566225-9452-436B-9F54-297E700BF7E3}" type="presParOf" srcId="{D6B746FC-EC3F-465B-9C91-FC6E43EE3CEA}" destId="{4FD6E7B4-1206-4BCB-90C8-1EBE53955BB6}" srcOrd="9" destOrd="0" presId="urn:microsoft.com/office/officeart/2005/8/layout/list1"/>
    <dgm:cxn modelId="{E17B5617-D4F0-412E-9801-F0AEC03EF58D}" type="presParOf" srcId="{D6B746FC-EC3F-465B-9C91-FC6E43EE3CEA}" destId="{0AA1323D-A293-41FD-B273-3798E37E1A0C}" srcOrd="10" destOrd="0" presId="urn:microsoft.com/office/officeart/2005/8/layout/list1"/>
    <dgm:cxn modelId="{8D4D972E-645A-4838-8092-3EC997D3B2B0}" type="presParOf" srcId="{D6B746FC-EC3F-465B-9C91-FC6E43EE3CEA}" destId="{1BF55167-A899-463C-8670-C34395C69B7C}" srcOrd="11" destOrd="0" presId="urn:microsoft.com/office/officeart/2005/8/layout/list1"/>
    <dgm:cxn modelId="{CBDCF11C-477E-46F3-ADFB-068CB08FBD56}" type="presParOf" srcId="{D6B746FC-EC3F-465B-9C91-FC6E43EE3CEA}" destId="{96CFA25B-5152-446F-ADB3-758875C015DF}" srcOrd="12" destOrd="0" presId="urn:microsoft.com/office/officeart/2005/8/layout/list1"/>
    <dgm:cxn modelId="{F05203F5-56FE-4F40-97C8-99E7D66A2CE2}" type="presParOf" srcId="{96CFA25B-5152-446F-ADB3-758875C015DF}" destId="{99B1A951-70A4-435E-9FDF-943E2F154C77}" srcOrd="0" destOrd="0" presId="urn:microsoft.com/office/officeart/2005/8/layout/list1"/>
    <dgm:cxn modelId="{9D074C2E-439D-425B-B289-127B36C6C36C}" type="presParOf" srcId="{96CFA25B-5152-446F-ADB3-758875C015DF}" destId="{091F9C03-E316-467A-8E8B-0BEF8E03E37F}" srcOrd="1" destOrd="0" presId="urn:microsoft.com/office/officeart/2005/8/layout/list1"/>
    <dgm:cxn modelId="{4C52D279-3B21-423A-B831-E42DCE114D73}" type="presParOf" srcId="{D6B746FC-EC3F-465B-9C91-FC6E43EE3CEA}" destId="{BB13D8F8-2072-4D16-82B9-70AFFB1455B7}" srcOrd="13" destOrd="0" presId="urn:microsoft.com/office/officeart/2005/8/layout/list1"/>
    <dgm:cxn modelId="{3E1022DE-34B4-4A7A-894C-87AEC593D155}" type="presParOf" srcId="{D6B746FC-EC3F-465B-9C91-FC6E43EE3CEA}" destId="{255AF5A3-A657-4049-A594-ED8524BF6E4D}" srcOrd="14" destOrd="0" presId="urn:microsoft.com/office/officeart/2005/8/layout/list1"/>
    <dgm:cxn modelId="{FB892127-A2DF-473D-A82D-49AA7156D7FD}" type="presParOf" srcId="{D6B746FC-EC3F-465B-9C91-FC6E43EE3CEA}" destId="{84268141-D9BC-4027-A6C6-10CB0CDB21C1}" srcOrd="15" destOrd="0" presId="urn:microsoft.com/office/officeart/2005/8/layout/list1"/>
    <dgm:cxn modelId="{46F880ED-E560-4562-88FB-5D8ACBF19A64}" type="presParOf" srcId="{D6B746FC-EC3F-465B-9C91-FC6E43EE3CEA}" destId="{504382F7-A5E1-47D5-B02B-0775F36196B5}" srcOrd="16" destOrd="0" presId="urn:microsoft.com/office/officeart/2005/8/layout/list1"/>
    <dgm:cxn modelId="{2C09037C-9660-4577-AC68-94DDBE5D5679}" type="presParOf" srcId="{504382F7-A5E1-47D5-B02B-0775F36196B5}" destId="{8C795B55-4EE4-4B0D-8D4B-6B480FD895C3}" srcOrd="0" destOrd="0" presId="urn:microsoft.com/office/officeart/2005/8/layout/list1"/>
    <dgm:cxn modelId="{C0887690-2C74-4DA7-9610-7013585B66F0}" type="presParOf" srcId="{504382F7-A5E1-47D5-B02B-0775F36196B5}" destId="{8AA3FE3F-6DEB-4976-90C7-D6A7ADAACD37}" srcOrd="1" destOrd="0" presId="urn:microsoft.com/office/officeart/2005/8/layout/list1"/>
    <dgm:cxn modelId="{B2CA060E-A9C6-4DA7-8B7C-F526B6FF7DA1}" type="presParOf" srcId="{D6B746FC-EC3F-465B-9C91-FC6E43EE3CEA}" destId="{11E4EDE6-BDEE-488F-A999-4AFEBCAD1106}" srcOrd="17" destOrd="0" presId="urn:microsoft.com/office/officeart/2005/8/layout/list1"/>
    <dgm:cxn modelId="{C20D5980-3E57-4501-8664-36A8A91A4FF1}" type="presParOf" srcId="{D6B746FC-EC3F-465B-9C91-FC6E43EE3CEA}" destId="{1C39F452-FCD6-44BF-890D-6505675C61F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43414-00A7-4889-B2AD-A7C9BF34279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C547D2-8336-4AE9-8815-D015E124C468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、金立系统相关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DDC6DBE-48A5-4402-81AA-5B754002DC41}" type="par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3BC2A612-E251-434F-BA92-A425EDB1B23D}" type="sib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9D399984-A3F5-43B8-AD8C-C6B82BB0A24A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、报表建设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E930688C-4CC7-4C8D-9AA4-8AAE7082033A}" type="par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EEBA7101-F41C-4A1D-801E-69A4D88E90BE}" type="sib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D11DF274-CF56-4236-BA20-25705EE79B01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、旗舰店改造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A69B900-C4E4-4AFE-9EA7-939456CA24EB}" type="par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C9ABCF1E-2C65-4A47-8F2F-719369884C94}" type="sib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1C0871D8-CB72-4394-9923-83F07D2EE4FE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、接受质询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Q&amp;A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2FAFCFB-8A37-4522-80BA-1D883D155629}" type="par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9A35CBA0-2760-4FB7-ABDB-C243C7F73D32}" type="sib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8A2F015F-7277-408C-834C-FDCB70A65BE0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、家电信息项目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508E5FE3-70D1-4969-908F-5C53D3B10569}" type="sib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3400F65C-71D6-4DA6-A98E-7C9204EAC6AE}" type="par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D6B746FC-EC3F-465B-9C91-FC6E43EE3CEA}" type="pres">
      <dgm:prSet presAssocID="{5C643414-00A7-4889-B2AD-A7C9BF3427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439DA-A415-4909-9D5D-FBC1855A3F57}" type="pres">
      <dgm:prSet presAssocID="{28C547D2-8336-4AE9-8815-D015E124C468}" presName="parentLin" presStyleCnt="0"/>
      <dgm:spPr/>
    </dgm:pt>
    <dgm:pt modelId="{7122B0BA-3BD3-4C13-9733-05D4F56EEFF0}" type="pres">
      <dgm:prSet presAssocID="{28C547D2-8336-4AE9-8815-D015E124C4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19F099B-E36E-49B0-BBB7-4858A2AFEE7E}" type="pres">
      <dgm:prSet presAssocID="{28C547D2-8336-4AE9-8815-D015E124C46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8DA2E0-D573-4E85-A121-4910A4AFE768}" type="pres">
      <dgm:prSet presAssocID="{28C547D2-8336-4AE9-8815-D015E124C468}" presName="negativeSpace" presStyleCnt="0"/>
      <dgm:spPr/>
    </dgm:pt>
    <dgm:pt modelId="{D89A64BB-E255-4217-98A8-03F08D7D0386}" type="pres">
      <dgm:prSet presAssocID="{28C547D2-8336-4AE9-8815-D015E124C468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4EA3B-A811-42C1-89C7-D5264516E366}" type="pres">
      <dgm:prSet presAssocID="{3BC2A612-E251-434F-BA92-A425EDB1B23D}" presName="spaceBetweenRectangles" presStyleCnt="0"/>
      <dgm:spPr/>
    </dgm:pt>
    <dgm:pt modelId="{FA63345A-148B-4306-AB84-E3886F5C8D4B}" type="pres">
      <dgm:prSet presAssocID="{9D399984-A3F5-43B8-AD8C-C6B82BB0A24A}" presName="parentLin" presStyleCnt="0"/>
      <dgm:spPr/>
    </dgm:pt>
    <dgm:pt modelId="{17280D60-33E0-4B8D-B018-43051DA1DABE}" type="pres">
      <dgm:prSet presAssocID="{9D399984-A3F5-43B8-AD8C-C6B82BB0A2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F120696-E92E-4F65-AB55-AE7529B57E99}" type="pres">
      <dgm:prSet presAssocID="{9D399984-A3F5-43B8-AD8C-C6B82BB0A24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06751-555E-4614-8430-F0588B740A64}" type="pres">
      <dgm:prSet presAssocID="{9D399984-A3F5-43B8-AD8C-C6B82BB0A24A}" presName="negativeSpace" presStyleCnt="0"/>
      <dgm:spPr/>
    </dgm:pt>
    <dgm:pt modelId="{A64DAF41-9367-4B6F-A82F-CACCFB61EF65}" type="pres">
      <dgm:prSet presAssocID="{9D399984-A3F5-43B8-AD8C-C6B82BB0A24A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C59CF5-766C-4A30-9395-3B930EE47749}" type="pres">
      <dgm:prSet presAssocID="{EEBA7101-F41C-4A1D-801E-69A4D88E90BE}" presName="spaceBetweenRectangles" presStyleCnt="0"/>
      <dgm:spPr/>
    </dgm:pt>
    <dgm:pt modelId="{D95AB014-F5DA-416D-A63B-EA56614F6A88}" type="pres">
      <dgm:prSet presAssocID="{D11DF274-CF56-4236-BA20-25705EE79B01}" presName="parentLin" presStyleCnt="0"/>
      <dgm:spPr/>
    </dgm:pt>
    <dgm:pt modelId="{0D646958-6AA7-4FC5-AAA3-B23E5E7A923F}" type="pres">
      <dgm:prSet presAssocID="{D11DF274-CF56-4236-BA20-25705EE79B01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6B11068-CF1C-47B2-BDA0-16853E31AFAE}" type="pres">
      <dgm:prSet presAssocID="{D11DF274-CF56-4236-BA20-25705EE79B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D6E7B4-1206-4BCB-90C8-1EBE53955BB6}" type="pres">
      <dgm:prSet presAssocID="{D11DF274-CF56-4236-BA20-25705EE79B01}" presName="negativeSpace" presStyleCnt="0"/>
      <dgm:spPr/>
    </dgm:pt>
    <dgm:pt modelId="{0AA1323D-A293-41FD-B273-3798E37E1A0C}" type="pres">
      <dgm:prSet presAssocID="{D11DF274-CF56-4236-BA20-25705EE79B01}" presName="childText" presStyleLbl="conFgAcc1" presStyleIdx="2" presStyleCnt="5">
        <dgm:presLayoutVars>
          <dgm:bulletEnabled val="1"/>
        </dgm:presLayoutVars>
      </dgm:prSet>
      <dgm:spPr/>
    </dgm:pt>
    <dgm:pt modelId="{1BF55167-A899-463C-8670-C34395C69B7C}" type="pres">
      <dgm:prSet presAssocID="{C9ABCF1E-2C65-4A47-8F2F-719369884C94}" presName="spaceBetweenRectangles" presStyleCnt="0"/>
      <dgm:spPr/>
    </dgm:pt>
    <dgm:pt modelId="{96CFA25B-5152-446F-ADB3-758875C015DF}" type="pres">
      <dgm:prSet presAssocID="{8A2F015F-7277-408C-834C-FDCB70A65BE0}" presName="parentLin" presStyleCnt="0"/>
      <dgm:spPr/>
    </dgm:pt>
    <dgm:pt modelId="{99B1A951-70A4-435E-9FDF-943E2F154C77}" type="pres">
      <dgm:prSet presAssocID="{8A2F015F-7277-408C-834C-FDCB70A65BE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91F9C03-E316-467A-8E8B-0BEF8E03E37F}" type="pres">
      <dgm:prSet presAssocID="{8A2F015F-7277-408C-834C-FDCB70A65BE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3D8F8-2072-4D16-82B9-70AFFB1455B7}" type="pres">
      <dgm:prSet presAssocID="{8A2F015F-7277-408C-834C-FDCB70A65BE0}" presName="negativeSpace" presStyleCnt="0"/>
      <dgm:spPr/>
    </dgm:pt>
    <dgm:pt modelId="{255AF5A3-A657-4049-A594-ED8524BF6E4D}" type="pres">
      <dgm:prSet presAssocID="{8A2F015F-7277-408C-834C-FDCB70A65BE0}" presName="childText" presStyleLbl="conFgAcc1" presStyleIdx="3" presStyleCnt="5">
        <dgm:presLayoutVars>
          <dgm:bulletEnabled val="1"/>
        </dgm:presLayoutVars>
      </dgm:prSet>
      <dgm:spPr/>
    </dgm:pt>
    <dgm:pt modelId="{84268141-D9BC-4027-A6C6-10CB0CDB21C1}" type="pres">
      <dgm:prSet presAssocID="{508E5FE3-70D1-4969-908F-5C53D3B10569}" presName="spaceBetweenRectangles" presStyleCnt="0"/>
      <dgm:spPr/>
    </dgm:pt>
    <dgm:pt modelId="{504382F7-A5E1-47D5-B02B-0775F36196B5}" type="pres">
      <dgm:prSet presAssocID="{1C0871D8-CB72-4394-9923-83F07D2EE4FE}" presName="parentLin" presStyleCnt="0"/>
      <dgm:spPr/>
    </dgm:pt>
    <dgm:pt modelId="{8C795B55-4EE4-4B0D-8D4B-6B480FD895C3}" type="pres">
      <dgm:prSet presAssocID="{1C0871D8-CB72-4394-9923-83F07D2EE4FE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AA3FE3F-6DEB-4976-90C7-D6A7ADAACD37}" type="pres">
      <dgm:prSet presAssocID="{1C0871D8-CB72-4394-9923-83F07D2EE4F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4EDE6-BDEE-488F-A999-4AFEBCAD1106}" type="pres">
      <dgm:prSet presAssocID="{1C0871D8-CB72-4394-9923-83F07D2EE4FE}" presName="negativeSpace" presStyleCnt="0"/>
      <dgm:spPr/>
    </dgm:pt>
    <dgm:pt modelId="{1C39F452-FCD6-44BF-890D-6505675C61F4}" type="pres">
      <dgm:prSet presAssocID="{1C0871D8-CB72-4394-9923-83F07D2EE4F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B1D91C0-2097-445C-835D-B9B1CE24C935}" type="presOf" srcId="{1C0871D8-CB72-4394-9923-83F07D2EE4FE}" destId="{8C795B55-4EE4-4B0D-8D4B-6B480FD895C3}" srcOrd="0" destOrd="0" presId="urn:microsoft.com/office/officeart/2005/8/layout/list1"/>
    <dgm:cxn modelId="{D4FFE2E3-A4DC-42BD-B302-56F898CA1C2A}" type="presOf" srcId="{8A2F015F-7277-408C-834C-FDCB70A65BE0}" destId="{99B1A951-70A4-435E-9FDF-943E2F154C77}" srcOrd="0" destOrd="0" presId="urn:microsoft.com/office/officeart/2005/8/layout/list1"/>
    <dgm:cxn modelId="{FDAA017B-B120-4770-80C9-72AC51FBE233}" type="presOf" srcId="{28C547D2-8336-4AE9-8815-D015E124C468}" destId="{7122B0BA-3BD3-4C13-9733-05D4F56EEFF0}" srcOrd="0" destOrd="0" presId="urn:microsoft.com/office/officeart/2005/8/layout/list1"/>
    <dgm:cxn modelId="{5CCC9A4D-3451-4A01-8701-4D4205877AE5}" type="presOf" srcId="{5C643414-00A7-4889-B2AD-A7C9BF34279C}" destId="{D6B746FC-EC3F-465B-9C91-FC6E43EE3CEA}" srcOrd="0" destOrd="0" presId="urn:microsoft.com/office/officeart/2005/8/layout/list1"/>
    <dgm:cxn modelId="{26A07BC1-597E-43E3-AB31-C380E9A25050}" type="presOf" srcId="{D11DF274-CF56-4236-BA20-25705EE79B01}" destId="{0D646958-6AA7-4FC5-AAA3-B23E5E7A923F}" srcOrd="0" destOrd="0" presId="urn:microsoft.com/office/officeart/2005/8/layout/list1"/>
    <dgm:cxn modelId="{AACF2609-184B-42FE-B962-D4072F42ACD3}" type="presOf" srcId="{1C0871D8-CB72-4394-9923-83F07D2EE4FE}" destId="{8AA3FE3F-6DEB-4976-90C7-D6A7ADAACD37}" srcOrd="1" destOrd="0" presId="urn:microsoft.com/office/officeart/2005/8/layout/list1"/>
    <dgm:cxn modelId="{308DDE66-7CC4-43E6-98E9-BA9F93ECCC25}" srcId="{5C643414-00A7-4889-B2AD-A7C9BF34279C}" destId="{9D399984-A3F5-43B8-AD8C-C6B82BB0A24A}" srcOrd="1" destOrd="0" parTransId="{E930688C-4CC7-4C8D-9AA4-8AAE7082033A}" sibTransId="{EEBA7101-F41C-4A1D-801E-69A4D88E90BE}"/>
    <dgm:cxn modelId="{26E1C64E-BD9D-4399-913F-4546D632F687}" type="presOf" srcId="{D11DF274-CF56-4236-BA20-25705EE79B01}" destId="{C6B11068-CF1C-47B2-BDA0-16853E31AFAE}" srcOrd="1" destOrd="0" presId="urn:microsoft.com/office/officeart/2005/8/layout/list1"/>
    <dgm:cxn modelId="{13233623-49BE-4646-809E-BDD532C04115}" type="presOf" srcId="{9D399984-A3F5-43B8-AD8C-C6B82BB0A24A}" destId="{2F120696-E92E-4F65-AB55-AE7529B57E99}" srcOrd="1" destOrd="0" presId="urn:microsoft.com/office/officeart/2005/8/layout/list1"/>
    <dgm:cxn modelId="{348149CB-6176-44DB-AF5C-1CF2ABF4959C}" srcId="{5C643414-00A7-4889-B2AD-A7C9BF34279C}" destId="{8A2F015F-7277-408C-834C-FDCB70A65BE0}" srcOrd="3" destOrd="0" parTransId="{3400F65C-71D6-4DA6-A98E-7C9204EAC6AE}" sibTransId="{508E5FE3-70D1-4969-908F-5C53D3B10569}"/>
    <dgm:cxn modelId="{D13EC4E4-7376-4F62-B501-6794A6CEF12B}" type="presOf" srcId="{8A2F015F-7277-408C-834C-FDCB70A65BE0}" destId="{091F9C03-E316-467A-8E8B-0BEF8E03E37F}" srcOrd="1" destOrd="0" presId="urn:microsoft.com/office/officeart/2005/8/layout/list1"/>
    <dgm:cxn modelId="{54411A53-F44E-414E-AAE4-E0A3AA12E7CA}" srcId="{5C643414-00A7-4889-B2AD-A7C9BF34279C}" destId="{1C0871D8-CB72-4394-9923-83F07D2EE4FE}" srcOrd="4" destOrd="0" parTransId="{F2FAFCFB-8A37-4522-80BA-1D883D155629}" sibTransId="{9A35CBA0-2760-4FB7-ABDB-C243C7F73D32}"/>
    <dgm:cxn modelId="{48478561-91ED-40BA-B98D-A9430F7195B8}" type="presOf" srcId="{28C547D2-8336-4AE9-8815-D015E124C468}" destId="{D19F099B-E36E-49B0-BBB7-4858A2AFEE7E}" srcOrd="1" destOrd="0" presId="urn:microsoft.com/office/officeart/2005/8/layout/list1"/>
    <dgm:cxn modelId="{193CB0D6-21C2-426A-AA1F-89320F33CB54}" srcId="{5C643414-00A7-4889-B2AD-A7C9BF34279C}" destId="{D11DF274-CF56-4236-BA20-25705EE79B01}" srcOrd="2" destOrd="0" parTransId="{6A69B900-C4E4-4AFE-9EA7-939456CA24EB}" sibTransId="{C9ABCF1E-2C65-4A47-8F2F-719369884C94}"/>
    <dgm:cxn modelId="{695700E2-E56B-44B6-87B4-6069A8E43695}" srcId="{5C643414-00A7-4889-B2AD-A7C9BF34279C}" destId="{28C547D2-8336-4AE9-8815-D015E124C468}" srcOrd="0" destOrd="0" parTransId="{3DDC6DBE-48A5-4402-81AA-5B754002DC41}" sibTransId="{3BC2A612-E251-434F-BA92-A425EDB1B23D}"/>
    <dgm:cxn modelId="{24E6ABC4-4031-4656-912F-E2C5223C0B69}" type="presOf" srcId="{9D399984-A3F5-43B8-AD8C-C6B82BB0A24A}" destId="{17280D60-33E0-4B8D-B018-43051DA1DABE}" srcOrd="0" destOrd="0" presId="urn:microsoft.com/office/officeart/2005/8/layout/list1"/>
    <dgm:cxn modelId="{C4F254CA-1E70-4DE3-BB67-33677269C462}" type="presParOf" srcId="{D6B746FC-EC3F-465B-9C91-FC6E43EE3CEA}" destId="{332439DA-A415-4909-9D5D-FBC1855A3F57}" srcOrd="0" destOrd="0" presId="urn:microsoft.com/office/officeart/2005/8/layout/list1"/>
    <dgm:cxn modelId="{28FB779B-9EC2-49A9-A7BE-676E03B3FD9D}" type="presParOf" srcId="{332439DA-A415-4909-9D5D-FBC1855A3F57}" destId="{7122B0BA-3BD3-4C13-9733-05D4F56EEFF0}" srcOrd="0" destOrd="0" presId="urn:microsoft.com/office/officeart/2005/8/layout/list1"/>
    <dgm:cxn modelId="{090963A0-EBAC-4B6A-B965-609E255D624A}" type="presParOf" srcId="{332439DA-A415-4909-9D5D-FBC1855A3F57}" destId="{D19F099B-E36E-49B0-BBB7-4858A2AFEE7E}" srcOrd="1" destOrd="0" presId="urn:microsoft.com/office/officeart/2005/8/layout/list1"/>
    <dgm:cxn modelId="{3623E1B6-265C-42FB-8A0C-21140CD6D7F4}" type="presParOf" srcId="{D6B746FC-EC3F-465B-9C91-FC6E43EE3CEA}" destId="{E18DA2E0-D573-4E85-A121-4910A4AFE768}" srcOrd="1" destOrd="0" presId="urn:microsoft.com/office/officeart/2005/8/layout/list1"/>
    <dgm:cxn modelId="{7FF87103-9801-43E4-AB4C-95DA4ABADBAA}" type="presParOf" srcId="{D6B746FC-EC3F-465B-9C91-FC6E43EE3CEA}" destId="{D89A64BB-E255-4217-98A8-03F08D7D0386}" srcOrd="2" destOrd="0" presId="urn:microsoft.com/office/officeart/2005/8/layout/list1"/>
    <dgm:cxn modelId="{5206FA03-4882-44FA-B721-6672DE5DCA64}" type="presParOf" srcId="{D6B746FC-EC3F-465B-9C91-FC6E43EE3CEA}" destId="{6CF4EA3B-A811-42C1-89C7-D5264516E366}" srcOrd="3" destOrd="0" presId="urn:microsoft.com/office/officeart/2005/8/layout/list1"/>
    <dgm:cxn modelId="{238DAD24-082C-4C06-A319-BD8467064E0A}" type="presParOf" srcId="{D6B746FC-EC3F-465B-9C91-FC6E43EE3CEA}" destId="{FA63345A-148B-4306-AB84-E3886F5C8D4B}" srcOrd="4" destOrd="0" presId="urn:microsoft.com/office/officeart/2005/8/layout/list1"/>
    <dgm:cxn modelId="{530FFF66-A5CC-4059-9813-EC77E337C568}" type="presParOf" srcId="{FA63345A-148B-4306-AB84-E3886F5C8D4B}" destId="{17280D60-33E0-4B8D-B018-43051DA1DABE}" srcOrd="0" destOrd="0" presId="urn:microsoft.com/office/officeart/2005/8/layout/list1"/>
    <dgm:cxn modelId="{65EAD1E0-BBA7-47EA-B844-DB1E07CCA3EC}" type="presParOf" srcId="{FA63345A-148B-4306-AB84-E3886F5C8D4B}" destId="{2F120696-E92E-4F65-AB55-AE7529B57E99}" srcOrd="1" destOrd="0" presId="urn:microsoft.com/office/officeart/2005/8/layout/list1"/>
    <dgm:cxn modelId="{9E3EA60F-6AB8-4DE7-AD35-A15369FD610A}" type="presParOf" srcId="{D6B746FC-EC3F-465B-9C91-FC6E43EE3CEA}" destId="{F7E06751-555E-4614-8430-F0588B740A64}" srcOrd="5" destOrd="0" presId="urn:microsoft.com/office/officeart/2005/8/layout/list1"/>
    <dgm:cxn modelId="{9BDC5FAE-3599-4E88-8F70-19D67CED5613}" type="presParOf" srcId="{D6B746FC-EC3F-465B-9C91-FC6E43EE3CEA}" destId="{A64DAF41-9367-4B6F-A82F-CACCFB61EF65}" srcOrd="6" destOrd="0" presId="urn:microsoft.com/office/officeart/2005/8/layout/list1"/>
    <dgm:cxn modelId="{863F2CC4-875F-4883-8010-8854C097FE83}" type="presParOf" srcId="{D6B746FC-EC3F-465B-9C91-FC6E43EE3CEA}" destId="{A0C59CF5-766C-4A30-9395-3B930EE47749}" srcOrd="7" destOrd="0" presId="urn:microsoft.com/office/officeart/2005/8/layout/list1"/>
    <dgm:cxn modelId="{7F8A1EDE-479B-4F65-8A30-00B9EAE3FC34}" type="presParOf" srcId="{D6B746FC-EC3F-465B-9C91-FC6E43EE3CEA}" destId="{D95AB014-F5DA-416D-A63B-EA56614F6A88}" srcOrd="8" destOrd="0" presId="urn:microsoft.com/office/officeart/2005/8/layout/list1"/>
    <dgm:cxn modelId="{9A6D89A2-15DD-4883-AA4A-075E46142808}" type="presParOf" srcId="{D95AB014-F5DA-416D-A63B-EA56614F6A88}" destId="{0D646958-6AA7-4FC5-AAA3-B23E5E7A923F}" srcOrd="0" destOrd="0" presId="urn:microsoft.com/office/officeart/2005/8/layout/list1"/>
    <dgm:cxn modelId="{6A17C105-9BC3-4597-9850-B9627CE538CD}" type="presParOf" srcId="{D95AB014-F5DA-416D-A63B-EA56614F6A88}" destId="{C6B11068-CF1C-47B2-BDA0-16853E31AFAE}" srcOrd="1" destOrd="0" presId="urn:microsoft.com/office/officeart/2005/8/layout/list1"/>
    <dgm:cxn modelId="{622D4399-F7A2-48CD-BCCC-A49B3C676ACE}" type="presParOf" srcId="{D6B746FC-EC3F-465B-9C91-FC6E43EE3CEA}" destId="{4FD6E7B4-1206-4BCB-90C8-1EBE53955BB6}" srcOrd="9" destOrd="0" presId="urn:microsoft.com/office/officeart/2005/8/layout/list1"/>
    <dgm:cxn modelId="{21D8A1F4-514E-4100-B452-D60B2DF7D880}" type="presParOf" srcId="{D6B746FC-EC3F-465B-9C91-FC6E43EE3CEA}" destId="{0AA1323D-A293-41FD-B273-3798E37E1A0C}" srcOrd="10" destOrd="0" presId="urn:microsoft.com/office/officeart/2005/8/layout/list1"/>
    <dgm:cxn modelId="{790ABEE9-1301-4992-A471-A73532D7F43E}" type="presParOf" srcId="{D6B746FC-EC3F-465B-9C91-FC6E43EE3CEA}" destId="{1BF55167-A899-463C-8670-C34395C69B7C}" srcOrd="11" destOrd="0" presId="urn:microsoft.com/office/officeart/2005/8/layout/list1"/>
    <dgm:cxn modelId="{5F6E7FEE-3FCD-4CD6-BB6F-5A630CDD8608}" type="presParOf" srcId="{D6B746FC-EC3F-465B-9C91-FC6E43EE3CEA}" destId="{96CFA25B-5152-446F-ADB3-758875C015DF}" srcOrd="12" destOrd="0" presId="urn:microsoft.com/office/officeart/2005/8/layout/list1"/>
    <dgm:cxn modelId="{CD74A871-5195-43E9-B50A-5EF279CC1957}" type="presParOf" srcId="{96CFA25B-5152-446F-ADB3-758875C015DF}" destId="{99B1A951-70A4-435E-9FDF-943E2F154C77}" srcOrd="0" destOrd="0" presId="urn:microsoft.com/office/officeart/2005/8/layout/list1"/>
    <dgm:cxn modelId="{17B8E877-B90F-4B7D-A66B-8C5DC74700CE}" type="presParOf" srcId="{96CFA25B-5152-446F-ADB3-758875C015DF}" destId="{091F9C03-E316-467A-8E8B-0BEF8E03E37F}" srcOrd="1" destOrd="0" presId="urn:microsoft.com/office/officeart/2005/8/layout/list1"/>
    <dgm:cxn modelId="{EEE6F3A6-B118-4B4C-86FF-0DC1F8BB0E6F}" type="presParOf" srcId="{D6B746FC-EC3F-465B-9C91-FC6E43EE3CEA}" destId="{BB13D8F8-2072-4D16-82B9-70AFFB1455B7}" srcOrd="13" destOrd="0" presId="urn:microsoft.com/office/officeart/2005/8/layout/list1"/>
    <dgm:cxn modelId="{47E74F66-FF7F-4F80-A2E8-6C9942AA7EC1}" type="presParOf" srcId="{D6B746FC-EC3F-465B-9C91-FC6E43EE3CEA}" destId="{255AF5A3-A657-4049-A594-ED8524BF6E4D}" srcOrd="14" destOrd="0" presId="urn:microsoft.com/office/officeart/2005/8/layout/list1"/>
    <dgm:cxn modelId="{7662280B-A40E-4DF3-A623-30BD0D30E0C0}" type="presParOf" srcId="{D6B746FC-EC3F-465B-9C91-FC6E43EE3CEA}" destId="{84268141-D9BC-4027-A6C6-10CB0CDB21C1}" srcOrd="15" destOrd="0" presId="urn:microsoft.com/office/officeart/2005/8/layout/list1"/>
    <dgm:cxn modelId="{8A5C4839-68EB-4325-82F6-1D826922D6D1}" type="presParOf" srcId="{D6B746FC-EC3F-465B-9C91-FC6E43EE3CEA}" destId="{504382F7-A5E1-47D5-B02B-0775F36196B5}" srcOrd="16" destOrd="0" presId="urn:microsoft.com/office/officeart/2005/8/layout/list1"/>
    <dgm:cxn modelId="{D1DD2D92-5809-4F40-8819-4F78515B01CA}" type="presParOf" srcId="{504382F7-A5E1-47D5-B02B-0775F36196B5}" destId="{8C795B55-4EE4-4B0D-8D4B-6B480FD895C3}" srcOrd="0" destOrd="0" presId="urn:microsoft.com/office/officeart/2005/8/layout/list1"/>
    <dgm:cxn modelId="{DB1D4919-F37F-43DC-95AB-211E085C0C97}" type="presParOf" srcId="{504382F7-A5E1-47D5-B02B-0775F36196B5}" destId="{8AA3FE3F-6DEB-4976-90C7-D6A7ADAACD37}" srcOrd="1" destOrd="0" presId="urn:microsoft.com/office/officeart/2005/8/layout/list1"/>
    <dgm:cxn modelId="{F52FAA16-7370-424C-8561-896EF1ED7C3C}" type="presParOf" srcId="{D6B746FC-EC3F-465B-9C91-FC6E43EE3CEA}" destId="{11E4EDE6-BDEE-488F-A999-4AFEBCAD1106}" srcOrd="17" destOrd="0" presId="urn:microsoft.com/office/officeart/2005/8/layout/list1"/>
    <dgm:cxn modelId="{BD6309DF-4771-41A9-94F3-9F982E118222}" type="presParOf" srcId="{D6B746FC-EC3F-465B-9C91-FC6E43EE3CEA}" destId="{1C39F452-FCD6-44BF-890D-6505675C61F4}" srcOrd="18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43414-00A7-4889-B2AD-A7C9BF34279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C547D2-8336-4AE9-8815-D015E124C468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、金立系统相关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DDC6DBE-48A5-4402-81AA-5B754002DC41}" type="par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3BC2A612-E251-434F-BA92-A425EDB1B23D}" type="sib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9D399984-A3F5-43B8-AD8C-C6B82BB0A24A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、报表建设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E930688C-4CC7-4C8D-9AA4-8AAE7082033A}" type="par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EEBA7101-F41C-4A1D-801E-69A4D88E90BE}" type="sib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D11DF274-CF56-4236-BA20-25705EE79B01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、旗舰店改造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A69B900-C4E4-4AFE-9EA7-939456CA24EB}" type="par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C9ABCF1E-2C65-4A47-8F2F-719369884C94}" type="sib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1C0871D8-CB72-4394-9923-83F07D2EE4FE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、接受质询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Q&amp;A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2FAFCFB-8A37-4522-80BA-1D883D155629}" type="par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9A35CBA0-2760-4FB7-ABDB-C243C7F73D32}" type="sib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8A2F015F-7277-408C-834C-FDCB70A65BE0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、家电信息项目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508E5FE3-70D1-4969-908F-5C53D3B10569}" type="sib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3400F65C-71D6-4DA6-A98E-7C9204EAC6AE}" type="par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D6B746FC-EC3F-465B-9C91-FC6E43EE3CEA}" type="pres">
      <dgm:prSet presAssocID="{5C643414-00A7-4889-B2AD-A7C9BF3427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439DA-A415-4909-9D5D-FBC1855A3F57}" type="pres">
      <dgm:prSet presAssocID="{28C547D2-8336-4AE9-8815-D015E124C468}" presName="parentLin" presStyleCnt="0"/>
      <dgm:spPr/>
    </dgm:pt>
    <dgm:pt modelId="{7122B0BA-3BD3-4C13-9733-05D4F56EEFF0}" type="pres">
      <dgm:prSet presAssocID="{28C547D2-8336-4AE9-8815-D015E124C4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19F099B-E36E-49B0-BBB7-4858A2AFEE7E}" type="pres">
      <dgm:prSet presAssocID="{28C547D2-8336-4AE9-8815-D015E124C46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8DA2E0-D573-4E85-A121-4910A4AFE768}" type="pres">
      <dgm:prSet presAssocID="{28C547D2-8336-4AE9-8815-D015E124C468}" presName="negativeSpace" presStyleCnt="0"/>
      <dgm:spPr/>
    </dgm:pt>
    <dgm:pt modelId="{D89A64BB-E255-4217-98A8-03F08D7D0386}" type="pres">
      <dgm:prSet presAssocID="{28C547D2-8336-4AE9-8815-D015E124C468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4EA3B-A811-42C1-89C7-D5264516E366}" type="pres">
      <dgm:prSet presAssocID="{3BC2A612-E251-434F-BA92-A425EDB1B23D}" presName="spaceBetweenRectangles" presStyleCnt="0"/>
      <dgm:spPr/>
    </dgm:pt>
    <dgm:pt modelId="{FA63345A-148B-4306-AB84-E3886F5C8D4B}" type="pres">
      <dgm:prSet presAssocID="{9D399984-A3F5-43B8-AD8C-C6B82BB0A24A}" presName="parentLin" presStyleCnt="0"/>
      <dgm:spPr/>
    </dgm:pt>
    <dgm:pt modelId="{17280D60-33E0-4B8D-B018-43051DA1DABE}" type="pres">
      <dgm:prSet presAssocID="{9D399984-A3F5-43B8-AD8C-C6B82BB0A2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F120696-E92E-4F65-AB55-AE7529B57E99}" type="pres">
      <dgm:prSet presAssocID="{9D399984-A3F5-43B8-AD8C-C6B82BB0A24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06751-555E-4614-8430-F0588B740A64}" type="pres">
      <dgm:prSet presAssocID="{9D399984-A3F5-43B8-AD8C-C6B82BB0A24A}" presName="negativeSpace" presStyleCnt="0"/>
      <dgm:spPr/>
    </dgm:pt>
    <dgm:pt modelId="{A64DAF41-9367-4B6F-A82F-CACCFB61EF65}" type="pres">
      <dgm:prSet presAssocID="{9D399984-A3F5-43B8-AD8C-C6B82BB0A24A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C59CF5-766C-4A30-9395-3B930EE47749}" type="pres">
      <dgm:prSet presAssocID="{EEBA7101-F41C-4A1D-801E-69A4D88E90BE}" presName="spaceBetweenRectangles" presStyleCnt="0"/>
      <dgm:spPr/>
    </dgm:pt>
    <dgm:pt modelId="{D95AB014-F5DA-416D-A63B-EA56614F6A88}" type="pres">
      <dgm:prSet presAssocID="{D11DF274-CF56-4236-BA20-25705EE79B01}" presName="parentLin" presStyleCnt="0"/>
      <dgm:spPr/>
    </dgm:pt>
    <dgm:pt modelId="{0D646958-6AA7-4FC5-AAA3-B23E5E7A923F}" type="pres">
      <dgm:prSet presAssocID="{D11DF274-CF56-4236-BA20-25705EE79B01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6B11068-CF1C-47B2-BDA0-16853E31AFAE}" type="pres">
      <dgm:prSet presAssocID="{D11DF274-CF56-4236-BA20-25705EE79B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D6E7B4-1206-4BCB-90C8-1EBE53955BB6}" type="pres">
      <dgm:prSet presAssocID="{D11DF274-CF56-4236-BA20-25705EE79B01}" presName="negativeSpace" presStyleCnt="0"/>
      <dgm:spPr/>
    </dgm:pt>
    <dgm:pt modelId="{0AA1323D-A293-41FD-B273-3798E37E1A0C}" type="pres">
      <dgm:prSet presAssocID="{D11DF274-CF56-4236-BA20-25705EE79B01}" presName="childText" presStyleLbl="conFgAcc1" presStyleIdx="2" presStyleCnt="5">
        <dgm:presLayoutVars>
          <dgm:bulletEnabled val="1"/>
        </dgm:presLayoutVars>
      </dgm:prSet>
      <dgm:spPr/>
    </dgm:pt>
    <dgm:pt modelId="{1BF55167-A899-463C-8670-C34395C69B7C}" type="pres">
      <dgm:prSet presAssocID="{C9ABCF1E-2C65-4A47-8F2F-719369884C94}" presName="spaceBetweenRectangles" presStyleCnt="0"/>
      <dgm:spPr/>
    </dgm:pt>
    <dgm:pt modelId="{96CFA25B-5152-446F-ADB3-758875C015DF}" type="pres">
      <dgm:prSet presAssocID="{8A2F015F-7277-408C-834C-FDCB70A65BE0}" presName="parentLin" presStyleCnt="0"/>
      <dgm:spPr/>
    </dgm:pt>
    <dgm:pt modelId="{99B1A951-70A4-435E-9FDF-943E2F154C77}" type="pres">
      <dgm:prSet presAssocID="{8A2F015F-7277-408C-834C-FDCB70A65BE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91F9C03-E316-467A-8E8B-0BEF8E03E37F}" type="pres">
      <dgm:prSet presAssocID="{8A2F015F-7277-408C-834C-FDCB70A65BE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3D8F8-2072-4D16-82B9-70AFFB1455B7}" type="pres">
      <dgm:prSet presAssocID="{8A2F015F-7277-408C-834C-FDCB70A65BE0}" presName="negativeSpace" presStyleCnt="0"/>
      <dgm:spPr/>
    </dgm:pt>
    <dgm:pt modelId="{255AF5A3-A657-4049-A594-ED8524BF6E4D}" type="pres">
      <dgm:prSet presAssocID="{8A2F015F-7277-408C-834C-FDCB70A65BE0}" presName="childText" presStyleLbl="conFgAcc1" presStyleIdx="3" presStyleCnt="5">
        <dgm:presLayoutVars>
          <dgm:bulletEnabled val="1"/>
        </dgm:presLayoutVars>
      </dgm:prSet>
      <dgm:spPr/>
    </dgm:pt>
    <dgm:pt modelId="{84268141-D9BC-4027-A6C6-10CB0CDB21C1}" type="pres">
      <dgm:prSet presAssocID="{508E5FE3-70D1-4969-908F-5C53D3B10569}" presName="spaceBetweenRectangles" presStyleCnt="0"/>
      <dgm:spPr/>
    </dgm:pt>
    <dgm:pt modelId="{504382F7-A5E1-47D5-B02B-0775F36196B5}" type="pres">
      <dgm:prSet presAssocID="{1C0871D8-CB72-4394-9923-83F07D2EE4FE}" presName="parentLin" presStyleCnt="0"/>
      <dgm:spPr/>
    </dgm:pt>
    <dgm:pt modelId="{8C795B55-4EE4-4B0D-8D4B-6B480FD895C3}" type="pres">
      <dgm:prSet presAssocID="{1C0871D8-CB72-4394-9923-83F07D2EE4FE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AA3FE3F-6DEB-4976-90C7-D6A7ADAACD37}" type="pres">
      <dgm:prSet presAssocID="{1C0871D8-CB72-4394-9923-83F07D2EE4F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4EDE6-BDEE-488F-A999-4AFEBCAD1106}" type="pres">
      <dgm:prSet presAssocID="{1C0871D8-CB72-4394-9923-83F07D2EE4FE}" presName="negativeSpace" presStyleCnt="0"/>
      <dgm:spPr/>
    </dgm:pt>
    <dgm:pt modelId="{1C39F452-FCD6-44BF-890D-6505675C61F4}" type="pres">
      <dgm:prSet presAssocID="{1C0871D8-CB72-4394-9923-83F07D2EE4F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9DAD307-899F-4DFF-B51F-CCF91E737F7C}" type="presOf" srcId="{D11DF274-CF56-4236-BA20-25705EE79B01}" destId="{0D646958-6AA7-4FC5-AAA3-B23E5E7A923F}" srcOrd="0" destOrd="0" presId="urn:microsoft.com/office/officeart/2005/8/layout/list1"/>
    <dgm:cxn modelId="{0D4CABCB-7156-4296-B7CD-318B101A0224}" type="presOf" srcId="{D11DF274-CF56-4236-BA20-25705EE79B01}" destId="{C6B11068-CF1C-47B2-BDA0-16853E31AFAE}" srcOrd="1" destOrd="0" presId="urn:microsoft.com/office/officeart/2005/8/layout/list1"/>
    <dgm:cxn modelId="{193CB0D6-21C2-426A-AA1F-89320F33CB54}" srcId="{5C643414-00A7-4889-B2AD-A7C9BF34279C}" destId="{D11DF274-CF56-4236-BA20-25705EE79B01}" srcOrd="2" destOrd="0" parTransId="{6A69B900-C4E4-4AFE-9EA7-939456CA24EB}" sibTransId="{C9ABCF1E-2C65-4A47-8F2F-719369884C94}"/>
    <dgm:cxn modelId="{5230B1A4-DD92-4580-A507-596657713720}" type="presOf" srcId="{8A2F015F-7277-408C-834C-FDCB70A65BE0}" destId="{091F9C03-E316-467A-8E8B-0BEF8E03E37F}" srcOrd="1" destOrd="0" presId="urn:microsoft.com/office/officeart/2005/8/layout/list1"/>
    <dgm:cxn modelId="{E391FAA6-B46D-46CC-8956-6A1997F21D82}" type="presOf" srcId="{9D399984-A3F5-43B8-AD8C-C6B82BB0A24A}" destId="{2F120696-E92E-4F65-AB55-AE7529B57E99}" srcOrd="1" destOrd="0" presId="urn:microsoft.com/office/officeart/2005/8/layout/list1"/>
    <dgm:cxn modelId="{308DDE66-7CC4-43E6-98E9-BA9F93ECCC25}" srcId="{5C643414-00A7-4889-B2AD-A7C9BF34279C}" destId="{9D399984-A3F5-43B8-AD8C-C6B82BB0A24A}" srcOrd="1" destOrd="0" parTransId="{E930688C-4CC7-4C8D-9AA4-8AAE7082033A}" sibTransId="{EEBA7101-F41C-4A1D-801E-69A4D88E90BE}"/>
    <dgm:cxn modelId="{3961DD42-4122-4D81-B364-B1B279C7A582}" type="presOf" srcId="{28C547D2-8336-4AE9-8815-D015E124C468}" destId="{D19F099B-E36E-49B0-BBB7-4858A2AFEE7E}" srcOrd="1" destOrd="0" presId="urn:microsoft.com/office/officeart/2005/8/layout/list1"/>
    <dgm:cxn modelId="{9351BF9E-1079-48F8-B62B-DA1C535174BF}" type="presOf" srcId="{9D399984-A3F5-43B8-AD8C-C6B82BB0A24A}" destId="{17280D60-33E0-4B8D-B018-43051DA1DABE}" srcOrd="0" destOrd="0" presId="urn:microsoft.com/office/officeart/2005/8/layout/list1"/>
    <dgm:cxn modelId="{D35EA540-B1C4-457C-AB1A-E922AC967E3B}" type="presOf" srcId="{1C0871D8-CB72-4394-9923-83F07D2EE4FE}" destId="{8AA3FE3F-6DEB-4976-90C7-D6A7ADAACD37}" srcOrd="1" destOrd="0" presId="urn:microsoft.com/office/officeart/2005/8/layout/list1"/>
    <dgm:cxn modelId="{F77498AA-C408-4B10-99FA-8CC5F598F09B}" type="presOf" srcId="{5C643414-00A7-4889-B2AD-A7C9BF34279C}" destId="{D6B746FC-EC3F-465B-9C91-FC6E43EE3CEA}" srcOrd="0" destOrd="0" presId="urn:microsoft.com/office/officeart/2005/8/layout/list1"/>
    <dgm:cxn modelId="{54411A53-F44E-414E-AAE4-E0A3AA12E7CA}" srcId="{5C643414-00A7-4889-B2AD-A7C9BF34279C}" destId="{1C0871D8-CB72-4394-9923-83F07D2EE4FE}" srcOrd="4" destOrd="0" parTransId="{F2FAFCFB-8A37-4522-80BA-1D883D155629}" sibTransId="{9A35CBA0-2760-4FB7-ABDB-C243C7F73D32}"/>
    <dgm:cxn modelId="{348149CB-6176-44DB-AF5C-1CF2ABF4959C}" srcId="{5C643414-00A7-4889-B2AD-A7C9BF34279C}" destId="{8A2F015F-7277-408C-834C-FDCB70A65BE0}" srcOrd="3" destOrd="0" parTransId="{3400F65C-71D6-4DA6-A98E-7C9204EAC6AE}" sibTransId="{508E5FE3-70D1-4969-908F-5C53D3B10569}"/>
    <dgm:cxn modelId="{695700E2-E56B-44B6-87B4-6069A8E43695}" srcId="{5C643414-00A7-4889-B2AD-A7C9BF34279C}" destId="{28C547D2-8336-4AE9-8815-D015E124C468}" srcOrd="0" destOrd="0" parTransId="{3DDC6DBE-48A5-4402-81AA-5B754002DC41}" sibTransId="{3BC2A612-E251-434F-BA92-A425EDB1B23D}"/>
    <dgm:cxn modelId="{079B331A-523B-4ADD-9A9C-6647D9E1C92E}" type="presOf" srcId="{1C0871D8-CB72-4394-9923-83F07D2EE4FE}" destId="{8C795B55-4EE4-4B0D-8D4B-6B480FD895C3}" srcOrd="0" destOrd="0" presId="urn:microsoft.com/office/officeart/2005/8/layout/list1"/>
    <dgm:cxn modelId="{321E3186-CE66-451D-8969-B4690A4E4378}" type="presOf" srcId="{28C547D2-8336-4AE9-8815-D015E124C468}" destId="{7122B0BA-3BD3-4C13-9733-05D4F56EEFF0}" srcOrd="0" destOrd="0" presId="urn:microsoft.com/office/officeart/2005/8/layout/list1"/>
    <dgm:cxn modelId="{D1106077-FA46-4B7F-8DF1-ED03120014F1}" type="presOf" srcId="{8A2F015F-7277-408C-834C-FDCB70A65BE0}" destId="{99B1A951-70A4-435E-9FDF-943E2F154C77}" srcOrd="0" destOrd="0" presId="urn:microsoft.com/office/officeart/2005/8/layout/list1"/>
    <dgm:cxn modelId="{8037D9AC-AD9A-4981-B999-2905DF68CD6D}" type="presParOf" srcId="{D6B746FC-EC3F-465B-9C91-FC6E43EE3CEA}" destId="{332439DA-A415-4909-9D5D-FBC1855A3F57}" srcOrd="0" destOrd="0" presId="urn:microsoft.com/office/officeart/2005/8/layout/list1"/>
    <dgm:cxn modelId="{1ECF19D8-4AA0-485D-AB4E-880733917701}" type="presParOf" srcId="{332439DA-A415-4909-9D5D-FBC1855A3F57}" destId="{7122B0BA-3BD3-4C13-9733-05D4F56EEFF0}" srcOrd="0" destOrd="0" presId="urn:microsoft.com/office/officeart/2005/8/layout/list1"/>
    <dgm:cxn modelId="{61596ECA-D9EE-4C14-A01F-1476B2875384}" type="presParOf" srcId="{332439DA-A415-4909-9D5D-FBC1855A3F57}" destId="{D19F099B-E36E-49B0-BBB7-4858A2AFEE7E}" srcOrd="1" destOrd="0" presId="urn:microsoft.com/office/officeart/2005/8/layout/list1"/>
    <dgm:cxn modelId="{F2149E7C-0B9A-423C-9533-442CCD386C9E}" type="presParOf" srcId="{D6B746FC-EC3F-465B-9C91-FC6E43EE3CEA}" destId="{E18DA2E0-D573-4E85-A121-4910A4AFE768}" srcOrd="1" destOrd="0" presId="urn:microsoft.com/office/officeart/2005/8/layout/list1"/>
    <dgm:cxn modelId="{76C13E98-B9D8-4FBA-9765-0AD4E1A5B857}" type="presParOf" srcId="{D6B746FC-EC3F-465B-9C91-FC6E43EE3CEA}" destId="{D89A64BB-E255-4217-98A8-03F08D7D0386}" srcOrd="2" destOrd="0" presId="urn:microsoft.com/office/officeart/2005/8/layout/list1"/>
    <dgm:cxn modelId="{693DA846-2EA5-4ED5-A8F2-4A17802346AC}" type="presParOf" srcId="{D6B746FC-EC3F-465B-9C91-FC6E43EE3CEA}" destId="{6CF4EA3B-A811-42C1-89C7-D5264516E366}" srcOrd="3" destOrd="0" presId="urn:microsoft.com/office/officeart/2005/8/layout/list1"/>
    <dgm:cxn modelId="{BDEB2259-166C-44BE-8B27-DEC49E41A132}" type="presParOf" srcId="{D6B746FC-EC3F-465B-9C91-FC6E43EE3CEA}" destId="{FA63345A-148B-4306-AB84-E3886F5C8D4B}" srcOrd="4" destOrd="0" presId="urn:microsoft.com/office/officeart/2005/8/layout/list1"/>
    <dgm:cxn modelId="{84156DF1-B48B-4846-8753-4A842C590D7E}" type="presParOf" srcId="{FA63345A-148B-4306-AB84-E3886F5C8D4B}" destId="{17280D60-33E0-4B8D-B018-43051DA1DABE}" srcOrd="0" destOrd="0" presId="urn:microsoft.com/office/officeart/2005/8/layout/list1"/>
    <dgm:cxn modelId="{2787F332-5B1B-4472-AEB4-03AF915A035C}" type="presParOf" srcId="{FA63345A-148B-4306-AB84-E3886F5C8D4B}" destId="{2F120696-E92E-4F65-AB55-AE7529B57E99}" srcOrd="1" destOrd="0" presId="urn:microsoft.com/office/officeart/2005/8/layout/list1"/>
    <dgm:cxn modelId="{E22A08F2-2C6F-4F19-A6C8-2661266509AD}" type="presParOf" srcId="{D6B746FC-EC3F-465B-9C91-FC6E43EE3CEA}" destId="{F7E06751-555E-4614-8430-F0588B740A64}" srcOrd="5" destOrd="0" presId="urn:microsoft.com/office/officeart/2005/8/layout/list1"/>
    <dgm:cxn modelId="{512E7AD5-F5D2-4C98-ACD5-4536FDE1B0E2}" type="presParOf" srcId="{D6B746FC-EC3F-465B-9C91-FC6E43EE3CEA}" destId="{A64DAF41-9367-4B6F-A82F-CACCFB61EF65}" srcOrd="6" destOrd="0" presId="urn:microsoft.com/office/officeart/2005/8/layout/list1"/>
    <dgm:cxn modelId="{6BE2B6C7-3541-4750-BA9B-20CF00A59081}" type="presParOf" srcId="{D6B746FC-EC3F-465B-9C91-FC6E43EE3CEA}" destId="{A0C59CF5-766C-4A30-9395-3B930EE47749}" srcOrd="7" destOrd="0" presId="urn:microsoft.com/office/officeart/2005/8/layout/list1"/>
    <dgm:cxn modelId="{6E5BFDF1-BB01-4C28-90F9-21EBB81BFF3D}" type="presParOf" srcId="{D6B746FC-EC3F-465B-9C91-FC6E43EE3CEA}" destId="{D95AB014-F5DA-416D-A63B-EA56614F6A88}" srcOrd="8" destOrd="0" presId="urn:microsoft.com/office/officeart/2005/8/layout/list1"/>
    <dgm:cxn modelId="{36B6FAB6-B01E-483A-80F3-5E9A45D3753C}" type="presParOf" srcId="{D95AB014-F5DA-416D-A63B-EA56614F6A88}" destId="{0D646958-6AA7-4FC5-AAA3-B23E5E7A923F}" srcOrd="0" destOrd="0" presId="urn:microsoft.com/office/officeart/2005/8/layout/list1"/>
    <dgm:cxn modelId="{50EAC2C1-0D73-4C3D-88F8-35A1BD8D88D9}" type="presParOf" srcId="{D95AB014-F5DA-416D-A63B-EA56614F6A88}" destId="{C6B11068-CF1C-47B2-BDA0-16853E31AFAE}" srcOrd="1" destOrd="0" presId="urn:microsoft.com/office/officeart/2005/8/layout/list1"/>
    <dgm:cxn modelId="{165A4065-172E-481B-A828-70F354AA89AD}" type="presParOf" srcId="{D6B746FC-EC3F-465B-9C91-FC6E43EE3CEA}" destId="{4FD6E7B4-1206-4BCB-90C8-1EBE53955BB6}" srcOrd="9" destOrd="0" presId="urn:microsoft.com/office/officeart/2005/8/layout/list1"/>
    <dgm:cxn modelId="{4363110E-90C2-401E-8ACE-130E5C5FD364}" type="presParOf" srcId="{D6B746FC-EC3F-465B-9C91-FC6E43EE3CEA}" destId="{0AA1323D-A293-41FD-B273-3798E37E1A0C}" srcOrd="10" destOrd="0" presId="urn:microsoft.com/office/officeart/2005/8/layout/list1"/>
    <dgm:cxn modelId="{031B2223-9095-4681-9D1B-C3DB4717999B}" type="presParOf" srcId="{D6B746FC-EC3F-465B-9C91-FC6E43EE3CEA}" destId="{1BF55167-A899-463C-8670-C34395C69B7C}" srcOrd="11" destOrd="0" presId="urn:microsoft.com/office/officeart/2005/8/layout/list1"/>
    <dgm:cxn modelId="{462DD109-DAFE-4247-A323-37247DA3BE6D}" type="presParOf" srcId="{D6B746FC-EC3F-465B-9C91-FC6E43EE3CEA}" destId="{96CFA25B-5152-446F-ADB3-758875C015DF}" srcOrd="12" destOrd="0" presId="urn:microsoft.com/office/officeart/2005/8/layout/list1"/>
    <dgm:cxn modelId="{F26CA3F8-DAFB-4BC8-A948-9C7FC7D9A1AD}" type="presParOf" srcId="{96CFA25B-5152-446F-ADB3-758875C015DF}" destId="{99B1A951-70A4-435E-9FDF-943E2F154C77}" srcOrd="0" destOrd="0" presId="urn:microsoft.com/office/officeart/2005/8/layout/list1"/>
    <dgm:cxn modelId="{43173C53-EDF3-4230-9ED0-648D5685F54D}" type="presParOf" srcId="{96CFA25B-5152-446F-ADB3-758875C015DF}" destId="{091F9C03-E316-467A-8E8B-0BEF8E03E37F}" srcOrd="1" destOrd="0" presId="urn:microsoft.com/office/officeart/2005/8/layout/list1"/>
    <dgm:cxn modelId="{1C80AC70-3E2B-4FD1-A086-AD3EE6C405C5}" type="presParOf" srcId="{D6B746FC-EC3F-465B-9C91-FC6E43EE3CEA}" destId="{BB13D8F8-2072-4D16-82B9-70AFFB1455B7}" srcOrd="13" destOrd="0" presId="urn:microsoft.com/office/officeart/2005/8/layout/list1"/>
    <dgm:cxn modelId="{C50CC936-74F9-4E7A-B558-B95ACD8054F7}" type="presParOf" srcId="{D6B746FC-EC3F-465B-9C91-FC6E43EE3CEA}" destId="{255AF5A3-A657-4049-A594-ED8524BF6E4D}" srcOrd="14" destOrd="0" presId="urn:microsoft.com/office/officeart/2005/8/layout/list1"/>
    <dgm:cxn modelId="{46EEE3EC-E6D0-4FB4-AB0F-C38867440DB7}" type="presParOf" srcId="{D6B746FC-EC3F-465B-9C91-FC6E43EE3CEA}" destId="{84268141-D9BC-4027-A6C6-10CB0CDB21C1}" srcOrd="15" destOrd="0" presId="urn:microsoft.com/office/officeart/2005/8/layout/list1"/>
    <dgm:cxn modelId="{C6258EB6-4073-4B33-B5A2-6AA1ECEEB1CA}" type="presParOf" srcId="{D6B746FC-EC3F-465B-9C91-FC6E43EE3CEA}" destId="{504382F7-A5E1-47D5-B02B-0775F36196B5}" srcOrd="16" destOrd="0" presId="urn:microsoft.com/office/officeart/2005/8/layout/list1"/>
    <dgm:cxn modelId="{947FBA08-5EDB-4224-BBD8-C8C0A1058508}" type="presParOf" srcId="{504382F7-A5E1-47D5-B02B-0775F36196B5}" destId="{8C795B55-4EE4-4B0D-8D4B-6B480FD895C3}" srcOrd="0" destOrd="0" presId="urn:microsoft.com/office/officeart/2005/8/layout/list1"/>
    <dgm:cxn modelId="{73451348-C4D3-4505-B721-98F23A445F16}" type="presParOf" srcId="{504382F7-A5E1-47D5-B02B-0775F36196B5}" destId="{8AA3FE3F-6DEB-4976-90C7-D6A7ADAACD37}" srcOrd="1" destOrd="0" presId="urn:microsoft.com/office/officeart/2005/8/layout/list1"/>
    <dgm:cxn modelId="{0C2782B2-AF7F-48D2-A11C-60C692DE260F}" type="presParOf" srcId="{D6B746FC-EC3F-465B-9C91-FC6E43EE3CEA}" destId="{11E4EDE6-BDEE-488F-A999-4AFEBCAD1106}" srcOrd="17" destOrd="0" presId="urn:microsoft.com/office/officeart/2005/8/layout/list1"/>
    <dgm:cxn modelId="{3A8C0D58-33D5-48C0-9DE4-B7577CB61F3E}" type="presParOf" srcId="{D6B746FC-EC3F-465B-9C91-FC6E43EE3CEA}" destId="{1C39F452-FCD6-44BF-890D-6505675C61F4}" srcOrd="18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643414-00A7-4889-B2AD-A7C9BF34279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C547D2-8336-4AE9-8815-D015E124C468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、金立系统相关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DDC6DBE-48A5-4402-81AA-5B754002DC41}" type="par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3BC2A612-E251-434F-BA92-A425EDB1B23D}" type="sib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9D399984-A3F5-43B8-AD8C-C6B82BB0A24A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、报表建设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E930688C-4CC7-4C8D-9AA4-8AAE7082033A}" type="par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EEBA7101-F41C-4A1D-801E-69A4D88E90BE}" type="sib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D11DF274-CF56-4236-BA20-25705EE79B01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、旗舰店改造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A69B900-C4E4-4AFE-9EA7-939456CA24EB}" type="par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C9ABCF1E-2C65-4A47-8F2F-719369884C94}" type="sib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1C0871D8-CB72-4394-9923-83F07D2EE4FE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、接受质询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Q&amp;A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2FAFCFB-8A37-4522-80BA-1D883D155629}" type="par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9A35CBA0-2760-4FB7-ABDB-C243C7F73D32}" type="sib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8A2F015F-7277-408C-834C-FDCB70A65BE0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、家电信息项目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508E5FE3-70D1-4969-908F-5C53D3B10569}" type="sib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3400F65C-71D6-4DA6-A98E-7C9204EAC6AE}" type="par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D6B746FC-EC3F-465B-9C91-FC6E43EE3CEA}" type="pres">
      <dgm:prSet presAssocID="{5C643414-00A7-4889-B2AD-A7C9BF3427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439DA-A415-4909-9D5D-FBC1855A3F57}" type="pres">
      <dgm:prSet presAssocID="{28C547D2-8336-4AE9-8815-D015E124C468}" presName="parentLin" presStyleCnt="0"/>
      <dgm:spPr/>
    </dgm:pt>
    <dgm:pt modelId="{7122B0BA-3BD3-4C13-9733-05D4F56EEFF0}" type="pres">
      <dgm:prSet presAssocID="{28C547D2-8336-4AE9-8815-D015E124C4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19F099B-E36E-49B0-BBB7-4858A2AFEE7E}" type="pres">
      <dgm:prSet presAssocID="{28C547D2-8336-4AE9-8815-D015E124C46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8DA2E0-D573-4E85-A121-4910A4AFE768}" type="pres">
      <dgm:prSet presAssocID="{28C547D2-8336-4AE9-8815-D015E124C468}" presName="negativeSpace" presStyleCnt="0"/>
      <dgm:spPr/>
    </dgm:pt>
    <dgm:pt modelId="{D89A64BB-E255-4217-98A8-03F08D7D0386}" type="pres">
      <dgm:prSet presAssocID="{28C547D2-8336-4AE9-8815-D015E124C468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4EA3B-A811-42C1-89C7-D5264516E366}" type="pres">
      <dgm:prSet presAssocID="{3BC2A612-E251-434F-BA92-A425EDB1B23D}" presName="spaceBetweenRectangles" presStyleCnt="0"/>
      <dgm:spPr/>
    </dgm:pt>
    <dgm:pt modelId="{FA63345A-148B-4306-AB84-E3886F5C8D4B}" type="pres">
      <dgm:prSet presAssocID="{9D399984-A3F5-43B8-AD8C-C6B82BB0A24A}" presName="parentLin" presStyleCnt="0"/>
      <dgm:spPr/>
    </dgm:pt>
    <dgm:pt modelId="{17280D60-33E0-4B8D-B018-43051DA1DABE}" type="pres">
      <dgm:prSet presAssocID="{9D399984-A3F5-43B8-AD8C-C6B82BB0A2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F120696-E92E-4F65-AB55-AE7529B57E99}" type="pres">
      <dgm:prSet presAssocID="{9D399984-A3F5-43B8-AD8C-C6B82BB0A24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06751-555E-4614-8430-F0588B740A64}" type="pres">
      <dgm:prSet presAssocID="{9D399984-A3F5-43B8-AD8C-C6B82BB0A24A}" presName="negativeSpace" presStyleCnt="0"/>
      <dgm:spPr/>
    </dgm:pt>
    <dgm:pt modelId="{A64DAF41-9367-4B6F-A82F-CACCFB61EF65}" type="pres">
      <dgm:prSet presAssocID="{9D399984-A3F5-43B8-AD8C-C6B82BB0A24A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C59CF5-766C-4A30-9395-3B930EE47749}" type="pres">
      <dgm:prSet presAssocID="{EEBA7101-F41C-4A1D-801E-69A4D88E90BE}" presName="spaceBetweenRectangles" presStyleCnt="0"/>
      <dgm:spPr/>
    </dgm:pt>
    <dgm:pt modelId="{D95AB014-F5DA-416D-A63B-EA56614F6A88}" type="pres">
      <dgm:prSet presAssocID="{D11DF274-CF56-4236-BA20-25705EE79B01}" presName="parentLin" presStyleCnt="0"/>
      <dgm:spPr/>
    </dgm:pt>
    <dgm:pt modelId="{0D646958-6AA7-4FC5-AAA3-B23E5E7A923F}" type="pres">
      <dgm:prSet presAssocID="{D11DF274-CF56-4236-BA20-25705EE79B01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6B11068-CF1C-47B2-BDA0-16853E31AFAE}" type="pres">
      <dgm:prSet presAssocID="{D11DF274-CF56-4236-BA20-25705EE79B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D6E7B4-1206-4BCB-90C8-1EBE53955BB6}" type="pres">
      <dgm:prSet presAssocID="{D11DF274-CF56-4236-BA20-25705EE79B01}" presName="negativeSpace" presStyleCnt="0"/>
      <dgm:spPr/>
    </dgm:pt>
    <dgm:pt modelId="{0AA1323D-A293-41FD-B273-3798E37E1A0C}" type="pres">
      <dgm:prSet presAssocID="{D11DF274-CF56-4236-BA20-25705EE79B01}" presName="childText" presStyleLbl="conFgAcc1" presStyleIdx="2" presStyleCnt="5">
        <dgm:presLayoutVars>
          <dgm:bulletEnabled val="1"/>
        </dgm:presLayoutVars>
      </dgm:prSet>
      <dgm:spPr/>
    </dgm:pt>
    <dgm:pt modelId="{1BF55167-A899-463C-8670-C34395C69B7C}" type="pres">
      <dgm:prSet presAssocID="{C9ABCF1E-2C65-4A47-8F2F-719369884C94}" presName="spaceBetweenRectangles" presStyleCnt="0"/>
      <dgm:spPr/>
    </dgm:pt>
    <dgm:pt modelId="{96CFA25B-5152-446F-ADB3-758875C015DF}" type="pres">
      <dgm:prSet presAssocID="{8A2F015F-7277-408C-834C-FDCB70A65BE0}" presName="parentLin" presStyleCnt="0"/>
      <dgm:spPr/>
    </dgm:pt>
    <dgm:pt modelId="{99B1A951-70A4-435E-9FDF-943E2F154C77}" type="pres">
      <dgm:prSet presAssocID="{8A2F015F-7277-408C-834C-FDCB70A65BE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91F9C03-E316-467A-8E8B-0BEF8E03E37F}" type="pres">
      <dgm:prSet presAssocID="{8A2F015F-7277-408C-834C-FDCB70A65BE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3D8F8-2072-4D16-82B9-70AFFB1455B7}" type="pres">
      <dgm:prSet presAssocID="{8A2F015F-7277-408C-834C-FDCB70A65BE0}" presName="negativeSpace" presStyleCnt="0"/>
      <dgm:spPr/>
    </dgm:pt>
    <dgm:pt modelId="{255AF5A3-A657-4049-A594-ED8524BF6E4D}" type="pres">
      <dgm:prSet presAssocID="{8A2F015F-7277-408C-834C-FDCB70A65BE0}" presName="childText" presStyleLbl="conFgAcc1" presStyleIdx="3" presStyleCnt="5">
        <dgm:presLayoutVars>
          <dgm:bulletEnabled val="1"/>
        </dgm:presLayoutVars>
      </dgm:prSet>
      <dgm:spPr/>
    </dgm:pt>
    <dgm:pt modelId="{84268141-D9BC-4027-A6C6-10CB0CDB21C1}" type="pres">
      <dgm:prSet presAssocID="{508E5FE3-70D1-4969-908F-5C53D3B10569}" presName="spaceBetweenRectangles" presStyleCnt="0"/>
      <dgm:spPr/>
    </dgm:pt>
    <dgm:pt modelId="{504382F7-A5E1-47D5-B02B-0775F36196B5}" type="pres">
      <dgm:prSet presAssocID="{1C0871D8-CB72-4394-9923-83F07D2EE4FE}" presName="parentLin" presStyleCnt="0"/>
      <dgm:spPr/>
    </dgm:pt>
    <dgm:pt modelId="{8C795B55-4EE4-4B0D-8D4B-6B480FD895C3}" type="pres">
      <dgm:prSet presAssocID="{1C0871D8-CB72-4394-9923-83F07D2EE4FE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AA3FE3F-6DEB-4976-90C7-D6A7ADAACD37}" type="pres">
      <dgm:prSet presAssocID="{1C0871D8-CB72-4394-9923-83F07D2EE4F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4EDE6-BDEE-488F-A999-4AFEBCAD1106}" type="pres">
      <dgm:prSet presAssocID="{1C0871D8-CB72-4394-9923-83F07D2EE4FE}" presName="negativeSpace" presStyleCnt="0"/>
      <dgm:spPr/>
    </dgm:pt>
    <dgm:pt modelId="{1C39F452-FCD6-44BF-890D-6505675C61F4}" type="pres">
      <dgm:prSet presAssocID="{1C0871D8-CB72-4394-9923-83F07D2EE4F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DB441CD-A5EF-42CB-9E2A-934EF387941C}" type="presOf" srcId="{28C547D2-8336-4AE9-8815-D015E124C468}" destId="{7122B0BA-3BD3-4C13-9733-05D4F56EEFF0}" srcOrd="0" destOrd="0" presId="urn:microsoft.com/office/officeart/2005/8/layout/list1"/>
    <dgm:cxn modelId="{6C822F64-D9DC-426D-8987-7FB78765923C}" type="presOf" srcId="{9D399984-A3F5-43B8-AD8C-C6B82BB0A24A}" destId="{17280D60-33E0-4B8D-B018-43051DA1DABE}" srcOrd="0" destOrd="0" presId="urn:microsoft.com/office/officeart/2005/8/layout/list1"/>
    <dgm:cxn modelId="{308DDE66-7CC4-43E6-98E9-BA9F93ECCC25}" srcId="{5C643414-00A7-4889-B2AD-A7C9BF34279C}" destId="{9D399984-A3F5-43B8-AD8C-C6B82BB0A24A}" srcOrd="1" destOrd="0" parTransId="{E930688C-4CC7-4C8D-9AA4-8AAE7082033A}" sibTransId="{EEBA7101-F41C-4A1D-801E-69A4D88E90BE}"/>
    <dgm:cxn modelId="{3649ABCF-7514-4F0D-8CD6-AF5A9A0B52B8}" type="presOf" srcId="{8A2F015F-7277-408C-834C-FDCB70A65BE0}" destId="{091F9C03-E316-467A-8E8B-0BEF8E03E37F}" srcOrd="1" destOrd="0" presId="urn:microsoft.com/office/officeart/2005/8/layout/list1"/>
    <dgm:cxn modelId="{58F738DB-64DD-47A6-84EE-7216E99FB052}" type="presOf" srcId="{D11DF274-CF56-4236-BA20-25705EE79B01}" destId="{0D646958-6AA7-4FC5-AAA3-B23E5E7A923F}" srcOrd="0" destOrd="0" presId="urn:microsoft.com/office/officeart/2005/8/layout/list1"/>
    <dgm:cxn modelId="{CFFDD198-E56C-4F80-BA82-94968212D7F0}" type="presOf" srcId="{1C0871D8-CB72-4394-9923-83F07D2EE4FE}" destId="{8AA3FE3F-6DEB-4976-90C7-D6A7ADAACD37}" srcOrd="1" destOrd="0" presId="urn:microsoft.com/office/officeart/2005/8/layout/list1"/>
    <dgm:cxn modelId="{348149CB-6176-44DB-AF5C-1CF2ABF4959C}" srcId="{5C643414-00A7-4889-B2AD-A7C9BF34279C}" destId="{8A2F015F-7277-408C-834C-FDCB70A65BE0}" srcOrd="3" destOrd="0" parTransId="{3400F65C-71D6-4DA6-A98E-7C9204EAC6AE}" sibTransId="{508E5FE3-70D1-4969-908F-5C53D3B10569}"/>
    <dgm:cxn modelId="{2E288457-76EC-43C9-B5C5-763A1CF1CD2A}" type="presOf" srcId="{9D399984-A3F5-43B8-AD8C-C6B82BB0A24A}" destId="{2F120696-E92E-4F65-AB55-AE7529B57E99}" srcOrd="1" destOrd="0" presId="urn:microsoft.com/office/officeart/2005/8/layout/list1"/>
    <dgm:cxn modelId="{54411A53-F44E-414E-AAE4-E0A3AA12E7CA}" srcId="{5C643414-00A7-4889-B2AD-A7C9BF34279C}" destId="{1C0871D8-CB72-4394-9923-83F07D2EE4FE}" srcOrd="4" destOrd="0" parTransId="{F2FAFCFB-8A37-4522-80BA-1D883D155629}" sibTransId="{9A35CBA0-2760-4FB7-ABDB-C243C7F73D32}"/>
    <dgm:cxn modelId="{C519AAE0-6652-49CE-84C8-15814EE595F3}" type="presOf" srcId="{1C0871D8-CB72-4394-9923-83F07D2EE4FE}" destId="{8C795B55-4EE4-4B0D-8D4B-6B480FD895C3}" srcOrd="0" destOrd="0" presId="urn:microsoft.com/office/officeart/2005/8/layout/list1"/>
    <dgm:cxn modelId="{910A1A45-1028-4FE3-A4DE-0876B36535C0}" type="presOf" srcId="{8A2F015F-7277-408C-834C-FDCB70A65BE0}" destId="{99B1A951-70A4-435E-9FDF-943E2F154C77}" srcOrd="0" destOrd="0" presId="urn:microsoft.com/office/officeart/2005/8/layout/list1"/>
    <dgm:cxn modelId="{83694E33-1E22-4543-B910-D02447486439}" type="presOf" srcId="{D11DF274-CF56-4236-BA20-25705EE79B01}" destId="{C6B11068-CF1C-47B2-BDA0-16853E31AFAE}" srcOrd="1" destOrd="0" presId="urn:microsoft.com/office/officeart/2005/8/layout/list1"/>
    <dgm:cxn modelId="{659DE3D5-ADF8-4AEC-9072-47E22F235733}" type="presOf" srcId="{28C547D2-8336-4AE9-8815-D015E124C468}" destId="{D19F099B-E36E-49B0-BBB7-4858A2AFEE7E}" srcOrd="1" destOrd="0" presId="urn:microsoft.com/office/officeart/2005/8/layout/list1"/>
    <dgm:cxn modelId="{193CB0D6-21C2-426A-AA1F-89320F33CB54}" srcId="{5C643414-00A7-4889-B2AD-A7C9BF34279C}" destId="{D11DF274-CF56-4236-BA20-25705EE79B01}" srcOrd="2" destOrd="0" parTransId="{6A69B900-C4E4-4AFE-9EA7-939456CA24EB}" sibTransId="{C9ABCF1E-2C65-4A47-8F2F-719369884C94}"/>
    <dgm:cxn modelId="{01B1BBAE-8838-440A-A740-5E6BC6DDB462}" type="presOf" srcId="{5C643414-00A7-4889-B2AD-A7C9BF34279C}" destId="{D6B746FC-EC3F-465B-9C91-FC6E43EE3CEA}" srcOrd="0" destOrd="0" presId="urn:microsoft.com/office/officeart/2005/8/layout/list1"/>
    <dgm:cxn modelId="{695700E2-E56B-44B6-87B4-6069A8E43695}" srcId="{5C643414-00A7-4889-B2AD-A7C9BF34279C}" destId="{28C547D2-8336-4AE9-8815-D015E124C468}" srcOrd="0" destOrd="0" parTransId="{3DDC6DBE-48A5-4402-81AA-5B754002DC41}" sibTransId="{3BC2A612-E251-434F-BA92-A425EDB1B23D}"/>
    <dgm:cxn modelId="{4722A199-DB1B-440C-AF28-A650D988727F}" type="presParOf" srcId="{D6B746FC-EC3F-465B-9C91-FC6E43EE3CEA}" destId="{332439DA-A415-4909-9D5D-FBC1855A3F57}" srcOrd="0" destOrd="0" presId="urn:microsoft.com/office/officeart/2005/8/layout/list1"/>
    <dgm:cxn modelId="{BA46A812-2B97-457E-B2CF-E319BAE55720}" type="presParOf" srcId="{332439DA-A415-4909-9D5D-FBC1855A3F57}" destId="{7122B0BA-3BD3-4C13-9733-05D4F56EEFF0}" srcOrd="0" destOrd="0" presId="urn:microsoft.com/office/officeart/2005/8/layout/list1"/>
    <dgm:cxn modelId="{C8C9632D-F9ED-4AC4-B116-3EFF23C56B0C}" type="presParOf" srcId="{332439DA-A415-4909-9D5D-FBC1855A3F57}" destId="{D19F099B-E36E-49B0-BBB7-4858A2AFEE7E}" srcOrd="1" destOrd="0" presId="urn:microsoft.com/office/officeart/2005/8/layout/list1"/>
    <dgm:cxn modelId="{9DD70793-7B93-4873-9AC9-1F8440CFDCF5}" type="presParOf" srcId="{D6B746FC-EC3F-465B-9C91-FC6E43EE3CEA}" destId="{E18DA2E0-D573-4E85-A121-4910A4AFE768}" srcOrd="1" destOrd="0" presId="urn:microsoft.com/office/officeart/2005/8/layout/list1"/>
    <dgm:cxn modelId="{AD433F52-1406-44CE-B697-70BEA2DFB17A}" type="presParOf" srcId="{D6B746FC-EC3F-465B-9C91-FC6E43EE3CEA}" destId="{D89A64BB-E255-4217-98A8-03F08D7D0386}" srcOrd="2" destOrd="0" presId="urn:microsoft.com/office/officeart/2005/8/layout/list1"/>
    <dgm:cxn modelId="{C2AA22E1-D76D-4BD2-96CF-494E7DA2CFA9}" type="presParOf" srcId="{D6B746FC-EC3F-465B-9C91-FC6E43EE3CEA}" destId="{6CF4EA3B-A811-42C1-89C7-D5264516E366}" srcOrd="3" destOrd="0" presId="urn:microsoft.com/office/officeart/2005/8/layout/list1"/>
    <dgm:cxn modelId="{77DDBC41-4DAB-4CB8-AC1A-8E004A0F7B1E}" type="presParOf" srcId="{D6B746FC-EC3F-465B-9C91-FC6E43EE3CEA}" destId="{FA63345A-148B-4306-AB84-E3886F5C8D4B}" srcOrd="4" destOrd="0" presId="urn:microsoft.com/office/officeart/2005/8/layout/list1"/>
    <dgm:cxn modelId="{1250C6AB-5B4D-4671-B9EE-31D6DDE9F22F}" type="presParOf" srcId="{FA63345A-148B-4306-AB84-E3886F5C8D4B}" destId="{17280D60-33E0-4B8D-B018-43051DA1DABE}" srcOrd="0" destOrd="0" presId="urn:microsoft.com/office/officeart/2005/8/layout/list1"/>
    <dgm:cxn modelId="{773C6063-1648-439E-BD06-FE5B7E8FE298}" type="presParOf" srcId="{FA63345A-148B-4306-AB84-E3886F5C8D4B}" destId="{2F120696-E92E-4F65-AB55-AE7529B57E99}" srcOrd="1" destOrd="0" presId="urn:microsoft.com/office/officeart/2005/8/layout/list1"/>
    <dgm:cxn modelId="{B5DDE8B4-619D-45A8-9D53-D89D1C22717C}" type="presParOf" srcId="{D6B746FC-EC3F-465B-9C91-FC6E43EE3CEA}" destId="{F7E06751-555E-4614-8430-F0588B740A64}" srcOrd="5" destOrd="0" presId="urn:microsoft.com/office/officeart/2005/8/layout/list1"/>
    <dgm:cxn modelId="{D0A1FB83-8F74-477F-85D4-D2D304203DA1}" type="presParOf" srcId="{D6B746FC-EC3F-465B-9C91-FC6E43EE3CEA}" destId="{A64DAF41-9367-4B6F-A82F-CACCFB61EF65}" srcOrd="6" destOrd="0" presId="urn:microsoft.com/office/officeart/2005/8/layout/list1"/>
    <dgm:cxn modelId="{9C8711ED-7C36-4576-959E-927F2C7F2D29}" type="presParOf" srcId="{D6B746FC-EC3F-465B-9C91-FC6E43EE3CEA}" destId="{A0C59CF5-766C-4A30-9395-3B930EE47749}" srcOrd="7" destOrd="0" presId="urn:microsoft.com/office/officeart/2005/8/layout/list1"/>
    <dgm:cxn modelId="{440898C4-58D1-4F56-950F-38EC0DB6CB0D}" type="presParOf" srcId="{D6B746FC-EC3F-465B-9C91-FC6E43EE3CEA}" destId="{D95AB014-F5DA-416D-A63B-EA56614F6A88}" srcOrd="8" destOrd="0" presId="urn:microsoft.com/office/officeart/2005/8/layout/list1"/>
    <dgm:cxn modelId="{63A1E6C5-B756-410D-9A18-4A386EB3DC0E}" type="presParOf" srcId="{D95AB014-F5DA-416D-A63B-EA56614F6A88}" destId="{0D646958-6AA7-4FC5-AAA3-B23E5E7A923F}" srcOrd="0" destOrd="0" presId="urn:microsoft.com/office/officeart/2005/8/layout/list1"/>
    <dgm:cxn modelId="{7E4EC7C1-F325-4511-A439-0D45040F02B9}" type="presParOf" srcId="{D95AB014-F5DA-416D-A63B-EA56614F6A88}" destId="{C6B11068-CF1C-47B2-BDA0-16853E31AFAE}" srcOrd="1" destOrd="0" presId="urn:microsoft.com/office/officeart/2005/8/layout/list1"/>
    <dgm:cxn modelId="{C83917E6-BB8C-4092-BC67-0C08914B5E8E}" type="presParOf" srcId="{D6B746FC-EC3F-465B-9C91-FC6E43EE3CEA}" destId="{4FD6E7B4-1206-4BCB-90C8-1EBE53955BB6}" srcOrd="9" destOrd="0" presId="urn:microsoft.com/office/officeart/2005/8/layout/list1"/>
    <dgm:cxn modelId="{41B37F45-2966-4CE0-A1D0-4FDCD81999F3}" type="presParOf" srcId="{D6B746FC-EC3F-465B-9C91-FC6E43EE3CEA}" destId="{0AA1323D-A293-41FD-B273-3798E37E1A0C}" srcOrd="10" destOrd="0" presId="urn:microsoft.com/office/officeart/2005/8/layout/list1"/>
    <dgm:cxn modelId="{4A8A8C4F-6671-416C-B443-779920623BBC}" type="presParOf" srcId="{D6B746FC-EC3F-465B-9C91-FC6E43EE3CEA}" destId="{1BF55167-A899-463C-8670-C34395C69B7C}" srcOrd="11" destOrd="0" presId="urn:microsoft.com/office/officeart/2005/8/layout/list1"/>
    <dgm:cxn modelId="{1492DEA0-2011-433A-9390-8504128B6F27}" type="presParOf" srcId="{D6B746FC-EC3F-465B-9C91-FC6E43EE3CEA}" destId="{96CFA25B-5152-446F-ADB3-758875C015DF}" srcOrd="12" destOrd="0" presId="urn:microsoft.com/office/officeart/2005/8/layout/list1"/>
    <dgm:cxn modelId="{735D634C-BAB0-437C-9ABF-30C45C23F222}" type="presParOf" srcId="{96CFA25B-5152-446F-ADB3-758875C015DF}" destId="{99B1A951-70A4-435E-9FDF-943E2F154C77}" srcOrd="0" destOrd="0" presId="urn:microsoft.com/office/officeart/2005/8/layout/list1"/>
    <dgm:cxn modelId="{3DD1646B-CBF3-4559-AC8D-37BF28DD7546}" type="presParOf" srcId="{96CFA25B-5152-446F-ADB3-758875C015DF}" destId="{091F9C03-E316-467A-8E8B-0BEF8E03E37F}" srcOrd="1" destOrd="0" presId="urn:microsoft.com/office/officeart/2005/8/layout/list1"/>
    <dgm:cxn modelId="{A7B27864-C813-4347-85C1-1AF64C61D4BD}" type="presParOf" srcId="{D6B746FC-EC3F-465B-9C91-FC6E43EE3CEA}" destId="{BB13D8F8-2072-4D16-82B9-70AFFB1455B7}" srcOrd="13" destOrd="0" presId="urn:microsoft.com/office/officeart/2005/8/layout/list1"/>
    <dgm:cxn modelId="{20BAF86A-F5EC-466D-996A-DFBF61EA3E2A}" type="presParOf" srcId="{D6B746FC-EC3F-465B-9C91-FC6E43EE3CEA}" destId="{255AF5A3-A657-4049-A594-ED8524BF6E4D}" srcOrd="14" destOrd="0" presId="urn:microsoft.com/office/officeart/2005/8/layout/list1"/>
    <dgm:cxn modelId="{1B532EB9-35E8-4F00-AF7D-95AACFBAC33B}" type="presParOf" srcId="{D6B746FC-EC3F-465B-9C91-FC6E43EE3CEA}" destId="{84268141-D9BC-4027-A6C6-10CB0CDB21C1}" srcOrd="15" destOrd="0" presId="urn:microsoft.com/office/officeart/2005/8/layout/list1"/>
    <dgm:cxn modelId="{4FBC7492-F6D1-4A6E-B00A-BC125FDC7903}" type="presParOf" srcId="{D6B746FC-EC3F-465B-9C91-FC6E43EE3CEA}" destId="{504382F7-A5E1-47D5-B02B-0775F36196B5}" srcOrd="16" destOrd="0" presId="urn:microsoft.com/office/officeart/2005/8/layout/list1"/>
    <dgm:cxn modelId="{6AD35FA8-C205-4BAC-9C71-B94865113AC6}" type="presParOf" srcId="{504382F7-A5E1-47D5-B02B-0775F36196B5}" destId="{8C795B55-4EE4-4B0D-8D4B-6B480FD895C3}" srcOrd="0" destOrd="0" presId="urn:microsoft.com/office/officeart/2005/8/layout/list1"/>
    <dgm:cxn modelId="{68B14AED-F7E4-452B-8F71-E447A45A9EE2}" type="presParOf" srcId="{504382F7-A5E1-47D5-B02B-0775F36196B5}" destId="{8AA3FE3F-6DEB-4976-90C7-D6A7ADAACD37}" srcOrd="1" destOrd="0" presId="urn:microsoft.com/office/officeart/2005/8/layout/list1"/>
    <dgm:cxn modelId="{54F1BA5C-EBB2-493A-BE62-23B9B9E2A3DC}" type="presParOf" srcId="{D6B746FC-EC3F-465B-9C91-FC6E43EE3CEA}" destId="{11E4EDE6-BDEE-488F-A999-4AFEBCAD1106}" srcOrd="17" destOrd="0" presId="urn:microsoft.com/office/officeart/2005/8/layout/list1"/>
    <dgm:cxn modelId="{94359356-A00F-4E53-89E6-E41D187CA37A}" type="presParOf" srcId="{D6B746FC-EC3F-465B-9C91-FC6E43EE3CEA}" destId="{1C39F452-FCD6-44BF-890D-6505675C61F4}" srcOrd="18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643414-00A7-4889-B2AD-A7C9BF34279C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C547D2-8336-4AE9-8815-D015E124C468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1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、金立系统相关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3DDC6DBE-48A5-4402-81AA-5B754002DC41}" type="par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3BC2A612-E251-434F-BA92-A425EDB1B23D}" type="sibTrans" cxnId="{695700E2-E56B-44B6-87B4-6069A8E43695}">
      <dgm:prSet/>
      <dgm:spPr/>
      <dgm:t>
        <a:bodyPr/>
        <a:lstStyle/>
        <a:p>
          <a:endParaRPr lang="zh-CN" altLang="en-US" sz="2400"/>
        </a:p>
      </dgm:t>
    </dgm:pt>
    <dgm:pt modelId="{9D399984-A3F5-43B8-AD8C-C6B82BB0A24A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2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、报表建设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E930688C-4CC7-4C8D-9AA4-8AAE7082033A}" type="par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EEBA7101-F41C-4A1D-801E-69A4D88E90BE}" type="sibTrans" cxnId="{308DDE66-7CC4-43E6-98E9-BA9F93ECCC25}">
      <dgm:prSet/>
      <dgm:spPr/>
      <dgm:t>
        <a:bodyPr/>
        <a:lstStyle/>
        <a:p>
          <a:endParaRPr lang="zh-CN" altLang="en-US" sz="2400"/>
        </a:p>
      </dgm:t>
    </dgm:pt>
    <dgm:pt modelId="{D11DF274-CF56-4236-BA20-25705EE79B01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3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、旗舰店改造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6A69B900-C4E4-4AFE-9EA7-939456CA24EB}" type="par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C9ABCF1E-2C65-4A47-8F2F-719369884C94}" type="sibTrans" cxnId="{193CB0D6-21C2-426A-AA1F-89320F33CB54}">
      <dgm:prSet/>
      <dgm:spPr/>
      <dgm:t>
        <a:bodyPr/>
        <a:lstStyle/>
        <a:p>
          <a:endParaRPr lang="zh-CN" altLang="en-US" sz="2400"/>
        </a:p>
      </dgm:t>
    </dgm:pt>
    <dgm:pt modelId="{1C0871D8-CB72-4394-9923-83F07D2EE4FE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5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、接受质询</a:t>
          </a:r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Q&amp;A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F2FAFCFB-8A37-4522-80BA-1D883D155629}" type="par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9A35CBA0-2760-4FB7-ABDB-C243C7F73D32}" type="sibTrans" cxnId="{54411A53-F44E-414E-AAE4-E0A3AA12E7CA}">
      <dgm:prSet/>
      <dgm:spPr/>
      <dgm:t>
        <a:bodyPr/>
        <a:lstStyle/>
        <a:p>
          <a:endParaRPr lang="zh-CN" altLang="en-US"/>
        </a:p>
      </dgm:t>
    </dgm:pt>
    <dgm:pt modelId="{8A2F015F-7277-408C-834C-FDCB70A65BE0}">
      <dgm:prSet phldrT="[文本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400" dirty="0" smtClean="0">
              <a:latin typeface="微软雅黑" pitchFamily="34" charset="-122"/>
              <a:ea typeface="微软雅黑" pitchFamily="34" charset="-122"/>
            </a:rPr>
            <a:t>4</a:t>
          </a:r>
          <a:r>
            <a:rPr lang="zh-CN" altLang="en-US" sz="2400" dirty="0" smtClean="0">
              <a:latin typeface="微软雅黑" pitchFamily="34" charset="-122"/>
              <a:ea typeface="微软雅黑" pitchFamily="34" charset="-122"/>
            </a:rPr>
            <a:t>、家电信息项目</a:t>
          </a:r>
          <a:endParaRPr lang="zh-CN" altLang="en-US" sz="2400" dirty="0">
            <a:latin typeface="微软雅黑" pitchFamily="34" charset="-122"/>
            <a:ea typeface="微软雅黑" pitchFamily="34" charset="-122"/>
          </a:endParaRPr>
        </a:p>
      </dgm:t>
    </dgm:pt>
    <dgm:pt modelId="{508E5FE3-70D1-4969-908F-5C53D3B10569}" type="sib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3400F65C-71D6-4DA6-A98E-7C9204EAC6AE}" type="parTrans" cxnId="{348149CB-6176-44DB-AF5C-1CF2ABF4959C}">
      <dgm:prSet/>
      <dgm:spPr/>
      <dgm:t>
        <a:bodyPr/>
        <a:lstStyle/>
        <a:p>
          <a:endParaRPr lang="zh-CN" altLang="en-US" sz="2400"/>
        </a:p>
      </dgm:t>
    </dgm:pt>
    <dgm:pt modelId="{D6B746FC-EC3F-465B-9C91-FC6E43EE3CEA}" type="pres">
      <dgm:prSet presAssocID="{5C643414-00A7-4889-B2AD-A7C9BF3427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439DA-A415-4909-9D5D-FBC1855A3F57}" type="pres">
      <dgm:prSet presAssocID="{28C547D2-8336-4AE9-8815-D015E124C468}" presName="parentLin" presStyleCnt="0"/>
      <dgm:spPr/>
    </dgm:pt>
    <dgm:pt modelId="{7122B0BA-3BD3-4C13-9733-05D4F56EEFF0}" type="pres">
      <dgm:prSet presAssocID="{28C547D2-8336-4AE9-8815-D015E124C468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D19F099B-E36E-49B0-BBB7-4858A2AFEE7E}" type="pres">
      <dgm:prSet presAssocID="{28C547D2-8336-4AE9-8815-D015E124C468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8DA2E0-D573-4E85-A121-4910A4AFE768}" type="pres">
      <dgm:prSet presAssocID="{28C547D2-8336-4AE9-8815-D015E124C468}" presName="negativeSpace" presStyleCnt="0"/>
      <dgm:spPr/>
    </dgm:pt>
    <dgm:pt modelId="{D89A64BB-E255-4217-98A8-03F08D7D0386}" type="pres">
      <dgm:prSet presAssocID="{28C547D2-8336-4AE9-8815-D015E124C468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F4EA3B-A811-42C1-89C7-D5264516E366}" type="pres">
      <dgm:prSet presAssocID="{3BC2A612-E251-434F-BA92-A425EDB1B23D}" presName="spaceBetweenRectangles" presStyleCnt="0"/>
      <dgm:spPr/>
    </dgm:pt>
    <dgm:pt modelId="{FA63345A-148B-4306-AB84-E3886F5C8D4B}" type="pres">
      <dgm:prSet presAssocID="{9D399984-A3F5-43B8-AD8C-C6B82BB0A24A}" presName="parentLin" presStyleCnt="0"/>
      <dgm:spPr/>
    </dgm:pt>
    <dgm:pt modelId="{17280D60-33E0-4B8D-B018-43051DA1DABE}" type="pres">
      <dgm:prSet presAssocID="{9D399984-A3F5-43B8-AD8C-C6B82BB0A24A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F120696-E92E-4F65-AB55-AE7529B57E99}" type="pres">
      <dgm:prSet presAssocID="{9D399984-A3F5-43B8-AD8C-C6B82BB0A24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E06751-555E-4614-8430-F0588B740A64}" type="pres">
      <dgm:prSet presAssocID="{9D399984-A3F5-43B8-AD8C-C6B82BB0A24A}" presName="negativeSpace" presStyleCnt="0"/>
      <dgm:spPr/>
    </dgm:pt>
    <dgm:pt modelId="{A64DAF41-9367-4B6F-A82F-CACCFB61EF65}" type="pres">
      <dgm:prSet presAssocID="{9D399984-A3F5-43B8-AD8C-C6B82BB0A24A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C59CF5-766C-4A30-9395-3B930EE47749}" type="pres">
      <dgm:prSet presAssocID="{EEBA7101-F41C-4A1D-801E-69A4D88E90BE}" presName="spaceBetweenRectangles" presStyleCnt="0"/>
      <dgm:spPr/>
    </dgm:pt>
    <dgm:pt modelId="{D95AB014-F5DA-416D-A63B-EA56614F6A88}" type="pres">
      <dgm:prSet presAssocID="{D11DF274-CF56-4236-BA20-25705EE79B01}" presName="parentLin" presStyleCnt="0"/>
      <dgm:spPr/>
    </dgm:pt>
    <dgm:pt modelId="{0D646958-6AA7-4FC5-AAA3-B23E5E7A923F}" type="pres">
      <dgm:prSet presAssocID="{D11DF274-CF56-4236-BA20-25705EE79B01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C6B11068-CF1C-47B2-BDA0-16853E31AFAE}" type="pres">
      <dgm:prSet presAssocID="{D11DF274-CF56-4236-BA20-25705EE79B0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D6E7B4-1206-4BCB-90C8-1EBE53955BB6}" type="pres">
      <dgm:prSet presAssocID="{D11DF274-CF56-4236-BA20-25705EE79B01}" presName="negativeSpace" presStyleCnt="0"/>
      <dgm:spPr/>
    </dgm:pt>
    <dgm:pt modelId="{0AA1323D-A293-41FD-B273-3798E37E1A0C}" type="pres">
      <dgm:prSet presAssocID="{D11DF274-CF56-4236-BA20-25705EE79B01}" presName="childText" presStyleLbl="conFgAcc1" presStyleIdx="2" presStyleCnt="5">
        <dgm:presLayoutVars>
          <dgm:bulletEnabled val="1"/>
        </dgm:presLayoutVars>
      </dgm:prSet>
      <dgm:spPr/>
    </dgm:pt>
    <dgm:pt modelId="{1BF55167-A899-463C-8670-C34395C69B7C}" type="pres">
      <dgm:prSet presAssocID="{C9ABCF1E-2C65-4A47-8F2F-719369884C94}" presName="spaceBetweenRectangles" presStyleCnt="0"/>
      <dgm:spPr/>
    </dgm:pt>
    <dgm:pt modelId="{96CFA25B-5152-446F-ADB3-758875C015DF}" type="pres">
      <dgm:prSet presAssocID="{8A2F015F-7277-408C-834C-FDCB70A65BE0}" presName="parentLin" presStyleCnt="0"/>
      <dgm:spPr/>
    </dgm:pt>
    <dgm:pt modelId="{99B1A951-70A4-435E-9FDF-943E2F154C77}" type="pres">
      <dgm:prSet presAssocID="{8A2F015F-7277-408C-834C-FDCB70A65BE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91F9C03-E316-467A-8E8B-0BEF8E03E37F}" type="pres">
      <dgm:prSet presAssocID="{8A2F015F-7277-408C-834C-FDCB70A65BE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3D8F8-2072-4D16-82B9-70AFFB1455B7}" type="pres">
      <dgm:prSet presAssocID="{8A2F015F-7277-408C-834C-FDCB70A65BE0}" presName="negativeSpace" presStyleCnt="0"/>
      <dgm:spPr/>
    </dgm:pt>
    <dgm:pt modelId="{255AF5A3-A657-4049-A594-ED8524BF6E4D}" type="pres">
      <dgm:prSet presAssocID="{8A2F015F-7277-408C-834C-FDCB70A65BE0}" presName="childText" presStyleLbl="conFgAcc1" presStyleIdx="3" presStyleCnt="5">
        <dgm:presLayoutVars>
          <dgm:bulletEnabled val="1"/>
        </dgm:presLayoutVars>
      </dgm:prSet>
      <dgm:spPr/>
    </dgm:pt>
    <dgm:pt modelId="{84268141-D9BC-4027-A6C6-10CB0CDB21C1}" type="pres">
      <dgm:prSet presAssocID="{508E5FE3-70D1-4969-908F-5C53D3B10569}" presName="spaceBetweenRectangles" presStyleCnt="0"/>
      <dgm:spPr/>
    </dgm:pt>
    <dgm:pt modelId="{504382F7-A5E1-47D5-B02B-0775F36196B5}" type="pres">
      <dgm:prSet presAssocID="{1C0871D8-CB72-4394-9923-83F07D2EE4FE}" presName="parentLin" presStyleCnt="0"/>
      <dgm:spPr/>
    </dgm:pt>
    <dgm:pt modelId="{8C795B55-4EE4-4B0D-8D4B-6B480FD895C3}" type="pres">
      <dgm:prSet presAssocID="{1C0871D8-CB72-4394-9923-83F07D2EE4FE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8AA3FE3F-6DEB-4976-90C7-D6A7ADAACD37}" type="pres">
      <dgm:prSet presAssocID="{1C0871D8-CB72-4394-9923-83F07D2EE4F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E4EDE6-BDEE-488F-A999-4AFEBCAD1106}" type="pres">
      <dgm:prSet presAssocID="{1C0871D8-CB72-4394-9923-83F07D2EE4FE}" presName="negativeSpace" presStyleCnt="0"/>
      <dgm:spPr/>
    </dgm:pt>
    <dgm:pt modelId="{1C39F452-FCD6-44BF-890D-6505675C61F4}" type="pres">
      <dgm:prSet presAssocID="{1C0871D8-CB72-4394-9923-83F07D2EE4F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8C63C5-83E5-4F29-ADAE-698D1598BCF1}" type="presOf" srcId="{28C547D2-8336-4AE9-8815-D015E124C468}" destId="{7122B0BA-3BD3-4C13-9733-05D4F56EEFF0}" srcOrd="0" destOrd="0" presId="urn:microsoft.com/office/officeart/2005/8/layout/list1"/>
    <dgm:cxn modelId="{13236818-7D6F-4022-9080-B3888F41B796}" type="presOf" srcId="{5C643414-00A7-4889-B2AD-A7C9BF34279C}" destId="{D6B746FC-EC3F-465B-9C91-FC6E43EE3CEA}" srcOrd="0" destOrd="0" presId="urn:microsoft.com/office/officeart/2005/8/layout/list1"/>
    <dgm:cxn modelId="{308DDE66-7CC4-43E6-98E9-BA9F93ECCC25}" srcId="{5C643414-00A7-4889-B2AD-A7C9BF34279C}" destId="{9D399984-A3F5-43B8-AD8C-C6B82BB0A24A}" srcOrd="1" destOrd="0" parTransId="{E930688C-4CC7-4C8D-9AA4-8AAE7082033A}" sibTransId="{EEBA7101-F41C-4A1D-801E-69A4D88E90BE}"/>
    <dgm:cxn modelId="{F42BB2A4-82B5-4E3C-836B-F576B4F17027}" type="presOf" srcId="{D11DF274-CF56-4236-BA20-25705EE79B01}" destId="{C6B11068-CF1C-47B2-BDA0-16853E31AFAE}" srcOrd="1" destOrd="0" presId="urn:microsoft.com/office/officeart/2005/8/layout/list1"/>
    <dgm:cxn modelId="{8527C6EC-B4DC-4C0A-84D3-4636A3AE1E81}" type="presOf" srcId="{1C0871D8-CB72-4394-9923-83F07D2EE4FE}" destId="{8AA3FE3F-6DEB-4976-90C7-D6A7ADAACD37}" srcOrd="1" destOrd="0" presId="urn:microsoft.com/office/officeart/2005/8/layout/list1"/>
    <dgm:cxn modelId="{552A97BB-CE0E-4234-88E3-AF982AE4597B}" type="presOf" srcId="{8A2F015F-7277-408C-834C-FDCB70A65BE0}" destId="{99B1A951-70A4-435E-9FDF-943E2F154C77}" srcOrd="0" destOrd="0" presId="urn:microsoft.com/office/officeart/2005/8/layout/list1"/>
    <dgm:cxn modelId="{085D5CF1-CE14-4633-9C62-A475967338DF}" type="presOf" srcId="{D11DF274-CF56-4236-BA20-25705EE79B01}" destId="{0D646958-6AA7-4FC5-AAA3-B23E5E7A923F}" srcOrd="0" destOrd="0" presId="urn:microsoft.com/office/officeart/2005/8/layout/list1"/>
    <dgm:cxn modelId="{348149CB-6176-44DB-AF5C-1CF2ABF4959C}" srcId="{5C643414-00A7-4889-B2AD-A7C9BF34279C}" destId="{8A2F015F-7277-408C-834C-FDCB70A65BE0}" srcOrd="3" destOrd="0" parTransId="{3400F65C-71D6-4DA6-A98E-7C9204EAC6AE}" sibTransId="{508E5FE3-70D1-4969-908F-5C53D3B10569}"/>
    <dgm:cxn modelId="{54411A53-F44E-414E-AAE4-E0A3AA12E7CA}" srcId="{5C643414-00A7-4889-B2AD-A7C9BF34279C}" destId="{1C0871D8-CB72-4394-9923-83F07D2EE4FE}" srcOrd="4" destOrd="0" parTransId="{F2FAFCFB-8A37-4522-80BA-1D883D155629}" sibTransId="{9A35CBA0-2760-4FB7-ABDB-C243C7F73D32}"/>
    <dgm:cxn modelId="{73E63D5D-1576-4B97-ACDB-39D6D3D0B3AB}" type="presOf" srcId="{8A2F015F-7277-408C-834C-FDCB70A65BE0}" destId="{091F9C03-E316-467A-8E8B-0BEF8E03E37F}" srcOrd="1" destOrd="0" presId="urn:microsoft.com/office/officeart/2005/8/layout/list1"/>
    <dgm:cxn modelId="{6F009F3E-1307-4AAE-A222-515E7688B915}" type="presOf" srcId="{28C547D2-8336-4AE9-8815-D015E124C468}" destId="{D19F099B-E36E-49B0-BBB7-4858A2AFEE7E}" srcOrd="1" destOrd="0" presId="urn:microsoft.com/office/officeart/2005/8/layout/list1"/>
    <dgm:cxn modelId="{85D4561F-86EB-4093-BFE0-2E99C7E7A570}" type="presOf" srcId="{9D399984-A3F5-43B8-AD8C-C6B82BB0A24A}" destId="{17280D60-33E0-4B8D-B018-43051DA1DABE}" srcOrd="0" destOrd="0" presId="urn:microsoft.com/office/officeart/2005/8/layout/list1"/>
    <dgm:cxn modelId="{193CB0D6-21C2-426A-AA1F-89320F33CB54}" srcId="{5C643414-00A7-4889-B2AD-A7C9BF34279C}" destId="{D11DF274-CF56-4236-BA20-25705EE79B01}" srcOrd="2" destOrd="0" parTransId="{6A69B900-C4E4-4AFE-9EA7-939456CA24EB}" sibTransId="{C9ABCF1E-2C65-4A47-8F2F-719369884C94}"/>
    <dgm:cxn modelId="{695700E2-E56B-44B6-87B4-6069A8E43695}" srcId="{5C643414-00A7-4889-B2AD-A7C9BF34279C}" destId="{28C547D2-8336-4AE9-8815-D015E124C468}" srcOrd="0" destOrd="0" parTransId="{3DDC6DBE-48A5-4402-81AA-5B754002DC41}" sibTransId="{3BC2A612-E251-434F-BA92-A425EDB1B23D}"/>
    <dgm:cxn modelId="{BF4B9F4D-39A2-4CAC-A957-DBB6C5CBC096}" type="presOf" srcId="{9D399984-A3F5-43B8-AD8C-C6B82BB0A24A}" destId="{2F120696-E92E-4F65-AB55-AE7529B57E99}" srcOrd="1" destOrd="0" presId="urn:microsoft.com/office/officeart/2005/8/layout/list1"/>
    <dgm:cxn modelId="{19DBE1B9-95A3-47C5-AD32-B9563D582F5F}" type="presOf" srcId="{1C0871D8-CB72-4394-9923-83F07D2EE4FE}" destId="{8C795B55-4EE4-4B0D-8D4B-6B480FD895C3}" srcOrd="0" destOrd="0" presId="urn:microsoft.com/office/officeart/2005/8/layout/list1"/>
    <dgm:cxn modelId="{0BEBAE38-A1DD-43FB-91AD-2A903A550CC6}" type="presParOf" srcId="{D6B746FC-EC3F-465B-9C91-FC6E43EE3CEA}" destId="{332439DA-A415-4909-9D5D-FBC1855A3F57}" srcOrd="0" destOrd="0" presId="urn:microsoft.com/office/officeart/2005/8/layout/list1"/>
    <dgm:cxn modelId="{9E796AFC-DB9A-4B24-867C-4B383F32B981}" type="presParOf" srcId="{332439DA-A415-4909-9D5D-FBC1855A3F57}" destId="{7122B0BA-3BD3-4C13-9733-05D4F56EEFF0}" srcOrd="0" destOrd="0" presId="urn:microsoft.com/office/officeart/2005/8/layout/list1"/>
    <dgm:cxn modelId="{322AC570-57DE-4EF0-8832-07B7860AAD9C}" type="presParOf" srcId="{332439DA-A415-4909-9D5D-FBC1855A3F57}" destId="{D19F099B-E36E-49B0-BBB7-4858A2AFEE7E}" srcOrd="1" destOrd="0" presId="urn:microsoft.com/office/officeart/2005/8/layout/list1"/>
    <dgm:cxn modelId="{3DCB34E9-F4E5-4546-BA9A-01B96CD57333}" type="presParOf" srcId="{D6B746FC-EC3F-465B-9C91-FC6E43EE3CEA}" destId="{E18DA2E0-D573-4E85-A121-4910A4AFE768}" srcOrd="1" destOrd="0" presId="urn:microsoft.com/office/officeart/2005/8/layout/list1"/>
    <dgm:cxn modelId="{511EEA1C-6E17-45A3-A36F-61AE609144DC}" type="presParOf" srcId="{D6B746FC-EC3F-465B-9C91-FC6E43EE3CEA}" destId="{D89A64BB-E255-4217-98A8-03F08D7D0386}" srcOrd="2" destOrd="0" presId="urn:microsoft.com/office/officeart/2005/8/layout/list1"/>
    <dgm:cxn modelId="{89938DA1-35F9-4670-851C-C4784802383F}" type="presParOf" srcId="{D6B746FC-EC3F-465B-9C91-FC6E43EE3CEA}" destId="{6CF4EA3B-A811-42C1-89C7-D5264516E366}" srcOrd="3" destOrd="0" presId="urn:microsoft.com/office/officeart/2005/8/layout/list1"/>
    <dgm:cxn modelId="{AD21323B-C760-4954-BAF2-C8D17939168D}" type="presParOf" srcId="{D6B746FC-EC3F-465B-9C91-FC6E43EE3CEA}" destId="{FA63345A-148B-4306-AB84-E3886F5C8D4B}" srcOrd="4" destOrd="0" presId="urn:microsoft.com/office/officeart/2005/8/layout/list1"/>
    <dgm:cxn modelId="{B5853086-3C01-4C82-84DE-031E46A75562}" type="presParOf" srcId="{FA63345A-148B-4306-AB84-E3886F5C8D4B}" destId="{17280D60-33E0-4B8D-B018-43051DA1DABE}" srcOrd="0" destOrd="0" presId="urn:microsoft.com/office/officeart/2005/8/layout/list1"/>
    <dgm:cxn modelId="{622C0041-AD92-4123-BC3F-D04885C7060A}" type="presParOf" srcId="{FA63345A-148B-4306-AB84-E3886F5C8D4B}" destId="{2F120696-E92E-4F65-AB55-AE7529B57E99}" srcOrd="1" destOrd="0" presId="urn:microsoft.com/office/officeart/2005/8/layout/list1"/>
    <dgm:cxn modelId="{B511F530-9D5E-4426-9259-99AAAD46A419}" type="presParOf" srcId="{D6B746FC-EC3F-465B-9C91-FC6E43EE3CEA}" destId="{F7E06751-555E-4614-8430-F0588B740A64}" srcOrd="5" destOrd="0" presId="urn:microsoft.com/office/officeart/2005/8/layout/list1"/>
    <dgm:cxn modelId="{575AE609-22D1-4842-B122-DAD3691C5065}" type="presParOf" srcId="{D6B746FC-EC3F-465B-9C91-FC6E43EE3CEA}" destId="{A64DAF41-9367-4B6F-A82F-CACCFB61EF65}" srcOrd="6" destOrd="0" presId="urn:microsoft.com/office/officeart/2005/8/layout/list1"/>
    <dgm:cxn modelId="{60985F73-6290-4B26-AAF0-718BB1AB106A}" type="presParOf" srcId="{D6B746FC-EC3F-465B-9C91-FC6E43EE3CEA}" destId="{A0C59CF5-766C-4A30-9395-3B930EE47749}" srcOrd="7" destOrd="0" presId="urn:microsoft.com/office/officeart/2005/8/layout/list1"/>
    <dgm:cxn modelId="{CECF08BB-44FC-4A38-AADA-8E741B4CF8A0}" type="presParOf" srcId="{D6B746FC-EC3F-465B-9C91-FC6E43EE3CEA}" destId="{D95AB014-F5DA-416D-A63B-EA56614F6A88}" srcOrd="8" destOrd="0" presId="urn:microsoft.com/office/officeart/2005/8/layout/list1"/>
    <dgm:cxn modelId="{5DD929EC-A2CD-40A4-9B6D-6652CED9D704}" type="presParOf" srcId="{D95AB014-F5DA-416D-A63B-EA56614F6A88}" destId="{0D646958-6AA7-4FC5-AAA3-B23E5E7A923F}" srcOrd="0" destOrd="0" presId="urn:microsoft.com/office/officeart/2005/8/layout/list1"/>
    <dgm:cxn modelId="{65258A46-30BF-4CB0-B9C3-860E7081FCBB}" type="presParOf" srcId="{D95AB014-F5DA-416D-A63B-EA56614F6A88}" destId="{C6B11068-CF1C-47B2-BDA0-16853E31AFAE}" srcOrd="1" destOrd="0" presId="urn:microsoft.com/office/officeart/2005/8/layout/list1"/>
    <dgm:cxn modelId="{74A4BEE2-2121-4529-99B8-E1FFE39C8F72}" type="presParOf" srcId="{D6B746FC-EC3F-465B-9C91-FC6E43EE3CEA}" destId="{4FD6E7B4-1206-4BCB-90C8-1EBE53955BB6}" srcOrd="9" destOrd="0" presId="urn:microsoft.com/office/officeart/2005/8/layout/list1"/>
    <dgm:cxn modelId="{287D886B-2889-4DD4-AC8B-49608EB800A7}" type="presParOf" srcId="{D6B746FC-EC3F-465B-9C91-FC6E43EE3CEA}" destId="{0AA1323D-A293-41FD-B273-3798E37E1A0C}" srcOrd="10" destOrd="0" presId="urn:microsoft.com/office/officeart/2005/8/layout/list1"/>
    <dgm:cxn modelId="{C29C4EB3-9460-4A47-AEF6-E1453DB5A624}" type="presParOf" srcId="{D6B746FC-EC3F-465B-9C91-FC6E43EE3CEA}" destId="{1BF55167-A899-463C-8670-C34395C69B7C}" srcOrd="11" destOrd="0" presId="urn:microsoft.com/office/officeart/2005/8/layout/list1"/>
    <dgm:cxn modelId="{DCFED306-DCD7-4418-92FE-FA4FDEDEDC7C}" type="presParOf" srcId="{D6B746FC-EC3F-465B-9C91-FC6E43EE3CEA}" destId="{96CFA25B-5152-446F-ADB3-758875C015DF}" srcOrd="12" destOrd="0" presId="urn:microsoft.com/office/officeart/2005/8/layout/list1"/>
    <dgm:cxn modelId="{68844334-D81B-4645-B104-DC1527BE929B}" type="presParOf" srcId="{96CFA25B-5152-446F-ADB3-758875C015DF}" destId="{99B1A951-70A4-435E-9FDF-943E2F154C77}" srcOrd="0" destOrd="0" presId="urn:microsoft.com/office/officeart/2005/8/layout/list1"/>
    <dgm:cxn modelId="{89CD6AD1-0730-447F-9698-F7351CB839B9}" type="presParOf" srcId="{96CFA25B-5152-446F-ADB3-758875C015DF}" destId="{091F9C03-E316-467A-8E8B-0BEF8E03E37F}" srcOrd="1" destOrd="0" presId="urn:microsoft.com/office/officeart/2005/8/layout/list1"/>
    <dgm:cxn modelId="{10408636-2C9E-4E62-90A1-B49AF141B6CB}" type="presParOf" srcId="{D6B746FC-EC3F-465B-9C91-FC6E43EE3CEA}" destId="{BB13D8F8-2072-4D16-82B9-70AFFB1455B7}" srcOrd="13" destOrd="0" presId="urn:microsoft.com/office/officeart/2005/8/layout/list1"/>
    <dgm:cxn modelId="{156B6FAA-C880-40FB-8BAB-5204B48C920C}" type="presParOf" srcId="{D6B746FC-EC3F-465B-9C91-FC6E43EE3CEA}" destId="{255AF5A3-A657-4049-A594-ED8524BF6E4D}" srcOrd="14" destOrd="0" presId="urn:microsoft.com/office/officeart/2005/8/layout/list1"/>
    <dgm:cxn modelId="{E9FCC9F9-7B10-4EA2-902C-602C644F18B5}" type="presParOf" srcId="{D6B746FC-EC3F-465B-9C91-FC6E43EE3CEA}" destId="{84268141-D9BC-4027-A6C6-10CB0CDB21C1}" srcOrd="15" destOrd="0" presId="urn:microsoft.com/office/officeart/2005/8/layout/list1"/>
    <dgm:cxn modelId="{CEFA268E-7CD5-4122-AF4E-726004985C64}" type="presParOf" srcId="{D6B746FC-EC3F-465B-9C91-FC6E43EE3CEA}" destId="{504382F7-A5E1-47D5-B02B-0775F36196B5}" srcOrd="16" destOrd="0" presId="urn:microsoft.com/office/officeart/2005/8/layout/list1"/>
    <dgm:cxn modelId="{4C6D8F5E-3AE1-4CFC-8DF8-369ADA1FEA72}" type="presParOf" srcId="{504382F7-A5E1-47D5-B02B-0775F36196B5}" destId="{8C795B55-4EE4-4B0D-8D4B-6B480FD895C3}" srcOrd="0" destOrd="0" presId="urn:microsoft.com/office/officeart/2005/8/layout/list1"/>
    <dgm:cxn modelId="{1607D8D4-D020-4EE2-8471-22F283357F82}" type="presParOf" srcId="{504382F7-A5E1-47D5-B02B-0775F36196B5}" destId="{8AA3FE3F-6DEB-4976-90C7-D6A7ADAACD37}" srcOrd="1" destOrd="0" presId="urn:microsoft.com/office/officeart/2005/8/layout/list1"/>
    <dgm:cxn modelId="{1976E03A-8F9B-46F5-840F-816C3452CF72}" type="presParOf" srcId="{D6B746FC-EC3F-465B-9C91-FC6E43EE3CEA}" destId="{11E4EDE6-BDEE-488F-A999-4AFEBCAD1106}" srcOrd="17" destOrd="0" presId="urn:microsoft.com/office/officeart/2005/8/layout/list1"/>
    <dgm:cxn modelId="{DF365E59-05E0-4DED-860D-52DB9F285471}" type="presParOf" srcId="{D6B746FC-EC3F-465B-9C91-FC6E43EE3CEA}" destId="{1C39F452-FCD6-44BF-890D-6505675C61F4}" srcOrd="18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321F5-ACB7-4A07-84A7-50ED17349D2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0BD66-2354-4ACF-A62A-D29135FF36D4}" type="datetimeFigureOut">
              <a:rPr lang="zh-CN" altLang="en-US" smtClean="0"/>
              <a:pPr/>
              <a:t>2015/5/8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B558-F765-4FAE-BEF9-4FCA916CB7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0034" y="6429396"/>
            <a:ext cx="135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超市信息部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56433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FFDEDD-A2D7-4BC5-A2CC-33D86B5666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15272" y="71414"/>
            <a:ext cx="1009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 userDrawn="1"/>
        </p:nvSpPr>
        <p:spPr>
          <a:xfrm>
            <a:off x="357158" y="6572272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超市信息部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2014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7306" y="1441440"/>
            <a:ext cx="60722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i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TW" sz="3600" i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</a:t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家电事业部信息事项汇报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i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i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71406" y="571480"/>
            <a:ext cx="57864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800" dirty="0" smtClean="0">
                <a:latin typeface="微软雅黑" pitchFamily="34" charset="-122"/>
                <a:ea typeface="微软雅黑" pitchFamily="34" charset="-122"/>
              </a:rPr>
              <a:t>步步</a:t>
            </a:r>
            <a:r>
              <a:rPr lang="zh-TW" altLang="en-US" sz="2800" dirty="0" smtClean="0">
                <a:latin typeface="微软雅黑" pitchFamily="34" charset="-122"/>
                <a:ea typeface="微软雅黑" pitchFamily="34" charset="-122"/>
              </a:rPr>
              <a:t>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家电</a:t>
            </a:r>
            <a:r>
              <a:rPr lang="zh-TW" altLang="en-US" sz="2800" dirty="0" smtClean="0">
                <a:latin typeface="微软雅黑" pitchFamily="34" charset="-122"/>
                <a:ea typeface="微软雅黑" pitchFamily="34" charset="-122"/>
              </a:rPr>
              <a:t>事业部</a:t>
            </a:r>
            <a:endParaRPr lang="en-US" altLang="zh-TW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296441" y="6345816"/>
            <a:ext cx="455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 smtClean="0">
                <a:latin typeface="微软雅黑" pitchFamily="34" charset="-122"/>
                <a:ea typeface="微软雅黑" pitchFamily="34" charset="-122"/>
              </a:rPr>
              <a:t>一个团队 一个梦想</a:t>
            </a:r>
            <a:r>
              <a:rPr lang="en-US" altLang="zh-CN" i="1" dirty="0" smtClean="0">
                <a:latin typeface="微软雅黑" pitchFamily="34" charset="-122"/>
                <a:ea typeface="微软雅黑" pitchFamily="34" charset="-122"/>
              </a:rPr>
              <a:t>One Team One Dream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spcAft>
                <a:spcPct val="0"/>
              </a:spcAft>
              <a:defRPr/>
            </a:pP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家电信息事项报告</a:t>
            </a: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提纲</a:t>
            </a:r>
            <a:r>
              <a:rPr lang="en-US" altLang="zh-CN" sz="3200" kern="0" dirty="0" smtClean="0"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556792"/>
          <a:ext cx="6858048" cy="437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spcAft>
                <a:spcPct val="0"/>
              </a:spcAft>
              <a:defRPr/>
            </a:pP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家电信息事项报告</a:t>
            </a: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提纲</a:t>
            </a:r>
            <a:r>
              <a:rPr lang="en-US" altLang="zh-CN" sz="3200" kern="0" dirty="0" smtClean="0"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556792"/>
          <a:ext cx="6858048" cy="437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1.1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金立开发及与其他系统接口</a:t>
            </a:r>
            <a:endParaRPr lang="zh-CN" altLang="en-US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2910" y="1357298"/>
          <a:ext cx="7858181" cy="4143402"/>
        </p:xfrm>
        <a:graphic>
          <a:graphicData uri="http://schemas.openxmlformats.org/drawingml/2006/table">
            <a:tbl>
              <a:tblPr/>
              <a:tblGrid>
                <a:gridCol w="1928826"/>
                <a:gridCol w="2286016"/>
                <a:gridCol w="2177726"/>
                <a:gridCol w="1465613"/>
              </a:tblGrid>
              <a:tr h="6905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进度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金立系统升级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营收稽核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会员系统相关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金立与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567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spcAft>
                <a:spcPct val="0"/>
              </a:spcAft>
              <a:defRPr/>
            </a:pP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家电信息事项报告</a:t>
            </a: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提纲</a:t>
            </a:r>
            <a:r>
              <a:rPr lang="en-US" altLang="zh-CN" sz="3200" kern="0" dirty="0" smtClean="0"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556792"/>
          <a:ext cx="6858048" cy="437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34bOOOPIC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53340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5125"/>
            <a:ext cx="8515350" cy="1031875"/>
          </a:xfrm>
          <a:ln/>
        </p:spPr>
        <p:txBody>
          <a:bodyPr/>
          <a:lstStyle/>
          <a:p>
            <a:pPr marL="0" indent="0" algn="l"/>
            <a:r>
              <a:rPr lang="en-US" sz="3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sz="3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RA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数据分析及报表</a:t>
            </a:r>
            <a:endParaRPr lang="zh-CN" altLang="en-US" dirty="0"/>
          </a:p>
        </p:txBody>
      </p:sp>
      <p:sp>
        <p:nvSpPr>
          <p:cNvPr id="8196" name="内容占位符 2"/>
          <p:cNvSpPr>
            <a:spLocks noGrp="1" noChangeArrowheads="1"/>
          </p:cNvSpPr>
          <p:nvPr>
            <p:ph idx="1"/>
          </p:nvPr>
        </p:nvSpPr>
        <p:spPr>
          <a:xfrm>
            <a:off x="628650" y="1563688"/>
            <a:ext cx="7886700" cy="4351337"/>
          </a:xfrm>
          <a:ln/>
        </p:spPr>
        <p:txBody>
          <a:bodyPr/>
          <a:lstStyle/>
          <a:p>
            <a:pPr algn="l"/>
            <a:r>
              <a:rPr lang="en-US" dirty="0"/>
              <a:t> 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4025" y="2892425"/>
            <a:ext cx="8489950" cy="161925"/>
            <a:chOff x="0" y="0"/>
            <a:chExt cx="5760" cy="120"/>
          </a:xfrm>
        </p:grpSpPr>
        <p:sp>
          <p:nvSpPr>
            <p:cNvPr id="819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760" cy="4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BEBEB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199" name="Rectangle 6"/>
            <p:cNvSpPr>
              <a:spLocks noChangeArrowheads="1"/>
            </p:cNvSpPr>
            <p:nvPr/>
          </p:nvSpPr>
          <p:spPr bwMode="auto">
            <a:xfrm>
              <a:off x="0" y="46"/>
              <a:ext cx="5760" cy="74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 rot="3840000">
            <a:off x="3775869" y="3771106"/>
            <a:ext cx="1971675" cy="709613"/>
            <a:chOff x="0" y="0"/>
            <a:chExt cx="1832" cy="713"/>
          </a:xfrm>
        </p:grpSpPr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0" y="305"/>
              <a:ext cx="1832" cy="408"/>
              <a:chOff x="0" y="0"/>
              <a:chExt cx="1832" cy="408"/>
            </a:xfrm>
          </p:grpSpPr>
          <p:sp>
            <p:nvSpPr>
              <p:cNvPr id="8202" name="Freeform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32"/>
                  <a:gd name="T49" fmla="*/ 0 h 408"/>
                  <a:gd name="T50" fmla="*/ 1832 w 1832"/>
                  <a:gd name="T51" fmla="*/ 408 h 4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03" name="Freeform 32"/>
              <p:cNvSpPr>
                <a:spLocks noChangeArrowheads="1"/>
              </p:cNvSpPr>
              <p:nvPr/>
            </p:nvSpPr>
            <p:spPr bwMode="auto">
              <a:xfrm>
                <a:off x="1520" y="2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8"/>
                  <a:gd name="T88" fmla="*/ 0 h 334"/>
                  <a:gd name="T89" fmla="*/ 288 w 288"/>
                  <a:gd name="T90" fmla="*/ 334 h 3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8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5" name="Group 33"/>
            <p:cNvGrpSpPr>
              <a:grpSpLocks/>
            </p:cNvGrpSpPr>
            <p:nvPr/>
          </p:nvGrpSpPr>
          <p:grpSpPr bwMode="auto">
            <a:xfrm flipV="1">
              <a:off x="0" y="0"/>
              <a:ext cx="1406" cy="313"/>
              <a:chOff x="0" y="0"/>
              <a:chExt cx="1832" cy="408"/>
            </a:xfrm>
          </p:grpSpPr>
          <p:sp>
            <p:nvSpPr>
              <p:cNvPr id="8205" name="Freeform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32"/>
                  <a:gd name="T49" fmla="*/ 0 h 408"/>
                  <a:gd name="T50" fmla="*/ 1832 w 1832"/>
                  <a:gd name="T51" fmla="*/ 408 h 4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06" name="Freeform 35"/>
              <p:cNvSpPr>
                <a:spLocks noChangeArrowheads="1"/>
              </p:cNvSpPr>
              <p:nvPr/>
            </p:nvSpPr>
            <p:spPr bwMode="auto">
              <a:xfrm>
                <a:off x="1520" y="2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8"/>
                  <a:gd name="T88" fmla="*/ 0 h 334"/>
                  <a:gd name="T89" fmla="*/ 288 w 288"/>
                  <a:gd name="T90" fmla="*/ 334 h 3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8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708400" y="2349500"/>
            <a:ext cx="975474" cy="997258"/>
            <a:chOff x="0" y="0"/>
            <a:chExt cx="847" cy="798"/>
          </a:xfrm>
        </p:grpSpPr>
        <p:sp>
          <p:nvSpPr>
            <p:cNvPr id="8208" name="Oval 37"/>
            <p:cNvSpPr>
              <a:spLocks noChangeArrowheads="1"/>
            </p:cNvSpPr>
            <p:nvPr/>
          </p:nvSpPr>
          <p:spPr bwMode="auto">
            <a:xfrm>
              <a:off x="0" y="0"/>
              <a:ext cx="226" cy="4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09" name="Oval 38"/>
            <p:cNvSpPr>
              <a:spLocks noChangeArrowheads="1"/>
            </p:cNvSpPr>
            <p:nvPr/>
          </p:nvSpPr>
          <p:spPr bwMode="auto">
            <a:xfrm>
              <a:off x="0" y="0"/>
              <a:ext cx="226" cy="416"/>
            </a:xfrm>
            <a:prstGeom prst="ellipse">
              <a:avLst/>
            </a:prstGeom>
            <a:gradFill rotWithShape="1">
              <a:gsLst>
                <a:gs pos="0">
                  <a:srgbClr val="83A6A7"/>
                </a:gs>
                <a:gs pos="100000">
                  <a:srgbClr val="000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10" name="Oval 39"/>
            <p:cNvSpPr>
              <a:spLocks noChangeArrowheads="1"/>
            </p:cNvSpPr>
            <p:nvPr/>
          </p:nvSpPr>
          <p:spPr bwMode="auto">
            <a:xfrm>
              <a:off x="60" y="59"/>
              <a:ext cx="787" cy="416"/>
            </a:xfrm>
            <a:prstGeom prst="ellipse">
              <a:avLst/>
            </a:prstGeom>
            <a:gradFill rotWithShape="1">
              <a:gsLst>
                <a:gs pos="0">
                  <a:srgbClr val="475959"/>
                </a:gs>
                <a:gs pos="50000">
                  <a:srgbClr val="83A6A7"/>
                </a:gs>
                <a:gs pos="100000">
                  <a:srgbClr val="47595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11" name="Oval 40"/>
            <p:cNvSpPr>
              <a:spLocks noChangeArrowheads="1"/>
            </p:cNvSpPr>
            <p:nvPr/>
          </p:nvSpPr>
          <p:spPr bwMode="auto">
            <a:xfrm>
              <a:off x="60" y="61"/>
              <a:ext cx="787" cy="416"/>
            </a:xfrm>
            <a:prstGeom prst="ellipse">
              <a:avLst/>
            </a:prstGeom>
            <a:gradFill rotWithShape="1">
              <a:gsLst>
                <a:gs pos="0">
                  <a:srgbClr val="526869"/>
                </a:gs>
                <a:gs pos="100000">
                  <a:srgbClr val="83A6A7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12" name="Oval 41"/>
            <p:cNvSpPr>
              <a:spLocks noChangeArrowheads="1"/>
            </p:cNvSpPr>
            <p:nvPr/>
          </p:nvSpPr>
          <p:spPr bwMode="auto">
            <a:xfrm>
              <a:off x="99" y="99"/>
              <a:ext cx="709" cy="4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110" y="110"/>
              <a:ext cx="687" cy="688"/>
              <a:chOff x="0" y="0"/>
              <a:chExt cx="1252" cy="1252"/>
            </a:xfrm>
          </p:grpSpPr>
          <p:sp>
            <p:nvSpPr>
              <p:cNvPr id="8214" name="Oval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26668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15" name="Oval 44"/>
              <p:cNvSpPr>
                <a:spLocks noChangeArrowheads="1"/>
              </p:cNvSpPr>
              <p:nvPr/>
            </p:nvSpPr>
            <p:spPr bwMode="auto"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/>
                  </a:gs>
                  <a:gs pos="100000">
                    <a:srgbClr val="F2F4F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16" name="Oval 45"/>
              <p:cNvSpPr>
                <a:spLocks noChangeArrowheads="1"/>
              </p:cNvSpPr>
              <p:nvPr/>
            </p:nvSpPr>
            <p:spPr bwMode="auto"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9B0B2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17" name="Oval 46"/>
              <p:cNvSpPr>
                <a:spLocks noChangeArrowheads="1"/>
              </p:cNvSpPr>
              <p:nvPr/>
            </p:nvSpPr>
            <p:spPr bwMode="auto"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CN" altLang="en-US">
                    <a:latin typeface="Calibri" pitchFamily="34" charset="0"/>
                    <a:sym typeface="宋体" pitchFamily="2" charset="-122"/>
                  </a:rPr>
                  <a:t>订单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715437" y="2403475"/>
            <a:ext cx="1979468" cy="2758546"/>
            <a:chOff x="-135" y="0"/>
            <a:chExt cx="1512" cy="2005"/>
          </a:xfrm>
        </p:grpSpPr>
        <p:grpSp>
          <p:nvGrpSpPr>
            <p:cNvPr id="9" name="Group 29"/>
            <p:cNvGrpSpPr>
              <a:grpSpLocks/>
            </p:cNvGrpSpPr>
            <p:nvPr/>
          </p:nvGrpSpPr>
          <p:grpSpPr bwMode="auto">
            <a:xfrm rot="3877067">
              <a:off x="88" y="1018"/>
              <a:ext cx="1432" cy="541"/>
              <a:chOff x="0" y="0"/>
              <a:chExt cx="1832" cy="713"/>
            </a:xfrm>
          </p:grpSpPr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0" y="305"/>
                <a:ext cx="1832" cy="408"/>
                <a:chOff x="0" y="0"/>
                <a:chExt cx="1832" cy="408"/>
              </a:xfrm>
            </p:grpSpPr>
            <p:sp>
              <p:nvSpPr>
                <p:cNvPr id="8223" name="Freeform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24" name="Freeform 32"/>
                <p:cNvSpPr>
                  <a:spLocks noChangeArrowheads="1"/>
                </p:cNvSpPr>
                <p:nvPr/>
              </p:nvSpPr>
              <p:spPr bwMode="auto">
                <a:xfrm>
                  <a:off x="1520" y="2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8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 flipV="1">
                <a:off x="0" y="0"/>
                <a:ext cx="1406" cy="313"/>
                <a:chOff x="0" y="0"/>
                <a:chExt cx="1832" cy="408"/>
              </a:xfrm>
            </p:grpSpPr>
            <p:sp>
              <p:nvSpPr>
                <p:cNvPr id="8226" name="Freeform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27" name="Freeform 35"/>
                <p:cNvSpPr>
                  <a:spLocks noChangeArrowheads="1"/>
                </p:cNvSpPr>
                <p:nvPr/>
              </p:nvSpPr>
              <p:spPr bwMode="auto">
                <a:xfrm>
                  <a:off x="1520" y="2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8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0" y="0"/>
              <a:ext cx="746" cy="725"/>
              <a:chOff x="0" y="0"/>
              <a:chExt cx="847" cy="798"/>
            </a:xfrm>
          </p:grpSpPr>
          <p:sp>
            <p:nvSpPr>
              <p:cNvPr id="8229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5" cy="4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5" cy="416"/>
              </a:xfrm>
              <a:prstGeom prst="ellipse">
                <a:avLst/>
              </a:prstGeom>
              <a:gradFill rotWithShape="1">
                <a:gsLst>
                  <a:gs pos="0">
                    <a:srgbClr val="83A6A7"/>
                  </a:gs>
                  <a:gs pos="100000">
                    <a:srgbClr val="0000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31" name="Oval 39"/>
              <p:cNvSpPr>
                <a:spLocks noChangeArrowheads="1"/>
              </p:cNvSpPr>
              <p:nvPr/>
            </p:nvSpPr>
            <p:spPr bwMode="auto">
              <a:xfrm>
                <a:off x="60" y="59"/>
                <a:ext cx="787" cy="416"/>
              </a:xfrm>
              <a:prstGeom prst="ellipse">
                <a:avLst/>
              </a:prstGeom>
              <a:gradFill rotWithShape="1">
                <a:gsLst>
                  <a:gs pos="0">
                    <a:srgbClr val="475959"/>
                  </a:gs>
                  <a:gs pos="50000">
                    <a:srgbClr val="83A6A7"/>
                  </a:gs>
                  <a:gs pos="100000">
                    <a:srgbClr val="47595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32" name="Oval 40"/>
              <p:cNvSpPr>
                <a:spLocks noChangeArrowheads="1"/>
              </p:cNvSpPr>
              <p:nvPr/>
            </p:nvSpPr>
            <p:spPr bwMode="auto">
              <a:xfrm>
                <a:off x="60" y="61"/>
                <a:ext cx="787" cy="416"/>
              </a:xfrm>
              <a:prstGeom prst="ellipse">
                <a:avLst/>
              </a:prstGeom>
              <a:gradFill rotWithShape="1">
                <a:gsLst>
                  <a:gs pos="0">
                    <a:srgbClr val="526869"/>
                  </a:gs>
                  <a:gs pos="100000">
                    <a:srgbClr val="83A6A7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99" y="99"/>
                <a:ext cx="709" cy="41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110" y="110"/>
                <a:ext cx="687" cy="688"/>
                <a:chOff x="0" y="0"/>
                <a:chExt cx="1252" cy="1252"/>
              </a:xfrm>
            </p:grpSpPr>
            <p:sp>
              <p:nvSpPr>
                <p:cNvPr id="8235" name="Oval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26668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36" name="Oval 44"/>
                <p:cNvSpPr>
                  <a:spLocks noChangeArrowheads="1"/>
                </p:cNvSpPr>
                <p:nvPr/>
              </p:nvSpPr>
              <p:spPr bwMode="auto">
                <a:xfrm>
                  <a:off x="16" y="7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/>
                    </a:gs>
                    <a:gs pos="100000">
                      <a:srgbClr val="F2F4F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37" name="Oval 45"/>
                <p:cNvSpPr>
                  <a:spLocks noChangeArrowheads="1"/>
                </p:cNvSpPr>
                <p:nvPr/>
              </p:nvSpPr>
              <p:spPr bwMode="auto">
                <a:xfrm>
                  <a:off x="29" y="19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9B0B2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38" name="Oval 46"/>
                <p:cNvSpPr>
                  <a:spLocks noChangeArrowheads="1"/>
                </p:cNvSpPr>
                <p:nvPr/>
              </p:nvSpPr>
              <p:spPr bwMode="auto">
                <a:xfrm>
                  <a:off x="97" y="51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>
                      <a:latin typeface="Calibri" pitchFamily="34" charset="0"/>
                      <a:sym typeface="宋体" pitchFamily="2" charset="-122"/>
                    </a:rPr>
                    <a:t>分析</a:t>
                  </a:r>
                </a:p>
              </p:txBody>
            </p:sp>
          </p:grpSp>
        </p:grpSp>
        <p:sp>
          <p:nvSpPr>
            <p:cNvPr id="8239" name="Text Box 47"/>
            <p:cNvSpPr>
              <a:spLocks noChangeArrowheads="1"/>
            </p:cNvSpPr>
            <p:nvPr/>
          </p:nvSpPr>
          <p:spPr bwMode="auto">
            <a:xfrm rot="20172618">
              <a:off x="-135" y="959"/>
              <a:ext cx="151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可行性分析</a:t>
              </a:r>
              <a:r>
                <a:rPr 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,</a:t>
              </a:r>
              <a:r>
                <a:rPr lang="zh-CN" alt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需求分析</a:t>
              </a:r>
              <a:r>
                <a:rPr 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,</a:t>
              </a:r>
              <a:endPara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  <a:p>
              <a:r>
                <a:rPr lang="zh-CN" altLang="en-US" sz="1600" b="1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展示分析</a:t>
              </a:r>
              <a:r>
                <a:rPr 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,</a:t>
              </a:r>
              <a:r>
                <a:rPr lang="zh-CN" alt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权限分析</a:t>
              </a:r>
              <a:r>
                <a:rPr 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,</a:t>
              </a:r>
              <a:endPara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  <a:p>
              <a:r>
                <a:rPr lang="zh-CN" altLang="en-US" sz="1600" b="1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推送方式分析</a:t>
              </a:r>
              <a:endParaRPr lang="zh-CN" altLang="en-US" dirty="0"/>
            </a:p>
          </p:txBody>
        </p:sp>
      </p:grp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1927813" y="2403475"/>
            <a:ext cx="2598707" cy="2757537"/>
            <a:chOff x="-293" y="0"/>
            <a:chExt cx="1985" cy="2005"/>
          </a:xfrm>
        </p:grpSpPr>
        <p:grpSp>
          <p:nvGrpSpPr>
            <p:cNvPr id="15" name="Group 29"/>
            <p:cNvGrpSpPr>
              <a:grpSpLocks/>
            </p:cNvGrpSpPr>
            <p:nvPr/>
          </p:nvGrpSpPr>
          <p:grpSpPr bwMode="auto">
            <a:xfrm rot="3877067">
              <a:off x="88" y="1018"/>
              <a:ext cx="1432" cy="541"/>
              <a:chOff x="0" y="0"/>
              <a:chExt cx="1832" cy="713"/>
            </a:xfrm>
          </p:grpSpPr>
          <p:grpSp>
            <p:nvGrpSpPr>
              <p:cNvPr id="16" name="Group 30"/>
              <p:cNvGrpSpPr>
                <a:grpSpLocks/>
              </p:cNvGrpSpPr>
              <p:nvPr/>
            </p:nvGrpSpPr>
            <p:grpSpPr bwMode="auto">
              <a:xfrm>
                <a:off x="0" y="305"/>
                <a:ext cx="1832" cy="408"/>
                <a:chOff x="0" y="0"/>
                <a:chExt cx="1832" cy="408"/>
              </a:xfrm>
            </p:grpSpPr>
            <p:sp>
              <p:nvSpPr>
                <p:cNvPr id="8244" name="Freeform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45" name="Freeform 32"/>
                <p:cNvSpPr>
                  <a:spLocks noChangeArrowheads="1"/>
                </p:cNvSpPr>
                <p:nvPr/>
              </p:nvSpPr>
              <p:spPr bwMode="auto">
                <a:xfrm>
                  <a:off x="1520" y="2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8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  <p:grpSp>
            <p:nvGrpSpPr>
              <p:cNvPr id="17" name="Group 33"/>
              <p:cNvGrpSpPr>
                <a:grpSpLocks/>
              </p:cNvGrpSpPr>
              <p:nvPr/>
            </p:nvGrpSpPr>
            <p:grpSpPr bwMode="auto">
              <a:xfrm flipV="1">
                <a:off x="0" y="0"/>
                <a:ext cx="1406" cy="313"/>
                <a:chOff x="0" y="0"/>
                <a:chExt cx="1832" cy="408"/>
              </a:xfrm>
            </p:grpSpPr>
            <p:sp>
              <p:nvSpPr>
                <p:cNvPr id="8247" name="Freeform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48" name="Freeform 35"/>
                <p:cNvSpPr>
                  <a:spLocks noChangeArrowheads="1"/>
                </p:cNvSpPr>
                <p:nvPr/>
              </p:nvSpPr>
              <p:spPr bwMode="auto">
                <a:xfrm>
                  <a:off x="1520" y="2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8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0" y="0"/>
              <a:ext cx="746" cy="725"/>
              <a:chOff x="0" y="0"/>
              <a:chExt cx="847" cy="798"/>
            </a:xfrm>
          </p:grpSpPr>
          <p:sp>
            <p:nvSpPr>
              <p:cNvPr id="8250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5" cy="41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51" name="Oval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5" cy="416"/>
              </a:xfrm>
              <a:prstGeom prst="ellipse">
                <a:avLst/>
              </a:prstGeom>
              <a:gradFill rotWithShape="1">
                <a:gsLst>
                  <a:gs pos="0">
                    <a:srgbClr val="83A6A7"/>
                  </a:gs>
                  <a:gs pos="100000">
                    <a:srgbClr val="0000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52" name="Oval 39"/>
              <p:cNvSpPr>
                <a:spLocks noChangeArrowheads="1"/>
              </p:cNvSpPr>
              <p:nvPr/>
            </p:nvSpPr>
            <p:spPr bwMode="auto">
              <a:xfrm>
                <a:off x="60" y="59"/>
                <a:ext cx="787" cy="416"/>
              </a:xfrm>
              <a:prstGeom prst="ellipse">
                <a:avLst/>
              </a:prstGeom>
              <a:gradFill rotWithShape="1">
                <a:gsLst>
                  <a:gs pos="0">
                    <a:srgbClr val="475959"/>
                  </a:gs>
                  <a:gs pos="50000">
                    <a:srgbClr val="83A6A7"/>
                  </a:gs>
                  <a:gs pos="100000">
                    <a:srgbClr val="47595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53" name="Oval 40"/>
              <p:cNvSpPr>
                <a:spLocks noChangeArrowheads="1"/>
              </p:cNvSpPr>
              <p:nvPr/>
            </p:nvSpPr>
            <p:spPr bwMode="auto">
              <a:xfrm>
                <a:off x="60" y="61"/>
                <a:ext cx="787" cy="416"/>
              </a:xfrm>
              <a:prstGeom prst="ellipse">
                <a:avLst/>
              </a:prstGeom>
              <a:gradFill rotWithShape="1">
                <a:gsLst>
                  <a:gs pos="0">
                    <a:srgbClr val="526869"/>
                  </a:gs>
                  <a:gs pos="100000">
                    <a:srgbClr val="83A6A7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54" name="Oval 41"/>
              <p:cNvSpPr>
                <a:spLocks noChangeArrowheads="1"/>
              </p:cNvSpPr>
              <p:nvPr/>
            </p:nvSpPr>
            <p:spPr bwMode="auto">
              <a:xfrm>
                <a:off x="99" y="99"/>
                <a:ext cx="709" cy="41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19" name="Group 42"/>
              <p:cNvGrpSpPr>
                <a:grpSpLocks/>
              </p:cNvGrpSpPr>
              <p:nvPr/>
            </p:nvGrpSpPr>
            <p:grpSpPr bwMode="auto">
              <a:xfrm>
                <a:off x="110" y="110"/>
                <a:ext cx="687" cy="688"/>
                <a:chOff x="0" y="0"/>
                <a:chExt cx="1252" cy="1252"/>
              </a:xfrm>
            </p:grpSpPr>
            <p:sp>
              <p:nvSpPr>
                <p:cNvPr id="8256" name="Oval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26668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57" name="Oval 44"/>
                <p:cNvSpPr>
                  <a:spLocks noChangeArrowheads="1"/>
                </p:cNvSpPr>
                <p:nvPr/>
              </p:nvSpPr>
              <p:spPr bwMode="auto">
                <a:xfrm>
                  <a:off x="16" y="7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/>
                    </a:gs>
                    <a:gs pos="100000">
                      <a:srgbClr val="F2F4F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58" name="Oval 45"/>
                <p:cNvSpPr>
                  <a:spLocks noChangeArrowheads="1"/>
                </p:cNvSpPr>
                <p:nvPr/>
              </p:nvSpPr>
              <p:spPr bwMode="auto">
                <a:xfrm>
                  <a:off x="29" y="19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9B0B2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59" name="Oval 46"/>
                <p:cNvSpPr>
                  <a:spLocks noChangeArrowheads="1"/>
                </p:cNvSpPr>
                <p:nvPr/>
              </p:nvSpPr>
              <p:spPr bwMode="auto">
                <a:xfrm>
                  <a:off x="97" y="51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>
                      <a:latin typeface="Calibri" pitchFamily="34" charset="0"/>
                      <a:sym typeface="宋体" pitchFamily="2" charset="-122"/>
                    </a:rPr>
                    <a:t>销售</a:t>
                  </a:r>
                </a:p>
              </p:txBody>
            </p:sp>
          </p:grpSp>
        </p:grpSp>
        <p:sp>
          <p:nvSpPr>
            <p:cNvPr id="8260" name="Text Box 47"/>
            <p:cNvSpPr>
              <a:spLocks noChangeArrowheads="1"/>
            </p:cNvSpPr>
            <p:nvPr/>
          </p:nvSpPr>
          <p:spPr bwMode="auto">
            <a:xfrm rot="20172618">
              <a:off x="-293" y="1102"/>
              <a:ext cx="1985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新老系统</a:t>
              </a:r>
              <a:r>
                <a:rPr lang="zh-CN" altLang="en-US" sz="1600" b="1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数据整合</a:t>
              </a:r>
              <a:r>
                <a:rPr 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,</a:t>
              </a:r>
            </a:p>
            <a:p>
              <a:r>
                <a:rPr lang="zh-CN" alt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数据</a:t>
              </a:r>
              <a:r>
                <a:rPr lang="zh-CN" altLang="en-US" sz="1600" b="1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核查与修复</a:t>
              </a:r>
              <a:r>
                <a:rPr 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,</a:t>
              </a:r>
              <a:r>
                <a:rPr lang="zh-CN" altLang="en-US" sz="1600" b="1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模型修改</a:t>
              </a:r>
              <a:r>
                <a:rPr lang="en-US" sz="1600" b="1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,</a:t>
              </a:r>
              <a:endParaRPr lang="zh-CN" altLang="en-US" sz="1600" b="1" dirty="0">
                <a:latin typeface="幼圆" pitchFamily="49" charset="-122"/>
                <a:ea typeface="幼圆" pitchFamily="49" charset="-122"/>
                <a:sym typeface="幼圆" pitchFamily="49" charset="-122"/>
              </a:endParaRPr>
            </a:p>
            <a:p>
              <a:r>
                <a:rPr lang="zh-CN" altLang="en-US" sz="1400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销售类报表制作</a:t>
              </a:r>
              <a:endParaRPr lang="zh-CN" altLang="en-US" dirty="0"/>
            </a:p>
          </p:txBody>
        </p:sp>
      </p:grpSp>
      <p:grpSp>
        <p:nvGrpSpPr>
          <p:cNvPr id="20" name="Group 29"/>
          <p:cNvGrpSpPr>
            <a:grpSpLocks/>
          </p:cNvGrpSpPr>
          <p:nvPr/>
        </p:nvGrpSpPr>
        <p:grpSpPr bwMode="auto">
          <a:xfrm rot="3840000">
            <a:off x="5288757" y="3771106"/>
            <a:ext cx="1970088" cy="708025"/>
            <a:chOff x="0" y="0"/>
            <a:chExt cx="1832" cy="713"/>
          </a:xfrm>
        </p:grpSpPr>
        <p:grpSp>
          <p:nvGrpSpPr>
            <p:cNvPr id="21" name="Group 30"/>
            <p:cNvGrpSpPr>
              <a:grpSpLocks/>
            </p:cNvGrpSpPr>
            <p:nvPr/>
          </p:nvGrpSpPr>
          <p:grpSpPr bwMode="auto">
            <a:xfrm>
              <a:off x="0" y="305"/>
              <a:ext cx="1832" cy="408"/>
              <a:chOff x="0" y="0"/>
              <a:chExt cx="1832" cy="408"/>
            </a:xfrm>
          </p:grpSpPr>
          <p:sp>
            <p:nvSpPr>
              <p:cNvPr id="8264" name="Freeform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32"/>
                  <a:gd name="T49" fmla="*/ 0 h 408"/>
                  <a:gd name="T50" fmla="*/ 1832 w 1832"/>
                  <a:gd name="T51" fmla="*/ 408 h 4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608788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65" name="Freeform 32"/>
              <p:cNvSpPr>
                <a:spLocks noChangeArrowheads="1"/>
              </p:cNvSpPr>
              <p:nvPr/>
            </p:nvSpPr>
            <p:spPr bwMode="auto">
              <a:xfrm>
                <a:off x="1520" y="2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8"/>
                  <a:gd name="T88" fmla="*/ 0 h 334"/>
                  <a:gd name="T89" fmla="*/ 288 w 288"/>
                  <a:gd name="T90" fmla="*/ 334 h 3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8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 flipV="1">
              <a:off x="0" y="0"/>
              <a:ext cx="1406" cy="313"/>
              <a:chOff x="0" y="0"/>
              <a:chExt cx="1832" cy="408"/>
            </a:xfrm>
          </p:grpSpPr>
          <p:sp>
            <p:nvSpPr>
              <p:cNvPr id="8267" name="Freeform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32" cy="408"/>
              </a:xfrm>
              <a:custGeom>
                <a:avLst/>
                <a:gdLst>
                  <a:gd name="T0" fmla="*/ 1832 w 1832"/>
                  <a:gd name="T1" fmla="*/ 32 h 408"/>
                  <a:gd name="T2" fmla="*/ 1830 w 1832"/>
                  <a:gd name="T3" fmla="*/ 66 h 408"/>
                  <a:gd name="T4" fmla="*/ 1814 w 1832"/>
                  <a:gd name="T5" fmla="*/ 128 h 408"/>
                  <a:gd name="T6" fmla="*/ 1788 w 1832"/>
                  <a:gd name="T7" fmla="*/ 188 h 408"/>
                  <a:gd name="T8" fmla="*/ 1754 w 1832"/>
                  <a:gd name="T9" fmla="*/ 240 h 408"/>
                  <a:gd name="T10" fmla="*/ 1712 w 1832"/>
                  <a:gd name="T11" fmla="*/ 288 h 408"/>
                  <a:gd name="T12" fmla="*/ 1664 w 1832"/>
                  <a:gd name="T13" fmla="*/ 330 h 408"/>
                  <a:gd name="T14" fmla="*/ 1610 w 1832"/>
                  <a:gd name="T15" fmla="*/ 362 h 408"/>
                  <a:gd name="T16" fmla="*/ 1550 w 1832"/>
                  <a:gd name="T17" fmla="*/ 388 h 408"/>
                  <a:gd name="T18" fmla="*/ 1486 w 1832"/>
                  <a:gd name="T19" fmla="*/ 402 h 408"/>
                  <a:gd name="T20" fmla="*/ 1418 w 1832"/>
                  <a:gd name="T21" fmla="*/ 408 h 408"/>
                  <a:gd name="T22" fmla="*/ 0 w 1832"/>
                  <a:gd name="T23" fmla="*/ 408 h 408"/>
                  <a:gd name="T24" fmla="*/ 0 w 1832"/>
                  <a:gd name="T25" fmla="*/ 0 h 408"/>
                  <a:gd name="T26" fmla="*/ 1832 w 1832"/>
                  <a:gd name="T27" fmla="*/ 0 h 408"/>
                  <a:gd name="T28" fmla="*/ 1832 w 1832"/>
                  <a:gd name="T29" fmla="*/ 32 h 408"/>
                  <a:gd name="T30" fmla="*/ 1832 w 1832"/>
                  <a:gd name="T31" fmla="*/ 32 h 40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32"/>
                  <a:gd name="T49" fmla="*/ 0 h 408"/>
                  <a:gd name="T50" fmla="*/ 1832 w 1832"/>
                  <a:gd name="T51" fmla="*/ 408 h 40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32" h="408">
                    <a:moveTo>
                      <a:pt x="1832" y="32"/>
                    </a:moveTo>
                    <a:lnTo>
                      <a:pt x="1830" y="66"/>
                    </a:lnTo>
                    <a:lnTo>
                      <a:pt x="1814" y="128"/>
                    </a:lnTo>
                    <a:lnTo>
                      <a:pt x="1788" y="188"/>
                    </a:lnTo>
                    <a:lnTo>
                      <a:pt x="1754" y="240"/>
                    </a:lnTo>
                    <a:lnTo>
                      <a:pt x="1712" y="288"/>
                    </a:lnTo>
                    <a:lnTo>
                      <a:pt x="1664" y="330"/>
                    </a:lnTo>
                    <a:lnTo>
                      <a:pt x="1610" y="362"/>
                    </a:lnTo>
                    <a:lnTo>
                      <a:pt x="1550" y="388"/>
                    </a:lnTo>
                    <a:lnTo>
                      <a:pt x="1486" y="402"/>
                    </a:lnTo>
                    <a:lnTo>
                      <a:pt x="1418" y="408"/>
                    </a:lnTo>
                    <a:lnTo>
                      <a:pt x="0" y="408"/>
                    </a:lnTo>
                    <a:lnTo>
                      <a:pt x="0" y="0"/>
                    </a:lnTo>
                    <a:lnTo>
                      <a:pt x="1832" y="0"/>
                    </a:lnTo>
                    <a:lnTo>
                      <a:pt x="1832" y="32"/>
                    </a:lnTo>
                    <a:lnTo>
                      <a:pt x="1832" y="32"/>
                    </a:lnTo>
                    <a:close/>
                  </a:path>
                </a:pathLst>
              </a:custGeom>
              <a:solidFill>
                <a:srgbClr val="98B5B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68" name="Freeform 35"/>
              <p:cNvSpPr>
                <a:spLocks noChangeArrowheads="1"/>
              </p:cNvSpPr>
              <p:nvPr/>
            </p:nvSpPr>
            <p:spPr bwMode="auto">
              <a:xfrm>
                <a:off x="1520" y="28"/>
                <a:ext cx="288" cy="334"/>
              </a:xfrm>
              <a:custGeom>
                <a:avLst/>
                <a:gdLst>
                  <a:gd name="T0" fmla="*/ 288 w 288"/>
                  <a:gd name="T1" fmla="*/ 0 h 334"/>
                  <a:gd name="T2" fmla="*/ 284 w 288"/>
                  <a:gd name="T3" fmla="*/ 52 h 334"/>
                  <a:gd name="T4" fmla="*/ 272 w 288"/>
                  <a:gd name="T5" fmla="*/ 98 h 334"/>
                  <a:gd name="T6" fmla="*/ 254 w 288"/>
                  <a:gd name="T7" fmla="*/ 140 h 334"/>
                  <a:gd name="T8" fmla="*/ 230 w 288"/>
                  <a:gd name="T9" fmla="*/ 176 h 334"/>
                  <a:gd name="T10" fmla="*/ 204 w 288"/>
                  <a:gd name="T11" fmla="*/ 208 h 334"/>
                  <a:gd name="T12" fmla="*/ 174 w 288"/>
                  <a:gd name="T13" fmla="*/ 238 h 334"/>
                  <a:gd name="T14" fmla="*/ 144 w 288"/>
                  <a:gd name="T15" fmla="*/ 262 h 334"/>
                  <a:gd name="T16" fmla="*/ 112 w 288"/>
                  <a:gd name="T17" fmla="*/ 282 h 334"/>
                  <a:gd name="T18" fmla="*/ 84 w 288"/>
                  <a:gd name="T19" fmla="*/ 298 h 334"/>
                  <a:gd name="T20" fmla="*/ 56 w 288"/>
                  <a:gd name="T21" fmla="*/ 312 h 334"/>
                  <a:gd name="T22" fmla="*/ 34 w 288"/>
                  <a:gd name="T23" fmla="*/ 322 h 334"/>
                  <a:gd name="T24" fmla="*/ 16 w 288"/>
                  <a:gd name="T25" fmla="*/ 328 h 334"/>
                  <a:gd name="T26" fmla="*/ 4 w 288"/>
                  <a:gd name="T27" fmla="*/ 332 h 334"/>
                  <a:gd name="T28" fmla="*/ 0 w 288"/>
                  <a:gd name="T29" fmla="*/ 334 h 334"/>
                  <a:gd name="T30" fmla="*/ 4 w 288"/>
                  <a:gd name="T31" fmla="*/ 332 h 334"/>
                  <a:gd name="T32" fmla="*/ 16 w 288"/>
                  <a:gd name="T33" fmla="*/ 326 h 334"/>
                  <a:gd name="T34" fmla="*/ 34 w 288"/>
                  <a:gd name="T35" fmla="*/ 318 h 334"/>
                  <a:gd name="T36" fmla="*/ 56 w 288"/>
                  <a:gd name="T37" fmla="*/ 304 h 334"/>
                  <a:gd name="T38" fmla="*/ 84 w 288"/>
                  <a:gd name="T39" fmla="*/ 288 h 334"/>
                  <a:gd name="T40" fmla="*/ 112 w 288"/>
                  <a:gd name="T41" fmla="*/ 266 h 334"/>
                  <a:gd name="T42" fmla="*/ 142 w 288"/>
                  <a:gd name="T43" fmla="*/ 242 h 334"/>
                  <a:gd name="T44" fmla="*/ 170 w 288"/>
                  <a:gd name="T45" fmla="*/ 212 h 334"/>
                  <a:gd name="T46" fmla="*/ 196 w 288"/>
                  <a:gd name="T47" fmla="*/ 180 h 334"/>
                  <a:gd name="T48" fmla="*/ 220 w 288"/>
                  <a:gd name="T49" fmla="*/ 142 h 334"/>
                  <a:gd name="T50" fmla="*/ 238 w 288"/>
                  <a:gd name="T51" fmla="*/ 100 h 334"/>
                  <a:gd name="T52" fmla="*/ 250 w 288"/>
                  <a:gd name="T53" fmla="*/ 54 h 334"/>
                  <a:gd name="T54" fmla="*/ 254 w 288"/>
                  <a:gd name="T55" fmla="*/ 2 h 334"/>
                  <a:gd name="T56" fmla="*/ 288 w 288"/>
                  <a:gd name="T57" fmla="*/ 0 h 33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88"/>
                  <a:gd name="T88" fmla="*/ 0 h 334"/>
                  <a:gd name="T89" fmla="*/ 288 w 288"/>
                  <a:gd name="T90" fmla="*/ 334 h 33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88" h="334">
                    <a:moveTo>
                      <a:pt x="288" y="0"/>
                    </a:moveTo>
                    <a:lnTo>
                      <a:pt x="284" y="52"/>
                    </a:lnTo>
                    <a:lnTo>
                      <a:pt x="272" y="98"/>
                    </a:lnTo>
                    <a:lnTo>
                      <a:pt x="254" y="140"/>
                    </a:lnTo>
                    <a:lnTo>
                      <a:pt x="230" y="176"/>
                    </a:lnTo>
                    <a:lnTo>
                      <a:pt x="204" y="208"/>
                    </a:lnTo>
                    <a:lnTo>
                      <a:pt x="174" y="238"/>
                    </a:lnTo>
                    <a:lnTo>
                      <a:pt x="144" y="262"/>
                    </a:lnTo>
                    <a:lnTo>
                      <a:pt x="112" y="282"/>
                    </a:lnTo>
                    <a:lnTo>
                      <a:pt x="84" y="298"/>
                    </a:lnTo>
                    <a:lnTo>
                      <a:pt x="56" y="312"/>
                    </a:lnTo>
                    <a:lnTo>
                      <a:pt x="34" y="322"/>
                    </a:lnTo>
                    <a:lnTo>
                      <a:pt x="16" y="328"/>
                    </a:lnTo>
                    <a:lnTo>
                      <a:pt x="4" y="332"/>
                    </a:lnTo>
                    <a:lnTo>
                      <a:pt x="0" y="334"/>
                    </a:lnTo>
                    <a:lnTo>
                      <a:pt x="4" y="332"/>
                    </a:lnTo>
                    <a:lnTo>
                      <a:pt x="16" y="326"/>
                    </a:lnTo>
                    <a:lnTo>
                      <a:pt x="34" y="318"/>
                    </a:lnTo>
                    <a:lnTo>
                      <a:pt x="56" y="304"/>
                    </a:lnTo>
                    <a:lnTo>
                      <a:pt x="84" y="288"/>
                    </a:lnTo>
                    <a:lnTo>
                      <a:pt x="112" y="266"/>
                    </a:lnTo>
                    <a:lnTo>
                      <a:pt x="142" y="242"/>
                    </a:lnTo>
                    <a:lnTo>
                      <a:pt x="170" y="212"/>
                    </a:lnTo>
                    <a:lnTo>
                      <a:pt x="196" y="180"/>
                    </a:lnTo>
                    <a:lnTo>
                      <a:pt x="220" y="142"/>
                    </a:lnTo>
                    <a:lnTo>
                      <a:pt x="238" y="100"/>
                    </a:lnTo>
                    <a:lnTo>
                      <a:pt x="250" y="54"/>
                    </a:lnTo>
                    <a:lnTo>
                      <a:pt x="254" y="2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FFFF">
                  <a:alpha val="48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grpSp>
        <p:nvGrpSpPr>
          <p:cNvPr id="23" name="Group 36"/>
          <p:cNvGrpSpPr>
            <a:grpSpLocks/>
          </p:cNvGrpSpPr>
          <p:nvPr/>
        </p:nvGrpSpPr>
        <p:grpSpPr bwMode="auto">
          <a:xfrm>
            <a:off x="5219700" y="2349500"/>
            <a:ext cx="975474" cy="997258"/>
            <a:chOff x="0" y="0"/>
            <a:chExt cx="847" cy="798"/>
          </a:xfrm>
        </p:grpSpPr>
        <p:sp>
          <p:nvSpPr>
            <p:cNvPr id="8270" name="Oval 37"/>
            <p:cNvSpPr>
              <a:spLocks noChangeArrowheads="1"/>
            </p:cNvSpPr>
            <p:nvPr/>
          </p:nvSpPr>
          <p:spPr bwMode="auto">
            <a:xfrm>
              <a:off x="0" y="0"/>
              <a:ext cx="226" cy="4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83A6A7"/>
                </a:gs>
                <a:gs pos="100000">
                  <a:srgbClr val="FFFFFF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71" name="Oval 38"/>
            <p:cNvSpPr>
              <a:spLocks noChangeArrowheads="1"/>
            </p:cNvSpPr>
            <p:nvPr/>
          </p:nvSpPr>
          <p:spPr bwMode="auto">
            <a:xfrm>
              <a:off x="0" y="0"/>
              <a:ext cx="226" cy="416"/>
            </a:xfrm>
            <a:prstGeom prst="ellipse">
              <a:avLst/>
            </a:prstGeom>
            <a:gradFill rotWithShape="1">
              <a:gsLst>
                <a:gs pos="0">
                  <a:srgbClr val="83A6A7"/>
                </a:gs>
                <a:gs pos="100000">
                  <a:srgbClr val="000000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72" name="Oval 39"/>
            <p:cNvSpPr>
              <a:spLocks noChangeArrowheads="1"/>
            </p:cNvSpPr>
            <p:nvPr/>
          </p:nvSpPr>
          <p:spPr bwMode="auto">
            <a:xfrm>
              <a:off x="60" y="59"/>
              <a:ext cx="787" cy="416"/>
            </a:xfrm>
            <a:prstGeom prst="ellipse">
              <a:avLst/>
            </a:prstGeom>
            <a:gradFill rotWithShape="1">
              <a:gsLst>
                <a:gs pos="0">
                  <a:srgbClr val="475959"/>
                </a:gs>
                <a:gs pos="50000">
                  <a:srgbClr val="83A6A7"/>
                </a:gs>
                <a:gs pos="100000">
                  <a:srgbClr val="47595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73" name="Oval 40"/>
            <p:cNvSpPr>
              <a:spLocks noChangeArrowheads="1"/>
            </p:cNvSpPr>
            <p:nvPr/>
          </p:nvSpPr>
          <p:spPr bwMode="auto">
            <a:xfrm>
              <a:off x="60" y="61"/>
              <a:ext cx="787" cy="416"/>
            </a:xfrm>
            <a:prstGeom prst="ellipse">
              <a:avLst/>
            </a:prstGeom>
            <a:gradFill rotWithShape="1">
              <a:gsLst>
                <a:gs pos="0">
                  <a:srgbClr val="526869"/>
                </a:gs>
                <a:gs pos="100000">
                  <a:srgbClr val="83A6A7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8274" name="Oval 41"/>
            <p:cNvSpPr>
              <a:spLocks noChangeArrowheads="1"/>
            </p:cNvSpPr>
            <p:nvPr/>
          </p:nvSpPr>
          <p:spPr bwMode="auto">
            <a:xfrm>
              <a:off x="99" y="99"/>
              <a:ext cx="709" cy="4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zh-CN">
                <a:latin typeface="Calibri" pitchFamily="34" charset="0"/>
                <a:sym typeface="宋体" pitchFamily="2" charset="-122"/>
              </a:endParaRPr>
            </a:p>
          </p:txBody>
        </p:sp>
        <p:grpSp>
          <p:nvGrpSpPr>
            <p:cNvPr id="24" name="Group 42"/>
            <p:cNvGrpSpPr>
              <a:grpSpLocks/>
            </p:cNvGrpSpPr>
            <p:nvPr/>
          </p:nvGrpSpPr>
          <p:grpSpPr bwMode="auto">
            <a:xfrm>
              <a:off x="110" y="110"/>
              <a:ext cx="687" cy="688"/>
              <a:chOff x="0" y="0"/>
              <a:chExt cx="1252" cy="1252"/>
            </a:xfrm>
          </p:grpSpPr>
          <p:sp>
            <p:nvSpPr>
              <p:cNvPr id="8276" name="Oval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26668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77" name="Oval 44"/>
              <p:cNvSpPr>
                <a:spLocks noChangeArrowheads="1"/>
              </p:cNvSpPr>
              <p:nvPr/>
            </p:nvSpPr>
            <p:spPr bwMode="auto">
              <a:xfrm>
                <a:off x="16" y="7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/>
                  </a:gs>
                  <a:gs pos="100000">
                    <a:srgbClr val="F2F4F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78" name="Oval 45"/>
              <p:cNvSpPr>
                <a:spLocks noChangeArrowheads="1"/>
              </p:cNvSpPr>
              <p:nvPr/>
            </p:nvSpPr>
            <p:spPr bwMode="auto">
              <a:xfrm>
                <a:off x="29" y="19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9B0B2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79" name="Oval 46"/>
              <p:cNvSpPr>
                <a:spLocks noChangeArrowheads="1"/>
              </p:cNvSpPr>
              <p:nvPr/>
            </p:nvSpPr>
            <p:spPr bwMode="auto">
              <a:xfrm>
                <a:off x="97" y="51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CN" altLang="en-US">
                    <a:latin typeface="Calibri" pitchFamily="34" charset="0"/>
                    <a:sym typeface="宋体" pitchFamily="2" charset="-122"/>
                  </a:rPr>
                  <a:t>库存</a:t>
                </a:r>
              </a:p>
            </p:txBody>
          </p:sp>
        </p:grpSp>
      </p:grpSp>
      <p:sp>
        <p:nvSpPr>
          <p:cNvPr id="8280" name="Text Box 47"/>
          <p:cNvSpPr>
            <a:spLocks noChangeArrowheads="1"/>
          </p:cNvSpPr>
          <p:nvPr/>
        </p:nvSpPr>
        <p:spPr bwMode="auto">
          <a:xfrm rot="20160000">
            <a:off x="4785280" y="3965300"/>
            <a:ext cx="2807179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库存</a:t>
            </a:r>
            <a:r>
              <a:rPr lang="zh-CN" altLang="en-US" sz="1600" b="1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新老系统</a:t>
            </a:r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数据整合，</a:t>
            </a:r>
            <a:endParaRPr lang="en-US" sz="1400" dirty="0">
              <a:latin typeface="幼圆" pitchFamily="49" charset="-122"/>
              <a:ea typeface="幼圆" pitchFamily="49" charset="-122"/>
              <a:sym typeface="幼圆" pitchFamily="49" charset="-122"/>
            </a:endParaRPr>
          </a:p>
          <a:p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库存数据</a:t>
            </a:r>
            <a:r>
              <a:rPr lang="zh-CN" altLang="en-US" sz="1400" b="1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核查与修复</a:t>
            </a:r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，</a:t>
            </a:r>
            <a:endParaRPr lang="en-US" sz="1400" dirty="0">
              <a:latin typeface="幼圆" pitchFamily="49" charset="-122"/>
              <a:ea typeface="幼圆" pitchFamily="49" charset="-122"/>
              <a:sym typeface="幼圆" pitchFamily="49" charset="-122"/>
            </a:endParaRPr>
          </a:p>
          <a:p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库存</a:t>
            </a:r>
            <a:r>
              <a:rPr lang="zh-CN" altLang="en-US" sz="1600" b="1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模型修改</a:t>
            </a:r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，库存类报表制作</a:t>
            </a:r>
            <a:endParaRPr lang="zh-CN" altLang="en-US" dirty="0"/>
          </a:p>
        </p:txBody>
      </p:sp>
      <p:grpSp>
        <p:nvGrpSpPr>
          <p:cNvPr id="25" name="Group 28"/>
          <p:cNvGrpSpPr>
            <a:grpSpLocks/>
          </p:cNvGrpSpPr>
          <p:nvPr/>
        </p:nvGrpSpPr>
        <p:grpSpPr bwMode="auto">
          <a:xfrm>
            <a:off x="6560518" y="2171700"/>
            <a:ext cx="2493652" cy="3365477"/>
            <a:chOff x="-43" y="0"/>
            <a:chExt cx="1456" cy="2005"/>
          </a:xfrm>
        </p:grpSpPr>
        <p:grpSp>
          <p:nvGrpSpPr>
            <p:cNvPr id="26" name="Group 29"/>
            <p:cNvGrpSpPr>
              <a:grpSpLocks/>
            </p:cNvGrpSpPr>
            <p:nvPr/>
          </p:nvGrpSpPr>
          <p:grpSpPr bwMode="auto">
            <a:xfrm rot="3877067">
              <a:off x="88" y="1018"/>
              <a:ext cx="1432" cy="541"/>
              <a:chOff x="0" y="0"/>
              <a:chExt cx="1832" cy="713"/>
            </a:xfrm>
          </p:grpSpPr>
          <p:grpSp>
            <p:nvGrpSpPr>
              <p:cNvPr id="27" name="Group 30"/>
              <p:cNvGrpSpPr>
                <a:grpSpLocks/>
              </p:cNvGrpSpPr>
              <p:nvPr/>
            </p:nvGrpSpPr>
            <p:grpSpPr bwMode="auto">
              <a:xfrm>
                <a:off x="0" y="305"/>
                <a:ext cx="1832" cy="408"/>
                <a:chOff x="0" y="0"/>
                <a:chExt cx="1832" cy="408"/>
              </a:xfrm>
            </p:grpSpPr>
            <p:sp>
              <p:nvSpPr>
                <p:cNvPr id="8285" name="Freeform 3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608788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86" name="Freeform 32"/>
                <p:cNvSpPr>
                  <a:spLocks noChangeArrowheads="1"/>
                </p:cNvSpPr>
                <p:nvPr/>
              </p:nvSpPr>
              <p:spPr bwMode="auto">
                <a:xfrm>
                  <a:off x="1520" y="2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8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  <p:grpSp>
            <p:nvGrpSpPr>
              <p:cNvPr id="28" name="Group 33"/>
              <p:cNvGrpSpPr>
                <a:grpSpLocks/>
              </p:cNvGrpSpPr>
              <p:nvPr/>
            </p:nvGrpSpPr>
            <p:grpSpPr bwMode="auto">
              <a:xfrm flipV="1">
                <a:off x="0" y="0"/>
                <a:ext cx="1406" cy="313"/>
                <a:chOff x="0" y="0"/>
                <a:chExt cx="1832" cy="408"/>
              </a:xfrm>
            </p:grpSpPr>
            <p:sp>
              <p:nvSpPr>
                <p:cNvPr id="8288" name="Freeform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32" cy="408"/>
                </a:xfrm>
                <a:custGeom>
                  <a:avLst/>
                  <a:gdLst>
                    <a:gd name="T0" fmla="*/ 1832 w 1832"/>
                    <a:gd name="T1" fmla="*/ 32 h 408"/>
                    <a:gd name="T2" fmla="*/ 1830 w 1832"/>
                    <a:gd name="T3" fmla="*/ 66 h 408"/>
                    <a:gd name="T4" fmla="*/ 1814 w 1832"/>
                    <a:gd name="T5" fmla="*/ 128 h 408"/>
                    <a:gd name="T6" fmla="*/ 1788 w 1832"/>
                    <a:gd name="T7" fmla="*/ 188 h 408"/>
                    <a:gd name="T8" fmla="*/ 1754 w 1832"/>
                    <a:gd name="T9" fmla="*/ 240 h 408"/>
                    <a:gd name="T10" fmla="*/ 1712 w 1832"/>
                    <a:gd name="T11" fmla="*/ 288 h 408"/>
                    <a:gd name="T12" fmla="*/ 1664 w 1832"/>
                    <a:gd name="T13" fmla="*/ 330 h 408"/>
                    <a:gd name="T14" fmla="*/ 1610 w 1832"/>
                    <a:gd name="T15" fmla="*/ 362 h 408"/>
                    <a:gd name="T16" fmla="*/ 1550 w 1832"/>
                    <a:gd name="T17" fmla="*/ 388 h 408"/>
                    <a:gd name="T18" fmla="*/ 1486 w 1832"/>
                    <a:gd name="T19" fmla="*/ 402 h 408"/>
                    <a:gd name="T20" fmla="*/ 1418 w 1832"/>
                    <a:gd name="T21" fmla="*/ 408 h 408"/>
                    <a:gd name="T22" fmla="*/ 0 w 1832"/>
                    <a:gd name="T23" fmla="*/ 408 h 408"/>
                    <a:gd name="T24" fmla="*/ 0 w 1832"/>
                    <a:gd name="T25" fmla="*/ 0 h 408"/>
                    <a:gd name="T26" fmla="*/ 1832 w 1832"/>
                    <a:gd name="T27" fmla="*/ 0 h 408"/>
                    <a:gd name="T28" fmla="*/ 1832 w 1832"/>
                    <a:gd name="T29" fmla="*/ 32 h 408"/>
                    <a:gd name="T30" fmla="*/ 1832 w 1832"/>
                    <a:gd name="T31" fmla="*/ 32 h 40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32"/>
                    <a:gd name="T49" fmla="*/ 0 h 408"/>
                    <a:gd name="T50" fmla="*/ 1832 w 1832"/>
                    <a:gd name="T51" fmla="*/ 408 h 40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rgbClr val="98B5B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89" name="Freeform 35"/>
                <p:cNvSpPr>
                  <a:spLocks noChangeArrowheads="1"/>
                </p:cNvSpPr>
                <p:nvPr/>
              </p:nvSpPr>
              <p:spPr bwMode="auto">
                <a:xfrm>
                  <a:off x="1520" y="28"/>
                  <a:ext cx="288" cy="334"/>
                </a:xfrm>
                <a:custGeom>
                  <a:avLst/>
                  <a:gdLst>
                    <a:gd name="T0" fmla="*/ 288 w 288"/>
                    <a:gd name="T1" fmla="*/ 0 h 334"/>
                    <a:gd name="T2" fmla="*/ 284 w 288"/>
                    <a:gd name="T3" fmla="*/ 52 h 334"/>
                    <a:gd name="T4" fmla="*/ 272 w 288"/>
                    <a:gd name="T5" fmla="*/ 98 h 334"/>
                    <a:gd name="T6" fmla="*/ 254 w 288"/>
                    <a:gd name="T7" fmla="*/ 140 h 334"/>
                    <a:gd name="T8" fmla="*/ 230 w 288"/>
                    <a:gd name="T9" fmla="*/ 176 h 334"/>
                    <a:gd name="T10" fmla="*/ 204 w 288"/>
                    <a:gd name="T11" fmla="*/ 208 h 334"/>
                    <a:gd name="T12" fmla="*/ 174 w 288"/>
                    <a:gd name="T13" fmla="*/ 238 h 334"/>
                    <a:gd name="T14" fmla="*/ 144 w 288"/>
                    <a:gd name="T15" fmla="*/ 262 h 334"/>
                    <a:gd name="T16" fmla="*/ 112 w 288"/>
                    <a:gd name="T17" fmla="*/ 282 h 334"/>
                    <a:gd name="T18" fmla="*/ 84 w 288"/>
                    <a:gd name="T19" fmla="*/ 298 h 334"/>
                    <a:gd name="T20" fmla="*/ 56 w 288"/>
                    <a:gd name="T21" fmla="*/ 312 h 334"/>
                    <a:gd name="T22" fmla="*/ 34 w 288"/>
                    <a:gd name="T23" fmla="*/ 322 h 334"/>
                    <a:gd name="T24" fmla="*/ 16 w 288"/>
                    <a:gd name="T25" fmla="*/ 328 h 334"/>
                    <a:gd name="T26" fmla="*/ 4 w 288"/>
                    <a:gd name="T27" fmla="*/ 332 h 334"/>
                    <a:gd name="T28" fmla="*/ 0 w 288"/>
                    <a:gd name="T29" fmla="*/ 334 h 334"/>
                    <a:gd name="T30" fmla="*/ 4 w 288"/>
                    <a:gd name="T31" fmla="*/ 332 h 334"/>
                    <a:gd name="T32" fmla="*/ 16 w 288"/>
                    <a:gd name="T33" fmla="*/ 326 h 334"/>
                    <a:gd name="T34" fmla="*/ 34 w 288"/>
                    <a:gd name="T35" fmla="*/ 318 h 334"/>
                    <a:gd name="T36" fmla="*/ 56 w 288"/>
                    <a:gd name="T37" fmla="*/ 304 h 334"/>
                    <a:gd name="T38" fmla="*/ 84 w 288"/>
                    <a:gd name="T39" fmla="*/ 288 h 334"/>
                    <a:gd name="T40" fmla="*/ 112 w 288"/>
                    <a:gd name="T41" fmla="*/ 266 h 334"/>
                    <a:gd name="T42" fmla="*/ 142 w 288"/>
                    <a:gd name="T43" fmla="*/ 242 h 334"/>
                    <a:gd name="T44" fmla="*/ 170 w 288"/>
                    <a:gd name="T45" fmla="*/ 212 h 334"/>
                    <a:gd name="T46" fmla="*/ 196 w 288"/>
                    <a:gd name="T47" fmla="*/ 180 h 334"/>
                    <a:gd name="T48" fmla="*/ 220 w 288"/>
                    <a:gd name="T49" fmla="*/ 142 h 334"/>
                    <a:gd name="T50" fmla="*/ 238 w 288"/>
                    <a:gd name="T51" fmla="*/ 100 h 334"/>
                    <a:gd name="T52" fmla="*/ 250 w 288"/>
                    <a:gd name="T53" fmla="*/ 54 h 334"/>
                    <a:gd name="T54" fmla="*/ 254 w 288"/>
                    <a:gd name="T55" fmla="*/ 2 h 334"/>
                    <a:gd name="T56" fmla="*/ 288 w 288"/>
                    <a:gd name="T57" fmla="*/ 0 h 3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88"/>
                    <a:gd name="T88" fmla="*/ 0 h 334"/>
                    <a:gd name="T89" fmla="*/ 288 w 288"/>
                    <a:gd name="T90" fmla="*/ 334 h 3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8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</p:grpSp>
        </p:grpSp>
        <p:grpSp>
          <p:nvGrpSpPr>
            <p:cNvPr id="29" name="Group 36"/>
            <p:cNvGrpSpPr>
              <a:grpSpLocks/>
            </p:cNvGrpSpPr>
            <p:nvPr/>
          </p:nvGrpSpPr>
          <p:grpSpPr bwMode="auto">
            <a:xfrm>
              <a:off x="0" y="0"/>
              <a:ext cx="746" cy="725"/>
              <a:chOff x="0" y="0"/>
              <a:chExt cx="847" cy="798"/>
            </a:xfrm>
          </p:grpSpPr>
          <p:sp>
            <p:nvSpPr>
              <p:cNvPr id="8291" name="Oval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2" cy="34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2" name="Oval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2" cy="341"/>
              </a:xfrm>
              <a:prstGeom prst="ellipse">
                <a:avLst/>
              </a:prstGeom>
              <a:gradFill rotWithShape="1">
                <a:gsLst>
                  <a:gs pos="0">
                    <a:srgbClr val="83A6A7"/>
                  </a:gs>
                  <a:gs pos="100000">
                    <a:srgbClr val="000000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3" name="Oval 39"/>
              <p:cNvSpPr>
                <a:spLocks noChangeArrowheads="1"/>
              </p:cNvSpPr>
              <p:nvPr/>
            </p:nvSpPr>
            <p:spPr bwMode="auto">
              <a:xfrm>
                <a:off x="60" y="59"/>
                <a:ext cx="787" cy="341"/>
              </a:xfrm>
              <a:prstGeom prst="ellipse">
                <a:avLst/>
              </a:prstGeom>
              <a:gradFill rotWithShape="1">
                <a:gsLst>
                  <a:gs pos="0">
                    <a:srgbClr val="475959"/>
                  </a:gs>
                  <a:gs pos="50000">
                    <a:srgbClr val="83A6A7"/>
                  </a:gs>
                  <a:gs pos="100000">
                    <a:srgbClr val="475959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4" name="Oval 40"/>
              <p:cNvSpPr>
                <a:spLocks noChangeArrowheads="1"/>
              </p:cNvSpPr>
              <p:nvPr/>
            </p:nvSpPr>
            <p:spPr bwMode="auto">
              <a:xfrm>
                <a:off x="60" y="61"/>
                <a:ext cx="787" cy="341"/>
              </a:xfrm>
              <a:prstGeom prst="ellipse">
                <a:avLst/>
              </a:prstGeom>
              <a:gradFill rotWithShape="1">
                <a:gsLst>
                  <a:gs pos="0">
                    <a:srgbClr val="526869"/>
                  </a:gs>
                  <a:gs pos="100000">
                    <a:srgbClr val="83A6A7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95" name="Oval 41"/>
              <p:cNvSpPr>
                <a:spLocks noChangeArrowheads="1"/>
              </p:cNvSpPr>
              <p:nvPr/>
            </p:nvSpPr>
            <p:spPr bwMode="auto">
              <a:xfrm>
                <a:off x="99" y="99"/>
                <a:ext cx="709" cy="34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zh-CN">
                  <a:latin typeface="Calibri" pitchFamily="34" charset="0"/>
                  <a:sym typeface="宋体" pitchFamily="2" charset="-122"/>
                </a:endParaRPr>
              </a:p>
            </p:txBody>
          </p:sp>
          <p:grpSp>
            <p:nvGrpSpPr>
              <p:cNvPr id="30" name="Group 42"/>
              <p:cNvGrpSpPr>
                <a:grpSpLocks/>
              </p:cNvGrpSpPr>
              <p:nvPr/>
            </p:nvGrpSpPr>
            <p:grpSpPr bwMode="auto">
              <a:xfrm>
                <a:off x="110" y="110"/>
                <a:ext cx="687" cy="688"/>
                <a:chOff x="0" y="0"/>
                <a:chExt cx="1252" cy="1252"/>
              </a:xfrm>
            </p:grpSpPr>
            <p:sp>
              <p:nvSpPr>
                <p:cNvPr id="8297" name="Oval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26668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98" name="Oval 44"/>
                <p:cNvSpPr>
                  <a:spLocks noChangeArrowheads="1"/>
                </p:cNvSpPr>
                <p:nvPr/>
              </p:nvSpPr>
              <p:spPr bwMode="auto">
                <a:xfrm>
                  <a:off x="16" y="7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/>
                    </a:gs>
                    <a:gs pos="100000">
                      <a:srgbClr val="F2F4F6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299" name="Oval 45"/>
                <p:cNvSpPr>
                  <a:spLocks noChangeArrowheads="1"/>
                </p:cNvSpPr>
                <p:nvPr/>
              </p:nvSpPr>
              <p:spPr bwMode="auto">
                <a:xfrm>
                  <a:off x="29" y="19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9B0B2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  <a:sym typeface="宋体" pitchFamily="2" charset="-122"/>
                  </a:endParaRPr>
                </a:p>
              </p:txBody>
            </p:sp>
            <p:sp>
              <p:nvSpPr>
                <p:cNvPr id="8300" name="Oval 46"/>
                <p:cNvSpPr>
                  <a:spLocks noChangeArrowheads="1"/>
                </p:cNvSpPr>
                <p:nvPr/>
              </p:nvSpPr>
              <p:spPr bwMode="auto">
                <a:xfrm>
                  <a:off x="97" y="142"/>
                  <a:ext cx="1033" cy="9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 sz="3200" b="1">
                      <a:latin typeface="Calibri" pitchFamily="34" charset="0"/>
                      <a:sym typeface="宋体" pitchFamily="2" charset="-122"/>
                    </a:rPr>
                    <a:t>其他</a:t>
                  </a:r>
                </a:p>
              </p:txBody>
            </p:sp>
          </p:grpSp>
        </p:grpSp>
        <p:sp>
          <p:nvSpPr>
            <p:cNvPr id="8301" name="Text Box 47"/>
            <p:cNvSpPr>
              <a:spLocks noChangeArrowheads="1"/>
            </p:cNvSpPr>
            <p:nvPr/>
          </p:nvSpPr>
          <p:spPr bwMode="auto">
            <a:xfrm rot="20172618">
              <a:off x="-43" y="1167"/>
              <a:ext cx="145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幼圆" pitchFamily="49" charset="-122"/>
                  <a:ea typeface="幼圆" pitchFamily="49" charset="-122"/>
                  <a:sym typeface="幼圆" pitchFamily="49" charset="-122"/>
                </a:rPr>
                <a:t>费用类其他个性化报表</a:t>
              </a:r>
            </a:p>
          </p:txBody>
        </p:sp>
      </p:grpSp>
      <p:sp>
        <p:nvSpPr>
          <p:cNvPr id="8303" name="Text Box 91"/>
          <p:cNvSpPr>
            <a:spLocks noChangeArrowheads="1"/>
          </p:cNvSpPr>
          <p:nvPr/>
        </p:nvSpPr>
        <p:spPr bwMode="auto">
          <a:xfrm>
            <a:off x="525463" y="1665288"/>
            <a:ext cx="950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9E4E"/>
                </a:solidFill>
                <a:latin typeface="Verdana" pitchFamily="34" charset="0"/>
                <a:sym typeface="Verdana" pitchFamily="34" charset="0"/>
              </a:rPr>
              <a:t>2014.04</a:t>
            </a:r>
          </a:p>
        </p:txBody>
      </p:sp>
      <p:sp>
        <p:nvSpPr>
          <p:cNvPr id="8304" name="Text Box 92"/>
          <p:cNvSpPr>
            <a:spLocks noChangeArrowheads="1"/>
          </p:cNvSpPr>
          <p:nvPr/>
        </p:nvSpPr>
        <p:spPr bwMode="auto">
          <a:xfrm>
            <a:off x="2043113" y="1665288"/>
            <a:ext cx="950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009E4E"/>
                </a:solidFill>
                <a:latin typeface="Verdana" pitchFamily="34" charset="0"/>
                <a:sym typeface="Verdana" pitchFamily="34" charset="0"/>
              </a:rPr>
              <a:t>2014.05</a:t>
            </a:r>
          </a:p>
        </p:txBody>
      </p:sp>
      <p:sp>
        <p:nvSpPr>
          <p:cNvPr id="8305" name="Text Box 93"/>
          <p:cNvSpPr>
            <a:spLocks noChangeArrowheads="1"/>
          </p:cNvSpPr>
          <p:nvPr/>
        </p:nvSpPr>
        <p:spPr bwMode="auto">
          <a:xfrm>
            <a:off x="3554413" y="1665288"/>
            <a:ext cx="9509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9E4E"/>
                </a:solidFill>
                <a:latin typeface="Verdana" pitchFamily="34" charset="0"/>
                <a:sym typeface="Verdana" pitchFamily="34" charset="0"/>
              </a:rPr>
              <a:t>2014.08</a:t>
            </a:r>
          </a:p>
        </p:txBody>
      </p:sp>
      <p:sp>
        <p:nvSpPr>
          <p:cNvPr id="8306" name="Text Box 94"/>
          <p:cNvSpPr>
            <a:spLocks noChangeArrowheads="1"/>
          </p:cNvSpPr>
          <p:nvPr/>
        </p:nvSpPr>
        <p:spPr bwMode="auto">
          <a:xfrm>
            <a:off x="5070475" y="1630363"/>
            <a:ext cx="10382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09E4E"/>
                </a:solidFill>
                <a:latin typeface="Verdana" pitchFamily="34" charset="0"/>
                <a:sym typeface="Verdana" pitchFamily="34" charset="0"/>
              </a:rPr>
              <a:t>2014.12</a:t>
            </a:r>
          </a:p>
        </p:txBody>
      </p:sp>
      <p:cxnSp>
        <p:nvCxnSpPr>
          <p:cNvPr id="8307" name="AutoShape 95"/>
          <p:cNvCxnSpPr>
            <a:cxnSpLocks noChangeShapeType="1"/>
            <a:stCxn id="8303" idx="3"/>
            <a:endCxn id="8304" idx="1"/>
          </p:cNvCxnSpPr>
          <p:nvPr/>
        </p:nvCxnSpPr>
        <p:spPr bwMode="auto">
          <a:xfrm>
            <a:off x="1476375" y="1825625"/>
            <a:ext cx="566738" cy="1588"/>
          </a:xfrm>
          <a:prstGeom prst="straightConnector1">
            <a:avLst/>
          </a:prstGeom>
          <a:noFill/>
          <a:ln w="9525" cap="flat" cmpd="sng">
            <a:solidFill>
              <a:srgbClr val="009E4E"/>
            </a:solidFill>
            <a:round/>
            <a:headEnd/>
            <a:tailEnd type="triangle" w="med" len="med"/>
          </a:ln>
          <a:effectLst/>
        </p:spPr>
      </p:cxnSp>
      <p:cxnSp>
        <p:nvCxnSpPr>
          <p:cNvPr id="8308" name="AutoShape 96"/>
          <p:cNvCxnSpPr>
            <a:cxnSpLocks noChangeShapeType="1"/>
            <a:stCxn id="8304" idx="3"/>
            <a:endCxn id="8305" idx="1"/>
          </p:cNvCxnSpPr>
          <p:nvPr/>
        </p:nvCxnSpPr>
        <p:spPr bwMode="auto">
          <a:xfrm>
            <a:off x="2994025" y="1825625"/>
            <a:ext cx="560388" cy="1588"/>
          </a:xfrm>
          <a:prstGeom prst="straightConnector1">
            <a:avLst/>
          </a:prstGeom>
          <a:noFill/>
          <a:ln w="9525" cap="flat" cmpd="sng">
            <a:solidFill>
              <a:srgbClr val="009E4E"/>
            </a:solidFill>
            <a:round/>
            <a:headEnd/>
            <a:tailEnd type="triangle" w="med" len="med"/>
          </a:ln>
          <a:effectLst/>
        </p:spPr>
      </p:cxnSp>
      <p:sp>
        <p:nvSpPr>
          <p:cNvPr id="8309" name="AutoShape 97"/>
          <p:cNvSpPr>
            <a:spLocks noChangeShapeType="1"/>
          </p:cNvSpPr>
          <p:nvPr/>
        </p:nvSpPr>
        <p:spPr bwMode="auto">
          <a:xfrm>
            <a:off x="4505325" y="1825625"/>
            <a:ext cx="639763" cy="1588"/>
          </a:xfrm>
          <a:prstGeom prst="straightConnector1">
            <a:avLst/>
          </a:prstGeom>
          <a:noFill/>
          <a:ln w="9525" cap="flat" cmpd="sng">
            <a:solidFill>
              <a:srgbClr val="009E4E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310" name="Text Box 94"/>
          <p:cNvSpPr>
            <a:spLocks noChangeArrowheads="1"/>
          </p:cNvSpPr>
          <p:nvPr/>
        </p:nvSpPr>
        <p:spPr bwMode="auto">
          <a:xfrm>
            <a:off x="6711950" y="1628775"/>
            <a:ext cx="11334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9E4E"/>
                </a:solidFill>
                <a:latin typeface="Verdana" pitchFamily="34" charset="0"/>
                <a:sym typeface="Verdana" pitchFamily="34" charset="0"/>
              </a:rPr>
              <a:t>2015.02</a:t>
            </a:r>
          </a:p>
        </p:txBody>
      </p:sp>
      <p:sp>
        <p:nvSpPr>
          <p:cNvPr id="8311" name="AutoShape 97"/>
          <p:cNvSpPr>
            <a:spLocks noChangeShapeType="1"/>
          </p:cNvSpPr>
          <p:nvPr/>
        </p:nvSpPr>
        <p:spPr bwMode="auto">
          <a:xfrm flipV="1">
            <a:off x="6121400" y="1801813"/>
            <a:ext cx="561975" cy="0"/>
          </a:xfrm>
          <a:prstGeom prst="straightConnector1">
            <a:avLst/>
          </a:prstGeom>
          <a:noFill/>
          <a:ln w="9525" cap="flat" cmpd="sng">
            <a:solidFill>
              <a:srgbClr val="009E4E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18" name="Text Box 47"/>
          <p:cNvSpPr>
            <a:spLocks noChangeArrowheads="1"/>
          </p:cNvSpPr>
          <p:nvPr/>
        </p:nvSpPr>
        <p:spPr bwMode="auto">
          <a:xfrm rot="20160000">
            <a:off x="3384594" y="3991425"/>
            <a:ext cx="258436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新老系统</a:t>
            </a:r>
            <a:r>
              <a:rPr lang="zh-CN" altLang="en-US" sz="1600" b="1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数据整合</a:t>
            </a:r>
            <a:r>
              <a:rPr lang="en-US" sz="1600" b="1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,</a:t>
            </a:r>
            <a:endParaRPr lang="en-US" sz="1400" dirty="0">
              <a:latin typeface="幼圆" pitchFamily="49" charset="-122"/>
              <a:ea typeface="幼圆" pitchFamily="49" charset="-122"/>
              <a:sym typeface="幼圆" pitchFamily="49" charset="-122"/>
            </a:endParaRPr>
          </a:p>
          <a:p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数据</a:t>
            </a:r>
            <a:r>
              <a:rPr lang="zh-CN" altLang="en-US" sz="1600" b="1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核查与修复</a:t>
            </a:r>
            <a:r>
              <a:rPr 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,</a:t>
            </a:r>
            <a:r>
              <a:rPr lang="zh-CN" altLang="en-US" sz="1600" b="1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模型修改</a:t>
            </a:r>
            <a:r>
              <a:rPr 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,</a:t>
            </a:r>
            <a:endParaRPr lang="zh-CN" altLang="en-US" sz="1400" dirty="0">
              <a:latin typeface="幼圆" pitchFamily="49" charset="-122"/>
              <a:ea typeface="幼圆" pitchFamily="49" charset="-122"/>
              <a:sym typeface="幼圆" pitchFamily="49" charset="-122"/>
            </a:endParaRPr>
          </a:p>
          <a:p>
            <a:r>
              <a:rPr lang="zh-CN" altLang="en-US" sz="1400" dirty="0">
                <a:latin typeface="幼圆" pitchFamily="49" charset="-122"/>
                <a:ea typeface="幼圆" pitchFamily="49" charset="-122"/>
                <a:sym typeface="幼圆" pitchFamily="49" charset="-122"/>
              </a:rPr>
              <a:t>订单类报表制作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1472" y="5506066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65125"/>
            <a:ext cx="8515350" cy="1031875"/>
          </a:xfrm>
          <a:ln/>
        </p:spPr>
        <p:txBody>
          <a:bodyPr/>
          <a:lstStyle/>
          <a:p>
            <a:pPr marL="0" indent="0" algn="l"/>
            <a:r>
              <a:rPr lang="en-US" sz="3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2.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关于家电报表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建设的思考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00034" y="1397000"/>
          <a:ext cx="83582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/>
                <a:gridCol w="2928958"/>
                <a:gridCol w="3643338"/>
                <a:gridCol w="1214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SN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任务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spcAft>
                <a:spcPct val="0"/>
              </a:spcAft>
              <a:defRPr/>
            </a:pP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家电信息事项报告</a:t>
            </a: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提纲</a:t>
            </a:r>
            <a:r>
              <a:rPr lang="en-US" altLang="zh-CN" sz="3200" kern="0" dirty="0" smtClean="0"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556792"/>
          <a:ext cx="6858048" cy="437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0" fontAlgn="base" hangingPunct="0">
              <a:spcAft>
                <a:spcPct val="0"/>
              </a:spcAft>
              <a:defRPr/>
            </a:pP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家电信息事项报告</a:t>
            </a:r>
            <a:r>
              <a:rPr lang="zh-CN" altLang="en-US" sz="3200" kern="0" dirty="0" smtClean="0">
                <a:latin typeface="微软雅黑" pitchFamily="34" charset="-122"/>
                <a:ea typeface="微软雅黑" pitchFamily="34" charset="-122"/>
              </a:rPr>
              <a:t>提纲</a:t>
            </a:r>
            <a:r>
              <a:rPr lang="en-US" altLang="zh-CN" sz="3200" kern="0" dirty="0" smtClean="0">
                <a:latin typeface="微软雅黑" pitchFamily="34" charset="-122"/>
                <a:ea typeface="微软雅黑" pitchFamily="34" charset="-122"/>
              </a:rPr>
              <a:t>Agenda</a:t>
            </a:r>
            <a:endParaRPr lang="zh-CN" altLang="en-US" sz="32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FDEDD-A2D7-4BC5-A2CC-33D86B5666A5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500034" y="1556792"/>
          <a:ext cx="6858048" cy="4372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  <a:alpha val="31000"/>
          </a:schemeClr>
        </a:solidFill>
        <a:ln>
          <a:solidFill>
            <a:schemeClr val="accent3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304</Words>
  <Application>Microsoft Office PowerPoint</Application>
  <PresentationFormat>全屏显示(4:3)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家电信息事项报告提纲Agenda</vt:lpstr>
      <vt:lpstr> 1.1 金立开发及与其他系统接口</vt:lpstr>
      <vt:lpstr>家电信息事项报告提纲Agenda</vt:lpstr>
      <vt:lpstr>2.1 RA数据分析及报表</vt:lpstr>
      <vt:lpstr>2.3 关于家电报表建设的思考</vt:lpstr>
      <vt:lpstr>家电信息事项报告提纲Agenda</vt:lpstr>
      <vt:lpstr>幻灯片 8</vt:lpstr>
      <vt:lpstr>家电信息事项报告提纲Agenda</vt:lpstr>
      <vt:lpstr>幻灯片 10</vt:lpstr>
      <vt:lpstr>家电信息事项报告提纲Agenda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hedehui</cp:lastModifiedBy>
  <cp:revision>591</cp:revision>
  <dcterms:created xsi:type="dcterms:W3CDTF">2014-01-07T06:31:23Z</dcterms:created>
  <dcterms:modified xsi:type="dcterms:W3CDTF">2015-05-08T02:13:59Z</dcterms:modified>
</cp:coreProperties>
</file>