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1" r:id="rId4"/>
    <p:sldId id="265" r:id="rId5"/>
    <p:sldId id="259" r:id="rId6"/>
    <p:sldId id="258" r:id="rId7"/>
    <p:sldId id="273" r:id="rId8"/>
    <p:sldId id="270" r:id="rId9"/>
    <p:sldId id="260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 formatCode="yyyy/m/d">
                  <c:v>42486</c:v>
                </c:pt>
                <c:pt idx="117" formatCode="yyyy/m/d">
                  <c:v>42487</c:v>
                </c:pt>
                <c:pt idx="118" formatCode="yyyy/m/d">
                  <c:v>42488</c:v>
                </c:pt>
                <c:pt idx="119" formatCode="yyyy/m/d">
                  <c:v>42489</c:v>
                </c:pt>
                <c:pt idx="120" formatCode="yyyy/m/d">
                  <c:v>42490</c:v>
                </c:pt>
                <c:pt idx="121" formatCode="yyyy/m/d">
                  <c:v>42491</c:v>
                </c:pt>
                <c:pt idx="122" formatCode="yyyy/m/d">
                  <c:v>42492</c:v>
                </c:pt>
                <c:pt idx="123" formatCode="yyyy/m/d">
                  <c:v>42493</c:v>
                </c:pt>
                <c:pt idx="124" formatCode="yyyy/m/d">
                  <c:v>42494</c:v>
                </c:pt>
                <c:pt idx="125" formatCode="yyyy/m/d">
                  <c:v>42495</c:v>
                </c:pt>
                <c:pt idx="126" formatCode="yyyy/m/d">
                  <c:v>42496</c:v>
                </c:pt>
                <c:pt idx="127" formatCode="yyyy/m/d">
                  <c:v>42497</c:v>
                </c:pt>
                <c:pt idx="128" formatCode="yyyy/m/d">
                  <c:v>42498</c:v>
                </c:pt>
                <c:pt idx="129" formatCode="yyyy/m/d">
                  <c:v>42499</c:v>
                </c:pt>
                <c:pt idx="130" formatCode="yyyy/m/d">
                  <c:v>42500</c:v>
                </c:pt>
                <c:pt idx="131" formatCode="yyyy/m/d">
                  <c:v>42501</c:v>
                </c:pt>
                <c:pt idx="132" formatCode="yyyy/m/d">
                  <c:v>42502</c:v>
                </c:pt>
                <c:pt idx="133" formatCode="yyyy/m/d">
                  <c:v>42503</c:v>
                </c:pt>
                <c:pt idx="134" formatCode="yyyy/m/d">
                  <c:v>42504</c:v>
                </c:pt>
                <c:pt idx="135" formatCode="yyyy/m/d">
                  <c:v>42505</c:v>
                </c:pt>
                <c:pt idx="136" formatCode="yyyy/m/d">
                  <c:v>42506</c:v>
                </c:pt>
                <c:pt idx="137" formatCode="yyyy/m/d">
                  <c:v>42507</c:v>
                </c:pt>
                <c:pt idx="138" formatCode="yyyy/m/d">
                  <c:v>42508</c:v>
                </c:pt>
                <c:pt idx="139" formatCode="yyyy/m/d">
                  <c:v>42509</c:v>
                </c:pt>
                <c:pt idx="140" formatCode="yyyy/m/d">
                  <c:v>42510</c:v>
                </c:pt>
                <c:pt idx="141" formatCode="yyyy/m/d">
                  <c:v>42511</c:v>
                </c:pt>
                <c:pt idx="142" formatCode="yyyy/m/d">
                  <c:v>42512</c:v>
                </c:pt>
                <c:pt idx="143" formatCode="yyyy/m/d">
                  <c:v>42513</c:v>
                </c:pt>
                <c:pt idx="144" formatCode="yyyy/m/d">
                  <c:v>42514</c:v>
                </c:pt>
                <c:pt idx="145" formatCode="yyyy/m/d">
                  <c:v>42515</c:v>
                </c:pt>
                <c:pt idx="146" formatCode="yyyy/m/d">
                  <c:v>42516</c:v>
                </c:pt>
                <c:pt idx="147" formatCode="yyyy/m/d">
                  <c:v>42517</c:v>
                </c:pt>
                <c:pt idx="148" formatCode="yyyy/m/d">
                  <c:v>42518</c:v>
                </c:pt>
                <c:pt idx="149" formatCode="yyyy/m/d">
                  <c:v>42519</c:v>
                </c:pt>
                <c:pt idx="150" formatCode="yyyy/m/d">
                  <c:v>42520</c:v>
                </c:pt>
                <c:pt idx="151" formatCode="yyyy/m/d">
                  <c:v>42521</c:v>
                </c:pt>
                <c:pt idx="152" formatCode="yyyy/m/d">
                  <c:v>42522</c:v>
                </c:pt>
                <c:pt idx="153" formatCode="yyyy/m/d">
                  <c:v>42523</c:v>
                </c:pt>
                <c:pt idx="154" formatCode="yyyy/m/d">
                  <c:v>42524</c:v>
                </c:pt>
                <c:pt idx="155" formatCode="yyyy/m/d">
                  <c:v>42525</c:v>
                </c:pt>
                <c:pt idx="156" formatCode="yyyy/m/d">
                  <c:v>42526</c:v>
                </c:pt>
                <c:pt idx="157" formatCode="yyyy/m/d">
                  <c:v>42527</c:v>
                </c:pt>
                <c:pt idx="158" formatCode="yyyy/m/d">
                  <c:v>42528</c:v>
                </c:pt>
                <c:pt idx="159" formatCode="yyyy/m/d">
                  <c:v>42529</c:v>
                </c:pt>
                <c:pt idx="160" formatCode="yyyy/m/d">
                  <c:v>42530</c:v>
                </c:pt>
                <c:pt idx="161" formatCode="yyyy/m/d">
                  <c:v>42531</c:v>
                </c:pt>
                <c:pt idx="162" formatCode="yyyy/m/d">
                  <c:v>42532</c:v>
                </c:pt>
                <c:pt idx="163" formatCode="yyyy/m/d">
                  <c:v>42533</c:v>
                </c:pt>
                <c:pt idx="164" formatCode="yyyy/m/d">
                  <c:v>42534</c:v>
                </c:pt>
                <c:pt idx="165" formatCode="yyyy/m/d">
                  <c:v>42535</c:v>
                </c:pt>
                <c:pt idx="166" formatCode="yyyy/m/d">
                  <c:v>42536</c:v>
                </c:pt>
                <c:pt idx="167" formatCode="yyyy/m/d">
                  <c:v>42537</c:v>
                </c:pt>
                <c:pt idx="168" formatCode="yyyy/m/d">
                  <c:v>42538</c:v>
                </c:pt>
                <c:pt idx="169" formatCode="yyyy/m/d">
                  <c:v>42539</c:v>
                </c:pt>
                <c:pt idx="170" formatCode="yyyy/m/d">
                  <c:v>42540</c:v>
                </c:pt>
                <c:pt idx="171" formatCode="yyyy/m/d">
                  <c:v>42541</c:v>
                </c:pt>
                <c:pt idx="172" formatCode="yyyy/m/d">
                  <c:v>42542</c:v>
                </c:pt>
                <c:pt idx="173" formatCode="yyyy/m/d">
                  <c:v>42543</c:v>
                </c:pt>
                <c:pt idx="174" formatCode="yyyy/m/d">
                  <c:v>42544</c:v>
                </c:pt>
                <c:pt idx="175" formatCode="yyyy/m/d">
                  <c:v>42545</c:v>
                </c:pt>
                <c:pt idx="176" formatCode="yyyy/m/d">
                  <c:v>42546</c:v>
                </c:pt>
                <c:pt idx="177" formatCode="yyyy/m/d">
                  <c:v>42547</c:v>
                </c:pt>
                <c:pt idx="178" formatCode="yyyy/m/d">
                  <c:v>42548</c:v>
                </c:pt>
                <c:pt idx="179" formatCode="yyyy/m/d">
                  <c:v>42549</c:v>
                </c:pt>
                <c:pt idx="180" formatCode="yyyy/m/d">
                  <c:v>42550</c:v>
                </c:pt>
                <c:pt idx="181" formatCode="yyyy/m/d">
                  <c:v>42551</c:v>
                </c:pt>
                <c:pt idx="182" formatCode="yyyy/m/d">
                  <c:v>42552</c:v>
                </c:pt>
                <c:pt idx="183" formatCode="yyyy/m/d">
                  <c:v>42553</c:v>
                </c:pt>
                <c:pt idx="184" formatCode="yyyy/m/d">
                  <c:v>42554</c:v>
                </c:pt>
                <c:pt idx="185" formatCode="yyyy/m/d">
                  <c:v>42555</c:v>
                </c:pt>
                <c:pt idx="186" formatCode="yyyy/m/d">
                  <c:v>42556</c:v>
                </c:pt>
                <c:pt idx="187" formatCode="yyyy/m/d">
                  <c:v>42557</c:v>
                </c:pt>
                <c:pt idx="188" formatCode="yyyy/m/d">
                  <c:v>42558</c:v>
                </c:pt>
                <c:pt idx="189" formatCode="yyyy/m/d">
                  <c:v>42559</c:v>
                </c:pt>
                <c:pt idx="190" formatCode="yyyy/m/d">
                  <c:v>42560</c:v>
                </c:pt>
                <c:pt idx="191" formatCode="yyyy/m/d">
                  <c:v>42561</c:v>
                </c:pt>
                <c:pt idx="192" formatCode="yyyy/m/d">
                  <c:v>42562</c:v>
                </c:pt>
                <c:pt idx="193" formatCode="yyyy/m/d">
                  <c:v>42563</c:v>
                </c:pt>
                <c:pt idx="194" formatCode="yyyy/m/d">
                  <c:v>42564</c:v>
                </c:pt>
                <c:pt idx="195" formatCode="yyyy/m/d">
                  <c:v>42565</c:v>
                </c:pt>
                <c:pt idx="196" formatCode="yyyy/m/d">
                  <c:v>42566</c:v>
                </c:pt>
                <c:pt idx="197" formatCode="yyyy/m/d">
                  <c:v>42567</c:v>
                </c:pt>
                <c:pt idx="198" formatCode="yyyy/m/d">
                  <c:v>42568</c:v>
                </c:pt>
                <c:pt idx="199" formatCode="yyyy/m/d">
                  <c:v>42569</c:v>
                </c:pt>
                <c:pt idx="200" formatCode="yyyy/m/d">
                  <c:v>42570</c:v>
                </c:pt>
                <c:pt idx="201" formatCode="yyyy/m/d">
                  <c:v>42571</c:v>
                </c:pt>
                <c:pt idx="202" formatCode="yyyy/m/d">
                  <c:v>42572</c:v>
                </c:pt>
                <c:pt idx="203" formatCode="yyyy/m/d">
                  <c:v>42573</c:v>
                </c:pt>
                <c:pt idx="204" formatCode="yyyy/m/d">
                  <c:v>42574</c:v>
                </c:pt>
                <c:pt idx="205" formatCode="yyyy/m/d">
                  <c:v>42575</c:v>
                </c:pt>
                <c:pt idx="206" formatCode="yyyy/m/d">
                  <c:v>42576</c:v>
                </c:pt>
                <c:pt idx="207" formatCode="yyyy/m/d">
                  <c:v>42577</c:v>
                </c:pt>
                <c:pt idx="208" formatCode="yyyy/m/d">
                  <c:v>42578</c:v>
                </c:pt>
                <c:pt idx="209" formatCode="yyyy/m/d">
                  <c:v>42579</c:v>
                </c:pt>
                <c:pt idx="210" formatCode="yyyy/m/d">
                  <c:v>42580</c:v>
                </c:pt>
                <c:pt idx="211" formatCode="yyyy/m/d">
                  <c:v>42581</c:v>
                </c:pt>
                <c:pt idx="212" formatCode="yyyy/m/d">
                  <c:v>42582</c:v>
                </c:pt>
                <c:pt idx="213" formatCode="yyyy/m/d">
                  <c:v>42583</c:v>
                </c:pt>
                <c:pt idx="214" formatCode="yyyy/m/d">
                  <c:v>42584</c:v>
                </c:pt>
                <c:pt idx="215" formatCode="yyyy/m/d">
                  <c:v>42585</c:v>
                </c:pt>
                <c:pt idx="216" formatCode="yyyy/m/d">
                  <c:v>42586</c:v>
                </c:pt>
                <c:pt idx="217" formatCode="yyyy/m/d">
                  <c:v>42587</c:v>
                </c:pt>
                <c:pt idx="218" formatCode="yyyy/m/d">
                  <c:v>42588</c:v>
                </c:pt>
                <c:pt idx="219" formatCode="yyyy/m/d">
                  <c:v>42589</c:v>
                </c:pt>
                <c:pt idx="220" formatCode="yyyy/m/d">
                  <c:v>42590</c:v>
                </c:pt>
                <c:pt idx="221" formatCode="yyyy/m/d">
                  <c:v>42591</c:v>
                </c:pt>
                <c:pt idx="222" formatCode="yyyy/m/d">
                  <c:v>42592</c:v>
                </c:pt>
                <c:pt idx="223" formatCode="yyyy/m/d">
                  <c:v>42593</c:v>
                </c:pt>
                <c:pt idx="224" formatCode="yyyy/m/d">
                  <c:v>42594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0.39719907407407418</c:v>
                </c:pt>
                <c:pt idx="2">
                  <c:v>0.23009259259259271</c:v>
                </c:pt>
                <c:pt idx="3">
                  <c:v>0.22273148148148159</c:v>
                </c:pt>
                <c:pt idx="4">
                  <c:v>0.23421296296296304</c:v>
                </c:pt>
                <c:pt idx="5">
                  <c:v>0.24209490740740747</c:v>
                </c:pt>
                <c:pt idx="6">
                  <c:v>0.52052083333333354</c:v>
                </c:pt>
                <c:pt idx="7">
                  <c:v>0.61475694444444462</c:v>
                </c:pt>
                <c:pt idx="8">
                  <c:v>0.23175925925925925</c:v>
                </c:pt>
                <c:pt idx="9">
                  <c:v>0.25481481481481505</c:v>
                </c:pt>
                <c:pt idx="10">
                  <c:v>0.21978009259259276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0.22792824074074078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0.22238425925925923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0.21949074074074079</c:v>
                </c:pt>
                <c:pt idx="20">
                  <c:v>0.21997685185185195</c:v>
                </c:pt>
                <c:pt idx="21">
                  <c:v>0.36490740740740751</c:v>
                </c:pt>
                <c:pt idx="22">
                  <c:v>0.4656481481481482</c:v>
                </c:pt>
                <c:pt idx="23">
                  <c:v>0.26953703703703691</c:v>
                </c:pt>
                <c:pt idx="24">
                  <c:v>0.26351851851851854</c:v>
                </c:pt>
                <c:pt idx="25">
                  <c:v>0.24827546296296302</c:v>
                </c:pt>
                <c:pt idx="26">
                  <c:v>0.259236111111111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0.22775462962962958</c:v>
                </c:pt>
                <c:pt idx="32">
                  <c:v>0.37570601851851854</c:v>
                </c:pt>
                <c:pt idx="33">
                  <c:v>0.26777777777777789</c:v>
                </c:pt>
                <c:pt idx="34">
                  <c:v>0.28750000000000014</c:v>
                </c:pt>
                <c:pt idx="35">
                  <c:v>0.30027777777777792</c:v>
                </c:pt>
                <c:pt idx="36">
                  <c:v>0.24828703703703714</c:v>
                </c:pt>
                <c:pt idx="37">
                  <c:v>0.42504629629629631</c:v>
                </c:pt>
                <c:pt idx="38">
                  <c:v>0.23733796296296303</c:v>
                </c:pt>
                <c:pt idx="39">
                  <c:v>0.20751157407407406</c:v>
                </c:pt>
                <c:pt idx="40">
                  <c:v>0.21452546296296301</c:v>
                </c:pt>
                <c:pt idx="41">
                  <c:v>0.21273148148148163</c:v>
                </c:pt>
                <c:pt idx="42">
                  <c:v>0.2111226851851852</c:v>
                </c:pt>
                <c:pt idx="43">
                  <c:v>0.21685185185185191</c:v>
                </c:pt>
                <c:pt idx="44">
                  <c:v>0.24078703703703716</c:v>
                </c:pt>
                <c:pt idx="45">
                  <c:v>0.23208333333333339</c:v>
                </c:pt>
                <c:pt idx="46">
                  <c:v>0.22579861111111116</c:v>
                </c:pt>
                <c:pt idx="47">
                  <c:v>0.21421296296296308</c:v>
                </c:pt>
                <c:pt idx="48">
                  <c:v>0.22599537037037043</c:v>
                </c:pt>
                <c:pt idx="49">
                  <c:v>0.34456018518518527</c:v>
                </c:pt>
                <c:pt idx="50">
                  <c:v>0.37438657407407444</c:v>
                </c:pt>
                <c:pt idx="51">
                  <c:v>0.21756944444444457</c:v>
                </c:pt>
                <c:pt idx="52">
                  <c:v>0.20563657407407407</c:v>
                </c:pt>
                <c:pt idx="53">
                  <c:v>0.23829861111111114</c:v>
                </c:pt>
                <c:pt idx="54">
                  <c:v>0.21817129629629634</c:v>
                </c:pt>
                <c:pt idx="55">
                  <c:v>0.56269675925925922</c:v>
                </c:pt>
                <c:pt idx="56">
                  <c:v>0.24424768518518528</c:v>
                </c:pt>
                <c:pt idx="57">
                  <c:v>0.24199074074074081</c:v>
                </c:pt>
                <c:pt idx="58">
                  <c:v>0.2220138888888889</c:v>
                </c:pt>
                <c:pt idx="59">
                  <c:v>0.21483796296296304</c:v>
                </c:pt>
                <c:pt idx="60">
                  <c:v>0.21289351851851848</c:v>
                </c:pt>
                <c:pt idx="61">
                  <c:v>0.27587962962962986</c:v>
                </c:pt>
                <c:pt idx="62">
                  <c:v>0.20288194444444443</c:v>
                </c:pt>
                <c:pt idx="63">
                  <c:v>0.18219907407407412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0.18973379629629641</c:v>
                </c:pt>
                <c:pt idx="67">
                  <c:v>0.18317129629629633</c:v>
                </c:pt>
                <c:pt idx="68">
                  <c:v>0.2580439814814815</c:v>
                </c:pt>
                <c:pt idx="69">
                  <c:v>0.18442129629629642</c:v>
                </c:pt>
                <c:pt idx="70">
                  <c:v>0.26111111111111113</c:v>
                </c:pt>
                <c:pt idx="71">
                  <c:v>0.1870601851851853</c:v>
                </c:pt>
                <c:pt idx="72">
                  <c:v>0.20850694444444448</c:v>
                </c:pt>
                <c:pt idx="73">
                  <c:v>0.18848379629629641</c:v>
                </c:pt>
                <c:pt idx="74">
                  <c:v>0.17752314814814821</c:v>
                </c:pt>
                <c:pt idx="75">
                  <c:v>0.17950231481481488</c:v>
                </c:pt>
                <c:pt idx="76">
                  <c:v>0.20363425925925921</c:v>
                </c:pt>
                <c:pt idx="77">
                  <c:v>0.19010416666666666</c:v>
                </c:pt>
                <c:pt idx="78">
                  <c:v>0.24299768518518527</c:v>
                </c:pt>
                <c:pt idx="79">
                  <c:v>0.3513657407407409</c:v>
                </c:pt>
                <c:pt idx="80">
                  <c:v>0.21229166666666671</c:v>
                </c:pt>
                <c:pt idx="81">
                  <c:v>0.20296296296296304</c:v>
                </c:pt>
                <c:pt idx="82">
                  <c:v>0.17277777777777778</c:v>
                </c:pt>
                <c:pt idx="83">
                  <c:v>0.23633101851851848</c:v>
                </c:pt>
                <c:pt idx="84">
                  <c:v>0.39297453703703727</c:v>
                </c:pt>
                <c:pt idx="85">
                  <c:v>0.43106481481481507</c:v>
                </c:pt>
                <c:pt idx="86">
                  <c:v>0.28990740740740756</c:v>
                </c:pt>
                <c:pt idx="87">
                  <c:v>0.22045138888888891</c:v>
                </c:pt>
                <c:pt idx="88">
                  <c:v>0.18868055555555555</c:v>
                </c:pt>
                <c:pt idx="89">
                  <c:v>0.19527777777777777</c:v>
                </c:pt>
                <c:pt idx="90">
                  <c:v>0.18995370370370371</c:v>
                </c:pt>
                <c:pt idx="91">
                  <c:v>0.19616898148148151</c:v>
                </c:pt>
                <c:pt idx="92">
                  <c:v>0.33663194444444461</c:v>
                </c:pt>
                <c:pt idx="93">
                  <c:v>0.1846875</c:v>
                </c:pt>
                <c:pt idx="94">
                  <c:v>0.16980324074074074</c:v>
                </c:pt>
                <c:pt idx="95">
                  <c:v>0.19019675925925922</c:v>
                </c:pt>
                <c:pt idx="96">
                  <c:v>0.20440972222222228</c:v>
                </c:pt>
                <c:pt idx="97">
                  <c:v>0.17875000000000005</c:v>
                </c:pt>
                <c:pt idx="98">
                  <c:v>0.17549768518518527</c:v>
                </c:pt>
                <c:pt idx="99">
                  <c:v>0.2712615740740742</c:v>
                </c:pt>
                <c:pt idx="100">
                  <c:v>0.18109953703703713</c:v>
                </c:pt>
                <c:pt idx="101">
                  <c:v>0.18581018518518527</c:v>
                </c:pt>
                <c:pt idx="102">
                  <c:v>0.2019675925925927</c:v>
                </c:pt>
                <c:pt idx="103">
                  <c:v>0.18140046296296308</c:v>
                </c:pt>
                <c:pt idx="104">
                  <c:v>0.17474537037037047</c:v>
                </c:pt>
                <c:pt idx="105">
                  <c:v>0.1700578703703704</c:v>
                </c:pt>
                <c:pt idx="106">
                  <c:v>0.18644675925925924</c:v>
                </c:pt>
                <c:pt idx="107">
                  <c:v>0.19059027777777779</c:v>
                </c:pt>
                <c:pt idx="108">
                  <c:v>0.1570717592592592</c:v>
                </c:pt>
                <c:pt idx="109">
                  <c:v>0.17236111111111116</c:v>
                </c:pt>
                <c:pt idx="110">
                  <c:v>0.16898148148148159</c:v>
                </c:pt>
                <c:pt idx="111">
                  <c:v>0.17217592592592587</c:v>
                </c:pt>
                <c:pt idx="112">
                  <c:v>0.17152777777777775</c:v>
                </c:pt>
                <c:pt idx="113">
                  <c:v>0.23113425925925921</c:v>
                </c:pt>
                <c:pt idx="114">
                  <c:v>0.22582175925925915</c:v>
                </c:pt>
                <c:pt idx="115">
                  <c:v>0.19271990740740746</c:v>
                </c:pt>
                <c:pt idx="116">
                  <c:v>0.21444444444444455</c:v>
                </c:pt>
                <c:pt idx="117">
                  <c:v>0.22673611111111117</c:v>
                </c:pt>
                <c:pt idx="118">
                  <c:v>0.38060185185185197</c:v>
                </c:pt>
                <c:pt idx="119">
                  <c:v>0.26733796296296314</c:v>
                </c:pt>
                <c:pt idx="120">
                  <c:v>0.22211805555555555</c:v>
                </c:pt>
                <c:pt idx="121">
                  <c:v>0.23310185185185184</c:v>
                </c:pt>
                <c:pt idx="122">
                  <c:v>0.21783564814814821</c:v>
                </c:pt>
                <c:pt idx="123">
                  <c:v>0.21651620370370375</c:v>
                </c:pt>
                <c:pt idx="124">
                  <c:v>0.63366898148148165</c:v>
                </c:pt>
                <c:pt idx="125">
                  <c:v>0.22668981481481473</c:v>
                </c:pt>
                <c:pt idx="126">
                  <c:v>0.23827546296296301</c:v>
                </c:pt>
                <c:pt idx="127">
                  <c:v>0.22368055555555549</c:v>
                </c:pt>
                <c:pt idx="128">
                  <c:v>0.2096412037037037</c:v>
                </c:pt>
                <c:pt idx="129">
                  <c:v>0.20593750000000005</c:v>
                </c:pt>
                <c:pt idx="130">
                  <c:v>0.21209490740740747</c:v>
                </c:pt>
                <c:pt idx="131">
                  <c:v>0.21271990740740751</c:v>
                </c:pt>
                <c:pt idx="132">
                  <c:v>0.42085648148148164</c:v>
                </c:pt>
                <c:pt idx="133">
                  <c:v>0.23916666666666669</c:v>
                </c:pt>
                <c:pt idx="134">
                  <c:v>0.25171296296296314</c:v>
                </c:pt>
                <c:pt idx="135">
                  <c:v>0.20162037037037039</c:v>
                </c:pt>
                <c:pt idx="136">
                  <c:v>0.2055208333333334</c:v>
                </c:pt>
                <c:pt idx="137">
                  <c:v>0.20842592592592593</c:v>
                </c:pt>
                <c:pt idx="138">
                  <c:v>0.18712962962962965</c:v>
                </c:pt>
                <c:pt idx="139">
                  <c:v>0.20059027777777785</c:v>
                </c:pt>
                <c:pt idx="140">
                  <c:v>0.18949074074074088</c:v>
                </c:pt>
                <c:pt idx="141">
                  <c:v>0.17336805555555559</c:v>
                </c:pt>
                <c:pt idx="142">
                  <c:v>0.1799537037037037</c:v>
                </c:pt>
                <c:pt idx="143">
                  <c:v>0.17678240740740747</c:v>
                </c:pt>
                <c:pt idx="144">
                  <c:v>0.18168981481481483</c:v>
                </c:pt>
                <c:pt idx="145">
                  <c:v>0.17259259259259271</c:v>
                </c:pt>
                <c:pt idx="146">
                  <c:v>0.16888888888888889</c:v>
                </c:pt>
                <c:pt idx="147">
                  <c:v>0.16587962962962957</c:v>
                </c:pt>
                <c:pt idx="148">
                  <c:v>0.21517361111111111</c:v>
                </c:pt>
                <c:pt idx="149">
                  <c:v>0.18112268518518521</c:v>
                </c:pt>
                <c:pt idx="150">
                  <c:v>0.35567129629629635</c:v>
                </c:pt>
                <c:pt idx="151">
                  <c:v>0.20221064814814821</c:v>
                </c:pt>
                <c:pt idx="152">
                  <c:v>0.20547453703703708</c:v>
                </c:pt>
                <c:pt idx="153">
                  <c:v>0.18275462962962963</c:v>
                </c:pt>
                <c:pt idx="154">
                  <c:v>0.17795138888888895</c:v>
                </c:pt>
                <c:pt idx="155">
                  <c:v>0.18865740740740747</c:v>
                </c:pt>
                <c:pt idx="156">
                  <c:v>0.17406250000000001</c:v>
                </c:pt>
                <c:pt idx="157">
                  <c:v>0.17306712962962964</c:v>
                </c:pt>
                <c:pt idx="158">
                  <c:v>0.17115740740740745</c:v>
                </c:pt>
                <c:pt idx="159">
                  <c:v>0.19056712962962963</c:v>
                </c:pt>
                <c:pt idx="160">
                  <c:v>0.24363425925925927</c:v>
                </c:pt>
                <c:pt idx="161">
                  <c:v>0.22140046296296303</c:v>
                </c:pt>
                <c:pt idx="162">
                  <c:v>0.20788194444444444</c:v>
                </c:pt>
                <c:pt idx="163">
                  <c:v>0.18638888888888891</c:v>
                </c:pt>
                <c:pt idx="164">
                  <c:v>0.18690972222222227</c:v>
                </c:pt>
                <c:pt idx="165">
                  <c:v>0.18234953703703716</c:v>
                </c:pt>
                <c:pt idx="166">
                  <c:v>0.17843750000000005</c:v>
                </c:pt>
                <c:pt idx="167">
                  <c:v>0.18540509259259277</c:v>
                </c:pt>
                <c:pt idx="168">
                  <c:v>0.23557870370370368</c:v>
                </c:pt>
                <c:pt idx="169">
                  <c:v>0.21650462962962966</c:v>
                </c:pt>
                <c:pt idx="170">
                  <c:v>0.19192129629629634</c:v>
                </c:pt>
                <c:pt idx="171">
                  <c:v>0.18409722222222233</c:v>
                </c:pt>
                <c:pt idx="172">
                  <c:v>0.18519675925925927</c:v>
                </c:pt>
                <c:pt idx="173">
                  <c:v>0.19081018518518525</c:v>
                </c:pt>
                <c:pt idx="174">
                  <c:v>0.22924768518518526</c:v>
                </c:pt>
                <c:pt idx="175">
                  <c:v>0.19820601851851852</c:v>
                </c:pt>
                <c:pt idx="176">
                  <c:v>0.19446759259259269</c:v>
                </c:pt>
                <c:pt idx="177">
                  <c:v>0.31376157407407418</c:v>
                </c:pt>
                <c:pt idx="178">
                  <c:v>0.19037037037037038</c:v>
                </c:pt>
                <c:pt idx="179">
                  <c:v>0.21149305555555561</c:v>
                </c:pt>
                <c:pt idx="180">
                  <c:v>0.19949074074074077</c:v>
                </c:pt>
                <c:pt idx="181">
                  <c:v>0.21375000000000005</c:v>
                </c:pt>
                <c:pt idx="182">
                  <c:v>0.27820601851851839</c:v>
                </c:pt>
                <c:pt idx="183">
                  <c:v>0.20526620370370371</c:v>
                </c:pt>
                <c:pt idx="184">
                  <c:v>0.20096064814814821</c:v>
                </c:pt>
                <c:pt idx="185">
                  <c:v>0.19364583333333338</c:v>
                </c:pt>
                <c:pt idx="186">
                  <c:v>0.20252314814814817</c:v>
                </c:pt>
                <c:pt idx="187">
                  <c:v>0.22181712962962963</c:v>
                </c:pt>
                <c:pt idx="188">
                  <c:v>0.21401620370370375</c:v>
                </c:pt>
                <c:pt idx="189">
                  <c:v>0.21359953703703716</c:v>
                </c:pt>
                <c:pt idx="190">
                  <c:v>0.20706018518518526</c:v>
                </c:pt>
                <c:pt idx="191">
                  <c:v>0.20037037037037039</c:v>
                </c:pt>
                <c:pt idx="192">
                  <c:v>0.2000578703703704</c:v>
                </c:pt>
                <c:pt idx="193">
                  <c:v>0.19476851851851845</c:v>
                </c:pt>
                <c:pt idx="194">
                  <c:v>0.19754629629629641</c:v>
                </c:pt>
                <c:pt idx="195">
                  <c:v>0.19675925925925927</c:v>
                </c:pt>
                <c:pt idx="196">
                  <c:v>0.22372685185185184</c:v>
                </c:pt>
                <c:pt idx="197">
                  <c:v>0.19334490740740745</c:v>
                </c:pt>
                <c:pt idx="198">
                  <c:v>0.2022916666666667</c:v>
                </c:pt>
                <c:pt idx="199">
                  <c:v>0.21038194444444444</c:v>
                </c:pt>
                <c:pt idx="200">
                  <c:v>0.20675925925925928</c:v>
                </c:pt>
                <c:pt idx="201">
                  <c:v>0.17083333333333336</c:v>
                </c:pt>
                <c:pt idx="202">
                  <c:v>0.18192129629629641</c:v>
                </c:pt>
                <c:pt idx="203">
                  <c:v>0.29195601851851855</c:v>
                </c:pt>
                <c:pt idx="204">
                  <c:v>0.21214120370370371</c:v>
                </c:pt>
                <c:pt idx="205">
                  <c:v>0.19646990740740747</c:v>
                </c:pt>
                <c:pt idx="206">
                  <c:v>0.18723379629629641</c:v>
                </c:pt>
                <c:pt idx="207">
                  <c:v>0.18456018518518527</c:v>
                </c:pt>
                <c:pt idx="208">
                  <c:v>0.20116898148148152</c:v>
                </c:pt>
                <c:pt idx="209">
                  <c:v>0.21533564814814818</c:v>
                </c:pt>
                <c:pt idx="210">
                  <c:v>0.31743055555555566</c:v>
                </c:pt>
                <c:pt idx="211">
                  <c:v>0.29390046296296318</c:v>
                </c:pt>
                <c:pt idx="212">
                  <c:v>0.25310185185185186</c:v>
                </c:pt>
                <c:pt idx="213">
                  <c:v>0.28151620370370389</c:v>
                </c:pt>
                <c:pt idx="214">
                  <c:v>0.36813657407407424</c:v>
                </c:pt>
                <c:pt idx="215">
                  <c:v>0.27097222222222239</c:v>
                </c:pt>
                <c:pt idx="216">
                  <c:v>0.32684027777777802</c:v>
                </c:pt>
                <c:pt idx="217">
                  <c:v>0.22784722222222228</c:v>
                </c:pt>
                <c:pt idx="218">
                  <c:v>0.24526620370370375</c:v>
                </c:pt>
                <c:pt idx="219">
                  <c:v>0.24589120370370371</c:v>
                </c:pt>
                <c:pt idx="220">
                  <c:v>0.21734953703703716</c:v>
                </c:pt>
                <c:pt idx="221">
                  <c:v>0.30563657407407424</c:v>
                </c:pt>
                <c:pt idx="222">
                  <c:v>0.24680555555555558</c:v>
                </c:pt>
                <c:pt idx="223">
                  <c:v>0.24809027777777784</c:v>
                </c:pt>
                <c:pt idx="224">
                  <c:v>0.34670138888888885</c:v>
                </c:pt>
              </c:numCache>
            </c:numRef>
          </c:val>
        </c:ser>
        <c:marker val="1"/>
        <c:axId val="71284224"/>
        <c:axId val="71285760"/>
      </c:lineChart>
      <c:dateAx>
        <c:axId val="71284224"/>
        <c:scaling>
          <c:orientation val="minMax"/>
        </c:scaling>
        <c:axPos val="b"/>
        <c:numFmt formatCode="yyyy\/m\/d" sourceLinked="1"/>
        <c:tickLblPos val="nextTo"/>
        <c:crossAx val="71285760"/>
        <c:crosses val="autoZero"/>
        <c:auto val="1"/>
        <c:lblOffset val="100"/>
        <c:baseTimeUnit val="days"/>
      </c:dateAx>
      <c:valAx>
        <c:axId val="71285760"/>
        <c:scaling>
          <c:orientation val="minMax"/>
        </c:scaling>
        <c:axPos val="l"/>
        <c:majorGridlines/>
        <c:numFmt formatCode="h:mm:ss" sourceLinked="1"/>
        <c:tickLblPos val="nextTo"/>
        <c:crossAx val="7128422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67</c:v>
                </c:pt>
                <c:pt idx="1">
                  <c:v>49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148</c:v>
                </c:pt>
                <c:pt idx="1">
                  <c:v>77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报错次数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报错信息!$A$2:$A$5</c:f>
              <c:strCache>
                <c:ptCount val="4"/>
                <c:pt idx="0">
                  <c:v>ORA-08103: object no longer exists</c:v>
                </c:pt>
                <c:pt idx="1">
                  <c:v>ORA-12170: TNS:Connect timeout occurred</c:v>
                </c:pt>
                <c:pt idx="2">
                  <c:v>ORA-01652: unable to extend temp segment by 12800 in tablespace RA_TEMP</c:v>
                </c:pt>
                <c:pt idx="3">
                  <c:v>Exception in thread "main" java.lang.OutOfMemoryError</c:v>
                </c:pt>
              </c:strCache>
            </c:strRef>
          </c:cat>
          <c:val>
            <c:numRef>
              <c:f>报错信息!$B$2:$B$5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>
        <c:manualLayout>
          <c:xMode val="edge"/>
          <c:yMode val="edge"/>
          <c:x val="0.11546552864098099"/>
          <c:y val="0.12077095829033989"/>
          <c:w val="0.76906894271803838"/>
          <c:h val="0.32400553995221537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8</c:v>
                </c:pt>
                <c:pt idx="1">
                  <c:v>39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12</c:v>
                </c:pt>
                <c:pt idx="1">
                  <c:v>144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51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12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8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56375" y="1999113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0363" y="3716740"/>
            <a:ext cx="2975212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2016-08-15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09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上二周主要工作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新增劵销售金额事实。</a:t>
            </a:r>
            <a:endParaRPr lang="en-US" altLang="zh-CN" sz="3000" b="1" kern="0" dirty="0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1300" y="1062038"/>
            <a:ext cx="4010025" cy="309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下二周工作计划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日常维护及需求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劵销售金额历史数据修复（</a:t>
            </a:r>
            <a:r>
              <a:rPr lang="en-US" altLang="zh-CN" sz="3000" b="1" kern="0" dirty="0" smtClean="0"/>
              <a:t>2016.06.21~2016.07.26</a:t>
            </a:r>
            <a:r>
              <a:rPr lang="zh-CN" altLang="en-US" sz="3000" b="1" kern="0" dirty="0" smtClean="0"/>
              <a:t>）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</a:t>
            </a:r>
            <a:r>
              <a:rPr lang="zh-CN" altLang="en-US" dirty="0"/>
              <a:t>长（</a:t>
            </a:r>
            <a:r>
              <a:rPr lang="en-US" altLang="zh-CN" dirty="0" smtClean="0"/>
              <a:t>2016.1.1~2016.8.12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小时之内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小时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41360" y="1604679"/>
          <a:ext cx="4931391" cy="452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35638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日结时长（</a:t>
            </a:r>
            <a:r>
              <a:rPr lang="en-US" altLang="zh-CN" dirty="0" smtClean="0"/>
              <a:t>2016.1.1~2016.8.12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7223524"/>
              </p:ext>
            </p:extLst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小时之内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148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小时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77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4976813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ODI</a:t>
            </a:r>
            <a:r>
              <a:rPr lang="zh-CN" altLang="en-US" dirty="0" smtClean="0">
                <a:solidFill>
                  <a:srgbClr val="FF0000"/>
                </a:solidFill>
              </a:rPr>
              <a:t>接口启用</a:t>
            </a:r>
            <a:r>
              <a:rPr lang="en-US" altLang="zh-CN" dirty="0" smtClean="0">
                <a:solidFill>
                  <a:srgbClr val="FF0000"/>
                </a:solidFill>
              </a:rPr>
              <a:t>PARALLEL</a:t>
            </a:r>
            <a:r>
              <a:rPr lang="zh-CN" altLang="en-US" dirty="0" smtClean="0">
                <a:solidFill>
                  <a:srgbClr val="FF0000"/>
                </a:solidFill>
              </a:rPr>
              <a:t>（商品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地点，商品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地点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供应商）</a:t>
            </a:r>
            <a:r>
              <a:rPr lang="en-US" altLang="zh-CN" dirty="0" smtClean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调整</a:t>
            </a:r>
            <a:r>
              <a:rPr lang="en-US" altLang="zh-CN" dirty="0" smtClean="0">
                <a:solidFill>
                  <a:srgbClr val="FF0000"/>
                </a:solidFill>
              </a:rPr>
              <a:t>UC4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err="1" smtClean="0">
                <a:solidFill>
                  <a:srgbClr val="FF0000"/>
                </a:solidFill>
              </a:rPr>
              <a:t>ksh</a:t>
            </a:r>
            <a:r>
              <a:rPr lang="zh-CN" altLang="en-US" dirty="0" smtClean="0">
                <a:solidFill>
                  <a:srgbClr val="FF0000"/>
                </a:solidFill>
              </a:rPr>
              <a:t>执行顺序。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9020966"/>
              </p:ext>
            </p:extLst>
          </p:nvPr>
        </p:nvGraphicFramePr>
        <p:xfrm>
          <a:off x="6362226" y="3877602"/>
          <a:ext cx="2091411" cy="711200"/>
        </p:xfrm>
        <a:graphic>
          <a:graphicData uri="http://schemas.openxmlformats.org/presentationml/2006/ole">
            <p:oleObj spid="_x0000_s1116" name="包装程序外壳对象" showAsIcon="1" r:id="rId3" imgW="1765426" imgH="443620" progId="Package">
              <p:embed/>
            </p:oleObj>
          </a:graphicData>
        </a:graphic>
      </p:graphicFrame>
      <p:graphicFrame>
        <p:nvGraphicFramePr>
          <p:cNvPr id="10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0586761"/>
              </p:ext>
            </p:extLst>
          </p:nvPr>
        </p:nvGraphicFramePr>
        <p:xfrm>
          <a:off x="8695530" y="4026827"/>
          <a:ext cx="1585913" cy="561975"/>
        </p:xfrm>
        <a:graphic>
          <a:graphicData uri="http://schemas.openxmlformats.org/presentationml/2006/ole">
            <p:oleObj spid="_x0000_s1117" name="包装程序外壳对象" showAsIcon="1" r:id="rId4" imgW="1709928" imgH="448056" progId="Package">
              <p:embed/>
            </p:oleObj>
          </a:graphicData>
        </a:graphic>
      </p:graphicFrame>
      <p:graphicFrame>
        <p:nvGraphicFramePr>
          <p:cNvPr id="108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4802779"/>
              </p:ext>
            </p:extLst>
          </p:nvPr>
        </p:nvGraphicFramePr>
        <p:xfrm>
          <a:off x="8695530" y="4979728"/>
          <a:ext cx="1458912" cy="561975"/>
        </p:xfrm>
        <a:graphic>
          <a:graphicData uri="http://schemas.openxmlformats.org/presentationml/2006/ole">
            <p:oleObj spid="_x0000_s1118" name="包装程序外壳对象" showAsIcon="1" r:id="rId5" imgW="1572768" imgH="448056" progId="Package">
              <p:embed/>
            </p:oleObj>
          </a:graphicData>
        </a:graphic>
      </p:graphicFrame>
      <p:graphicFrame>
        <p:nvGraphicFramePr>
          <p:cNvPr id="108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5428056"/>
              </p:ext>
            </p:extLst>
          </p:nvPr>
        </p:nvGraphicFramePr>
        <p:xfrm>
          <a:off x="6678475" y="4979728"/>
          <a:ext cx="1458912" cy="561975"/>
        </p:xfrm>
        <a:graphic>
          <a:graphicData uri="http://schemas.openxmlformats.org/presentationml/2006/ole">
            <p:oleObj spid="_x0000_s1119" name="包装程序外壳对象" showAsIcon="1" r:id="rId6" imgW="1572768" imgH="448056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264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35259" y="1834027"/>
          <a:ext cx="4733690" cy="26138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37404"/>
                <a:gridCol w="996286"/>
              </a:tblGrid>
              <a:tr h="453494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latin typeface="Arial" pitchFamily="34" charset="0"/>
                          <a:cs typeface="Arial" pitchFamily="34" charset="0"/>
                        </a:rPr>
                        <a:t>报错次数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ORA-08103: object no longer exists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ORA-12170: </a:t>
                      </a:r>
                      <a:r>
                        <a:rPr lang="en-US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TNS:Connect</a:t>
                      </a:r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timeout occurred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ORA-01652: unable to extend temp segment by 12800 in </a:t>
                      </a:r>
                      <a:r>
                        <a:rPr lang="en-US" altLang="zh-CN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tablespace</a:t>
                      </a:r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RA_TEMP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Exception in thread "main" 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java.lang.OutOfMemoryError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49911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0388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日结报错</a:t>
            </a:r>
            <a:r>
              <a:rPr lang="zh-CN" altLang="en-US" dirty="0" smtClean="0"/>
              <a:t>统计</a:t>
            </a:r>
            <a:r>
              <a:rPr lang="en-US" altLang="zh-CN" smtClean="0"/>
              <a:t>(2016.1.1~2016.4.25)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191125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732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日结报错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(2016.1.1~2016.8.12)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144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576888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大数据量业务运行时间超长。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早上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8:20—9:00RA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使用人数出现峰值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(400+)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1983</TotalTime>
  <Words>236</Words>
  <Application>Microsoft Office PowerPoint</Application>
  <PresentationFormat>自定义</PresentationFormat>
  <Paragraphs>66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软维工作汇报</vt:lpstr>
      <vt:lpstr>包装程序外壳对象</vt:lpstr>
      <vt:lpstr>RA工作汇报</vt:lpstr>
      <vt:lpstr>RA日结运行时间</vt:lpstr>
      <vt:lpstr>RA日结时长（2016.1.1~2016.8.12）</vt:lpstr>
      <vt:lpstr>RA日结时长（2016.1.1~2016.8.12）</vt:lpstr>
      <vt:lpstr>RA优化内容</vt:lpstr>
      <vt:lpstr>RA日结报错统计</vt:lpstr>
      <vt:lpstr>RA日结报错统计(2016.1.1~2016.4.25)</vt:lpstr>
      <vt:lpstr>RA日结报错统计(2016.1.1~2016.8.12)</vt:lpstr>
      <vt:lpstr>RA日结存在的问题</vt:lpstr>
      <vt:lpstr>上二周主要工作</vt:lpstr>
      <vt:lpstr>下二周工作计划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150</cp:revision>
  <dcterms:created xsi:type="dcterms:W3CDTF">2016-03-04T08:04:57Z</dcterms:created>
  <dcterms:modified xsi:type="dcterms:W3CDTF">2016-08-16T03:01:29Z</dcterms:modified>
</cp:coreProperties>
</file>