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75" r:id="rId3"/>
    <p:sldId id="260" r:id="rId4"/>
    <p:sldId id="271" r:id="rId5"/>
    <p:sldId id="259" r:id="rId6"/>
    <p:sldId id="272" r:id="rId7"/>
    <p:sldId id="257" r:id="rId8"/>
    <p:sldId id="273" r:id="rId9"/>
    <p:sldId id="264" r:id="rId10"/>
    <p:sldId id="274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843D0B2F-DCB6-4904-885F-0BFCDBE74ADA}">
      <dgm:prSet phldrT="[文本]"/>
      <dgm:spPr/>
      <dgm:t>
        <a:bodyPr/>
        <a:lstStyle/>
        <a:p>
          <a:r>
            <a:rPr lang="zh-CN" altLang="en-US" dirty="0" smtClean="0"/>
            <a:t>新建报表操作指引</a:t>
          </a:r>
          <a:endParaRPr lang="zh-CN" altLang="en-US" dirty="0"/>
        </a:p>
      </dgm:t>
    </dgm:pt>
    <dgm:pt modelId="{4E7AA60E-E1BF-4DED-A097-BA33874FDEE3}" type="par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4EB6C968-8EE8-4CE1-B8B4-B3EBFBD88D49}" type="sib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217974-C5C6-42B8-A09A-91260CA8AD52}">
      <dgm:prSet phldrT="[文本]"/>
      <dgm:spPr/>
      <dgm:t>
        <a:bodyPr/>
        <a:lstStyle/>
        <a:p>
          <a:r>
            <a:rPr lang="zh-CN" altLang="en-US" dirty="0" smtClean="0"/>
            <a:t>报表展示</a:t>
          </a:r>
          <a:endParaRPr lang="zh-CN" altLang="en-US" dirty="0"/>
        </a:p>
      </dgm:t>
    </dgm:pt>
    <dgm:pt modelId="{258EC565-1D3C-4176-90FB-0D9A6D2131B4}" type="par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26072E1-86BF-48D3-A924-8CDA108FB692}" type="sib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0F7F084F-D0A6-4EE6-9C6A-89A683CD8091}">
      <dgm:prSet phldrT="[文本]"/>
      <dgm:spPr/>
      <dgm:t>
        <a:bodyPr/>
        <a:lstStyle/>
        <a:p>
          <a:r>
            <a:rPr lang="zh-CN" altLang="en-US" dirty="0" smtClean="0"/>
            <a:t>应用场景分析</a:t>
          </a:r>
          <a:endParaRPr lang="zh-CN" altLang="en-US" dirty="0"/>
        </a:p>
      </dgm:t>
    </dgm:pt>
    <dgm:pt modelId="{90D6EF8A-A0D0-4A79-9FA7-9219A53B2E88}" type="parTrans" cxnId="{D9806B6C-D8E9-4BB9-B85D-C270E4570CE3}">
      <dgm:prSet/>
      <dgm:spPr/>
    </dgm:pt>
    <dgm:pt modelId="{0438D6DC-2486-467D-B38D-09CF37F530DF}" type="sibTrans" cxnId="{D9806B6C-D8E9-4BB9-B85D-C270E4570CE3}">
      <dgm:prSet/>
      <dgm:spPr/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6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6"/>
      <dgm:spPr/>
    </dgm:pt>
    <dgm:pt modelId="{15B5D2D1-102B-4CC9-A702-429DAF779602}" type="pres">
      <dgm:prSet presAssocID="{FAB1057F-1E23-4D6F-9B46-8AFDBAD2D653}" presName="dstNode" presStyleLbl="node1" presStyleIdx="0" presStyleCnt="6"/>
      <dgm:spPr/>
    </dgm:pt>
    <dgm:pt modelId="{C3DEFA39-A364-4D3F-AB85-BA5C0DB7045A}" type="pres">
      <dgm:prSet presAssocID="{0F7F084F-D0A6-4EE6-9C6A-89A683CD8091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02D4DD-3735-4A5B-B792-804AA6553101}" type="pres">
      <dgm:prSet presAssocID="{0F7F084F-D0A6-4EE6-9C6A-89A683CD8091}" presName="accent_1" presStyleCnt="0"/>
      <dgm:spPr/>
    </dgm:pt>
    <dgm:pt modelId="{143CE96C-2FCE-4BB8-A82E-460679A7B0FA}" type="pres">
      <dgm:prSet presAssocID="{0F7F084F-D0A6-4EE6-9C6A-89A683CD8091}" presName="accentRepeatNode" presStyleLbl="solidFgAcc1" presStyleIdx="0" presStyleCnt="6"/>
      <dgm:spPr/>
    </dgm:pt>
    <dgm:pt modelId="{3A0F53D5-146E-4889-8B4D-208B2009EFB3}" type="pres">
      <dgm:prSet presAssocID="{0F217974-C5C6-42B8-A09A-91260CA8AD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BD8EF3-D230-4FDD-9A41-BF7F0F09A88C}" type="pres">
      <dgm:prSet presAssocID="{0F217974-C5C6-42B8-A09A-91260CA8AD52}" presName="accent_2" presStyleCnt="0"/>
      <dgm:spPr/>
    </dgm:pt>
    <dgm:pt modelId="{80513BFB-41B2-48CD-B383-6DA944F2C680}" type="pres">
      <dgm:prSet presAssocID="{0F217974-C5C6-42B8-A09A-91260CA8AD52}" presName="accentRepeatNode" presStyleLbl="solidFgAcc1" presStyleIdx="1" presStyleCnt="6"/>
      <dgm:spPr/>
    </dgm:pt>
    <dgm:pt modelId="{46644306-033E-4A92-8781-14769ECFAD2E}" type="pres">
      <dgm:prSet presAssocID="{3E6F915B-86C9-48D4-B217-94AA03B2143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67B3B0-8613-416D-A582-1D815C46DBE0}" type="pres">
      <dgm:prSet presAssocID="{3E6F915B-86C9-48D4-B217-94AA03B2143E}" presName="accent_3" presStyleCnt="0"/>
      <dgm:spPr/>
    </dgm:pt>
    <dgm:pt modelId="{AAC2C797-70A2-465D-AD38-01F226FB1A3D}" type="pres">
      <dgm:prSet presAssocID="{3E6F915B-86C9-48D4-B217-94AA03B2143E}" presName="accentRepeatNode" presStyleLbl="solidFgAcc1" presStyleIdx="2" presStyleCnt="6"/>
      <dgm:spPr/>
    </dgm:pt>
    <dgm:pt modelId="{B495DB84-6A51-4850-8264-0EBD7A5FA8F4}" type="pres">
      <dgm:prSet presAssocID="{C236B15B-3641-4B04-A4FC-B69CBBB32D0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F6912-3742-4FBE-B28C-D281BAB9BC19}" type="pres">
      <dgm:prSet presAssocID="{C236B15B-3641-4B04-A4FC-B69CBBB32D0E}" presName="accent_4" presStyleCnt="0"/>
      <dgm:spPr/>
    </dgm:pt>
    <dgm:pt modelId="{0FDFAB1B-38CA-42DE-9797-FECF5870B0BC}" type="pres">
      <dgm:prSet presAssocID="{C236B15B-3641-4B04-A4FC-B69CBBB32D0E}" presName="accentRepeatNode" presStyleLbl="solidFgAcc1" presStyleIdx="3" presStyleCnt="6"/>
      <dgm:spPr/>
    </dgm:pt>
    <dgm:pt modelId="{7C228B08-731D-4526-A663-BACAC7799802}" type="pres">
      <dgm:prSet presAssocID="{843D0B2F-DCB6-4904-885F-0BFCDBE74AD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08D331-BE28-4C13-9312-BD8F51C26610}" type="pres">
      <dgm:prSet presAssocID="{843D0B2F-DCB6-4904-885F-0BFCDBE74ADA}" presName="accent_5" presStyleCnt="0"/>
      <dgm:spPr/>
    </dgm:pt>
    <dgm:pt modelId="{FEA664BA-9AA5-43E0-8AB4-B2847C40E5D7}" type="pres">
      <dgm:prSet presAssocID="{843D0B2F-DCB6-4904-885F-0BFCDBE74ADA}" presName="accentRepeatNode" presStyleLbl="solidFgAcc1" presStyleIdx="4" presStyleCnt="6"/>
      <dgm:spPr/>
    </dgm:pt>
    <dgm:pt modelId="{8BD25097-0D25-49E7-9B8C-D6D970FDCCE1}" type="pres">
      <dgm:prSet presAssocID="{E799A64E-C038-411A-BE76-B53A75A170A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4939E9-A09B-420D-AF2F-E07C1FE03051}" type="pres">
      <dgm:prSet presAssocID="{E799A64E-C038-411A-BE76-B53A75A170AE}" presName="accent_6" presStyleCnt="0"/>
      <dgm:spPr/>
    </dgm:pt>
    <dgm:pt modelId="{8EE72BC1-0F74-446F-B92A-C25A46FB65F3}" type="pres">
      <dgm:prSet presAssocID="{E799A64E-C038-411A-BE76-B53A75A170AE}" presName="accentRepeatNode" presStyleLbl="solidFgAcc1" presStyleIdx="5" presStyleCnt="6"/>
      <dgm:spPr/>
    </dgm:pt>
  </dgm:ptLst>
  <dgm:cxnLst>
    <dgm:cxn modelId="{D9806B6C-D8E9-4BB9-B85D-C270E4570CE3}" srcId="{FAB1057F-1E23-4D6F-9B46-8AFDBAD2D653}" destId="{0F7F084F-D0A6-4EE6-9C6A-89A683CD8091}" srcOrd="0" destOrd="0" parTransId="{90D6EF8A-A0D0-4A79-9FA7-9219A53B2E88}" sibTransId="{0438D6DC-2486-467D-B38D-09CF37F530DF}"/>
    <dgm:cxn modelId="{6660F23B-B634-4266-8605-E81C109D76B5}" type="presOf" srcId="{3E6F915B-86C9-48D4-B217-94AA03B2143E}" destId="{46644306-033E-4A92-8781-14769ECFAD2E}" srcOrd="0" destOrd="0" presId="urn:microsoft.com/office/officeart/2008/layout/VerticalCurvedList"/>
    <dgm:cxn modelId="{B0A91CC0-FF09-4254-B33B-FB9E3C689C08}" type="presOf" srcId="{843D0B2F-DCB6-4904-885F-0BFCDBE74ADA}" destId="{7C228B08-731D-4526-A663-BACAC7799802}" srcOrd="0" destOrd="0" presId="urn:microsoft.com/office/officeart/2008/layout/VerticalCurvedList"/>
    <dgm:cxn modelId="{8345D659-6404-4FE1-867F-9C75CC3FB694}" type="presOf" srcId="{0F7F084F-D0A6-4EE6-9C6A-89A683CD8091}" destId="{C3DEFA39-A364-4D3F-AB85-BA5C0DB7045A}" srcOrd="0" destOrd="0" presId="urn:microsoft.com/office/officeart/2008/layout/VerticalCurvedList"/>
    <dgm:cxn modelId="{D58481ED-5F61-4594-AE8B-829F9B8CA83C}" type="presOf" srcId="{FAB1057F-1E23-4D6F-9B46-8AFDBAD2D653}" destId="{38CCFEB1-18A9-49DE-A3B8-F879A9D2C31F}" srcOrd="0" destOrd="0" presId="urn:microsoft.com/office/officeart/2008/layout/VerticalCurvedList"/>
    <dgm:cxn modelId="{196FAD6F-C7D6-4B87-B1C0-6F48A2AD5BE4}" type="presOf" srcId="{C236B15B-3641-4B04-A4FC-B69CBBB32D0E}" destId="{B495DB84-6A51-4850-8264-0EBD7A5FA8F4}" srcOrd="0" destOrd="0" presId="urn:microsoft.com/office/officeart/2008/layout/VerticalCurvedList"/>
    <dgm:cxn modelId="{7F08A881-F86C-479C-9E57-C846C6F6445B}" type="presOf" srcId="{E799A64E-C038-411A-BE76-B53A75A170AE}" destId="{8BD25097-0D25-49E7-9B8C-D6D970FDCCE1}" srcOrd="0" destOrd="0" presId="urn:microsoft.com/office/officeart/2008/layout/VerticalCurvedList"/>
    <dgm:cxn modelId="{2B4B1132-FD23-4B35-AAC9-A15F96B1A1E7}" srcId="{FAB1057F-1E23-4D6F-9B46-8AFDBAD2D653}" destId="{C236B15B-3641-4B04-A4FC-B69CBBB32D0E}" srcOrd="3" destOrd="0" parTransId="{6F9EA3C3-2580-4D5C-8A79-C0563E0283F0}" sibTransId="{22DE0433-A961-4E08-892D-32E1F02523AA}"/>
    <dgm:cxn modelId="{C2B51373-EF64-47BD-8AAD-EF3F4F5B48F5}" type="presOf" srcId="{0438D6DC-2486-467D-B38D-09CF37F530DF}" destId="{ADE8B486-37B3-4627-9C1D-988A9EB0AB71}" srcOrd="0" destOrd="0" presId="urn:microsoft.com/office/officeart/2008/layout/VerticalCurvedList"/>
    <dgm:cxn modelId="{BD381B4E-E907-4014-9DF5-EED26DA00FCB}" type="presOf" srcId="{0F217974-C5C6-42B8-A09A-91260CA8AD52}" destId="{3A0F53D5-146E-4889-8B4D-208B2009EFB3}" srcOrd="0" destOrd="0" presId="urn:microsoft.com/office/officeart/2008/layout/VerticalCurvedList"/>
    <dgm:cxn modelId="{F9573E21-1561-4C51-8BB7-BC783D07D96A}" srcId="{FAB1057F-1E23-4D6F-9B46-8AFDBAD2D653}" destId="{3E6F915B-86C9-48D4-B217-94AA03B2143E}" srcOrd="2" destOrd="0" parTransId="{0A749D68-BC92-4F69-9FC4-EA90566A5EF7}" sibTransId="{50BF4BFA-2B12-442A-9CC6-AD0693D7B115}"/>
    <dgm:cxn modelId="{BDFA648C-BB03-481B-B405-A21FF6D9B996}" srcId="{FAB1057F-1E23-4D6F-9B46-8AFDBAD2D653}" destId="{E799A64E-C038-411A-BE76-B53A75A170AE}" srcOrd="5" destOrd="0" parTransId="{7EE05FEA-E059-4867-B262-02C2113376CA}" sibTransId="{16FBD699-3824-4112-9146-B9DC17AF5228}"/>
    <dgm:cxn modelId="{B047DE60-580F-41EB-B15C-BB8F926F21F7}" srcId="{FAB1057F-1E23-4D6F-9B46-8AFDBAD2D653}" destId="{0F217974-C5C6-42B8-A09A-91260CA8AD52}" srcOrd="1" destOrd="0" parTransId="{258EC565-1D3C-4176-90FB-0D9A6D2131B4}" sibTransId="{B26072E1-86BF-48D3-A924-8CDA108FB692}"/>
    <dgm:cxn modelId="{68DD037A-02E1-4B29-A45C-D5CF7D2016E1}" srcId="{FAB1057F-1E23-4D6F-9B46-8AFDBAD2D653}" destId="{843D0B2F-DCB6-4904-885F-0BFCDBE74ADA}" srcOrd="4" destOrd="0" parTransId="{4E7AA60E-E1BF-4DED-A097-BA33874FDEE3}" sibTransId="{4EB6C968-8EE8-4CE1-B8B4-B3EBFBD88D49}"/>
    <dgm:cxn modelId="{CFDB7B06-B937-49DD-9050-287BD82BEBBB}" type="presParOf" srcId="{38CCFEB1-18A9-49DE-A3B8-F879A9D2C31F}" destId="{90FF4EFD-CD0F-4475-A484-6676F69F2ADE}" srcOrd="0" destOrd="0" presId="urn:microsoft.com/office/officeart/2008/layout/VerticalCurvedList"/>
    <dgm:cxn modelId="{888AB50F-DD63-4B0D-9AC8-98802A675B58}" type="presParOf" srcId="{90FF4EFD-CD0F-4475-A484-6676F69F2ADE}" destId="{540F49D4-F4F3-4F72-BAE1-D23F15D20CE6}" srcOrd="0" destOrd="0" presId="urn:microsoft.com/office/officeart/2008/layout/VerticalCurvedList"/>
    <dgm:cxn modelId="{80FCBFBB-0056-4A6C-9089-C63F9AEBD859}" type="presParOf" srcId="{540F49D4-F4F3-4F72-BAE1-D23F15D20CE6}" destId="{D65A9297-9415-4134-90C2-75B8B5DBBE3A}" srcOrd="0" destOrd="0" presId="urn:microsoft.com/office/officeart/2008/layout/VerticalCurvedList"/>
    <dgm:cxn modelId="{36C1F6F4-2234-44A0-9A1B-4981194A20F6}" type="presParOf" srcId="{540F49D4-F4F3-4F72-BAE1-D23F15D20CE6}" destId="{ADE8B486-37B3-4627-9C1D-988A9EB0AB71}" srcOrd="1" destOrd="0" presId="urn:microsoft.com/office/officeart/2008/layout/VerticalCurvedList"/>
    <dgm:cxn modelId="{D328CC5D-87F5-4AAA-8DE5-DD0ECC369F64}" type="presParOf" srcId="{540F49D4-F4F3-4F72-BAE1-D23F15D20CE6}" destId="{47F859DB-0B61-4424-A5C0-C15607446BE1}" srcOrd="2" destOrd="0" presId="urn:microsoft.com/office/officeart/2008/layout/VerticalCurvedList"/>
    <dgm:cxn modelId="{807C9EC5-46ED-4556-B7AB-A6AAB665F652}" type="presParOf" srcId="{540F49D4-F4F3-4F72-BAE1-D23F15D20CE6}" destId="{15B5D2D1-102B-4CC9-A702-429DAF779602}" srcOrd="3" destOrd="0" presId="urn:microsoft.com/office/officeart/2008/layout/VerticalCurvedList"/>
    <dgm:cxn modelId="{ED570196-E845-4EB3-AE5C-884229DBFC67}" type="presParOf" srcId="{90FF4EFD-CD0F-4475-A484-6676F69F2ADE}" destId="{C3DEFA39-A364-4D3F-AB85-BA5C0DB7045A}" srcOrd="1" destOrd="0" presId="urn:microsoft.com/office/officeart/2008/layout/VerticalCurvedList"/>
    <dgm:cxn modelId="{19F28FC0-50AD-4305-B409-8F041AC93A87}" type="presParOf" srcId="{90FF4EFD-CD0F-4475-A484-6676F69F2ADE}" destId="{CB02D4DD-3735-4A5B-B792-804AA6553101}" srcOrd="2" destOrd="0" presId="urn:microsoft.com/office/officeart/2008/layout/VerticalCurvedList"/>
    <dgm:cxn modelId="{579A7384-7ED8-43AA-BA39-754AC291826B}" type="presParOf" srcId="{CB02D4DD-3735-4A5B-B792-804AA6553101}" destId="{143CE96C-2FCE-4BB8-A82E-460679A7B0FA}" srcOrd="0" destOrd="0" presId="urn:microsoft.com/office/officeart/2008/layout/VerticalCurvedList"/>
    <dgm:cxn modelId="{86C5DC25-99AA-47E8-989F-0D910E8CA878}" type="presParOf" srcId="{90FF4EFD-CD0F-4475-A484-6676F69F2ADE}" destId="{3A0F53D5-146E-4889-8B4D-208B2009EFB3}" srcOrd="3" destOrd="0" presId="urn:microsoft.com/office/officeart/2008/layout/VerticalCurvedList"/>
    <dgm:cxn modelId="{D67FAF10-3890-4072-A3B3-C7A2B9622C00}" type="presParOf" srcId="{90FF4EFD-CD0F-4475-A484-6676F69F2ADE}" destId="{1FBD8EF3-D230-4FDD-9A41-BF7F0F09A88C}" srcOrd="4" destOrd="0" presId="urn:microsoft.com/office/officeart/2008/layout/VerticalCurvedList"/>
    <dgm:cxn modelId="{FA5D3291-9D7A-4E2A-998E-BB7388FBE8EB}" type="presParOf" srcId="{1FBD8EF3-D230-4FDD-9A41-BF7F0F09A88C}" destId="{80513BFB-41B2-48CD-B383-6DA944F2C680}" srcOrd="0" destOrd="0" presId="urn:microsoft.com/office/officeart/2008/layout/VerticalCurvedList"/>
    <dgm:cxn modelId="{4132970B-2900-4B72-8C73-71C3013C9D63}" type="presParOf" srcId="{90FF4EFD-CD0F-4475-A484-6676F69F2ADE}" destId="{46644306-033E-4A92-8781-14769ECFAD2E}" srcOrd="5" destOrd="0" presId="urn:microsoft.com/office/officeart/2008/layout/VerticalCurvedList"/>
    <dgm:cxn modelId="{05D3E331-FC35-45CC-8A60-91126CAC2271}" type="presParOf" srcId="{90FF4EFD-CD0F-4475-A484-6676F69F2ADE}" destId="{AD67B3B0-8613-416D-A582-1D815C46DBE0}" srcOrd="6" destOrd="0" presId="urn:microsoft.com/office/officeart/2008/layout/VerticalCurvedList"/>
    <dgm:cxn modelId="{5D27EB32-79D0-4412-9EEC-EC048045D1A3}" type="presParOf" srcId="{AD67B3B0-8613-416D-A582-1D815C46DBE0}" destId="{AAC2C797-70A2-465D-AD38-01F226FB1A3D}" srcOrd="0" destOrd="0" presId="urn:microsoft.com/office/officeart/2008/layout/VerticalCurvedList"/>
    <dgm:cxn modelId="{81C52F50-72B4-416F-9594-33213ECD3F07}" type="presParOf" srcId="{90FF4EFD-CD0F-4475-A484-6676F69F2ADE}" destId="{B495DB84-6A51-4850-8264-0EBD7A5FA8F4}" srcOrd="7" destOrd="0" presId="urn:microsoft.com/office/officeart/2008/layout/VerticalCurvedList"/>
    <dgm:cxn modelId="{52B0D23C-2A70-4677-A3F9-23A0EE732503}" type="presParOf" srcId="{90FF4EFD-CD0F-4475-A484-6676F69F2ADE}" destId="{C02F6912-3742-4FBE-B28C-D281BAB9BC19}" srcOrd="8" destOrd="0" presId="urn:microsoft.com/office/officeart/2008/layout/VerticalCurvedList"/>
    <dgm:cxn modelId="{A533F2FB-118A-456C-BF8A-8D45A92FE1B1}" type="presParOf" srcId="{C02F6912-3742-4FBE-B28C-D281BAB9BC19}" destId="{0FDFAB1B-38CA-42DE-9797-FECF5870B0BC}" srcOrd="0" destOrd="0" presId="urn:microsoft.com/office/officeart/2008/layout/VerticalCurvedList"/>
    <dgm:cxn modelId="{181A1CDD-9F5A-4886-9937-1DC350D70E87}" type="presParOf" srcId="{90FF4EFD-CD0F-4475-A484-6676F69F2ADE}" destId="{7C228B08-731D-4526-A663-BACAC7799802}" srcOrd="9" destOrd="0" presId="urn:microsoft.com/office/officeart/2008/layout/VerticalCurvedList"/>
    <dgm:cxn modelId="{297F2D62-05C5-4C43-B69E-092450FD6737}" type="presParOf" srcId="{90FF4EFD-CD0F-4475-A484-6676F69F2ADE}" destId="{B408D331-BE28-4C13-9312-BD8F51C26610}" srcOrd="10" destOrd="0" presId="urn:microsoft.com/office/officeart/2008/layout/VerticalCurvedList"/>
    <dgm:cxn modelId="{7382C2FD-F307-4FEB-A5FF-60B837AE56AA}" type="presParOf" srcId="{B408D331-BE28-4C13-9312-BD8F51C26610}" destId="{FEA664BA-9AA5-43E0-8AB4-B2847C40E5D7}" srcOrd="0" destOrd="0" presId="urn:microsoft.com/office/officeart/2008/layout/VerticalCurvedList"/>
    <dgm:cxn modelId="{F6A50904-0FBD-44F5-B076-90B19DECB8CF}" type="presParOf" srcId="{90FF4EFD-CD0F-4475-A484-6676F69F2ADE}" destId="{8BD25097-0D25-49E7-9B8C-D6D970FDCCE1}" srcOrd="11" destOrd="0" presId="urn:microsoft.com/office/officeart/2008/layout/VerticalCurvedList"/>
    <dgm:cxn modelId="{7B8AB7F1-CBD7-45E2-8146-52F1B8F8800C}" type="presParOf" srcId="{90FF4EFD-CD0F-4475-A484-6676F69F2ADE}" destId="{434939E9-A09B-420D-AF2F-E07C1FE03051}" srcOrd="12" destOrd="0" presId="urn:microsoft.com/office/officeart/2008/layout/VerticalCurvedList"/>
    <dgm:cxn modelId="{4647D124-A7B8-4CA7-ADCF-6C335D8763CA}" type="presParOf" srcId="{434939E9-A09B-420D-AF2F-E07C1FE03051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152961-1010-40BB-89D6-5D1586AB92A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CCC177-DEFB-4F40-980C-6C94CF28F57D}">
      <dgm:prSet phldrT="[文本]"/>
      <dgm:spPr/>
      <dgm:t>
        <a:bodyPr/>
        <a:lstStyle/>
        <a:p>
          <a:r>
            <a:rPr lang="zh-CN" altLang="en-US" dirty="0" smtClean="0"/>
            <a:t>今年中秋节，客单大于</a:t>
          </a:r>
          <a:r>
            <a:rPr lang="en-US" altLang="zh-CN" dirty="0" smtClean="0"/>
            <a:t>100</a:t>
          </a:r>
          <a:r>
            <a:rPr lang="zh-CN" altLang="en-US" dirty="0" smtClean="0"/>
            <a:t>元有多少客流，合计销售多少？</a:t>
          </a:r>
          <a:endParaRPr lang="zh-CN" altLang="en-US" dirty="0"/>
        </a:p>
      </dgm:t>
    </dgm:pt>
    <dgm:pt modelId="{10EDC0AE-8A1C-4DA9-A89E-ABF95D5F8791}" type="parTrans" cxnId="{83A70D32-A697-4719-A591-E5F23E320D7C}">
      <dgm:prSet/>
      <dgm:spPr/>
      <dgm:t>
        <a:bodyPr/>
        <a:lstStyle/>
        <a:p>
          <a:endParaRPr lang="zh-CN" altLang="en-US"/>
        </a:p>
      </dgm:t>
    </dgm:pt>
    <dgm:pt modelId="{59E27CAF-0DEF-4BDD-A1BE-58A9F2EFA492}" type="sibTrans" cxnId="{83A70D32-A697-4719-A591-E5F23E320D7C}">
      <dgm:prSet/>
      <dgm:spPr/>
      <dgm:t>
        <a:bodyPr/>
        <a:lstStyle/>
        <a:p>
          <a:endParaRPr lang="zh-CN" altLang="en-US"/>
        </a:p>
      </dgm:t>
    </dgm:pt>
    <dgm:pt modelId="{23C66751-0877-4387-AA5D-65EA0623A51F}">
      <dgm:prSet phldrT="[文本]"/>
      <dgm:spPr/>
      <dgm:t>
        <a:bodyPr/>
        <a:lstStyle/>
        <a:p>
          <a:r>
            <a:rPr lang="zh-CN" altLang="en-US" dirty="0" smtClean="0"/>
            <a:t>会员客单销售与整体客单销售对比情况？</a:t>
          </a:r>
          <a:endParaRPr lang="zh-CN" altLang="en-US" dirty="0"/>
        </a:p>
      </dgm:t>
    </dgm:pt>
    <dgm:pt modelId="{47E29162-1832-4BBC-8D0C-51DB9A5375A5}" type="parTrans" cxnId="{E5505CB0-A9C1-42B9-9D4F-74F78ADB5823}">
      <dgm:prSet/>
      <dgm:spPr/>
      <dgm:t>
        <a:bodyPr/>
        <a:lstStyle/>
        <a:p>
          <a:endParaRPr lang="zh-CN" altLang="en-US"/>
        </a:p>
      </dgm:t>
    </dgm:pt>
    <dgm:pt modelId="{9E559DC9-3649-4E5D-8D1B-31FE24007BBF}" type="sibTrans" cxnId="{E5505CB0-A9C1-42B9-9D4F-74F78ADB5823}">
      <dgm:prSet/>
      <dgm:spPr/>
      <dgm:t>
        <a:bodyPr/>
        <a:lstStyle/>
        <a:p>
          <a:endParaRPr lang="zh-CN" altLang="en-US"/>
        </a:p>
      </dgm:t>
    </dgm:pt>
    <dgm:pt modelId="{42D1395D-6DFF-4DFB-B67B-7EF3E27F3A57}">
      <dgm:prSet phldrT="[文本]"/>
      <dgm:spPr/>
      <dgm:t>
        <a:bodyPr/>
        <a:lstStyle/>
        <a:p>
          <a:r>
            <a:rPr lang="zh-CN" altLang="en-US" dirty="0" smtClean="0"/>
            <a:t>去年国庆假期客单客流销售如何？今年目标设定。</a:t>
          </a:r>
          <a:endParaRPr lang="zh-CN" altLang="en-US" dirty="0"/>
        </a:p>
      </dgm:t>
    </dgm:pt>
    <dgm:pt modelId="{FE883301-D87C-4C5B-BF3F-2300A581B046}" type="parTrans" cxnId="{C226F082-77D2-4769-8C43-E874EB13274F}">
      <dgm:prSet/>
      <dgm:spPr/>
      <dgm:t>
        <a:bodyPr/>
        <a:lstStyle/>
        <a:p>
          <a:endParaRPr lang="zh-CN" altLang="en-US"/>
        </a:p>
      </dgm:t>
    </dgm:pt>
    <dgm:pt modelId="{F6490F97-A6C2-4961-9A46-E56B431D8FAC}" type="sibTrans" cxnId="{C226F082-77D2-4769-8C43-E874EB13274F}">
      <dgm:prSet/>
      <dgm:spPr/>
      <dgm:t>
        <a:bodyPr/>
        <a:lstStyle/>
        <a:p>
          <a:endParaRPr lang="zh-CN" altLang="en-US"/>
        </a:p>
      </dgm:t>
    </dgm:pt>
    <dgm:pt modelId="{8259FCFB-E594-48B1-BF90-414F31CA040F}">
      <dgm:prSet phldrT="[文本]"/>
      <dgm:spPr/>
      <dgm:t>
        <a:bodyPr/>
        <a:lstStyle/>
        <a:p>
          <a:r>
            <a:rPr lang="en-US" altLang="zh-CN" dirty="0" smtClean="0"/>
            <a:t>RA</a:t>
          </a:r>
          <a:r>
            <a:rPr lang="zh-CN" altLang="en-US" dirty="0" smtClean="0"/>
            <a:t>客单客流分析</a:t>
          </a:r>
          <a:endParaRPr lang="zh-CN" altLang="en-US" dirty="0"/>
        </a:p>
      </dgm:t>
    </dgm:pt>
    <dgm:pt modelId="{BCB1E432-A5D4-4D7A-B8C4-2512126AB83A}" type="parTrans" cxnId="{D472B250-DC9B-4408-998C-809E6A153565}">
      <dgm:prSet/>
      <dgm:spPr/>
      <dgm:t>
        <a:bodyPr/>
        <a:lstStyle/>
        <a:p>
          <a:endParaRPr lang="zh-CN" altLang="en-US"/>
        </a:p>
      </dgm:t>
    </dgm:pt>
    <dgm:pt modelId="{D421FC94-A40E-432A-B368-695D25397B68}" type="sibTrans" cxnId="{D472B250-DC9B-4408-998C-809E6A153565}">
      <dgm:prSet/>
      <dgm:spPr/>
      <dgm:t>
        <a:bodyPr/>
        <a:lstStyle/>
        <a:p>
          <a:endParaRPr lang="zh-CN" altLang="en-US"/>
        </a:p>
      </dgm:t>
    </dgm:pt>
    <dgm:pt modelId="{498D5708-6A0C-4D58-A5EC-9E6AEF60C3B9}" type="pres">
      <dgm:prSet presAssocID="{72152961-1010-40BB-89D6-5D1586AB92A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B41BA0-838F-459F-B82C-F6B45DAEA9F8}" type="pres">
      <dgm:prSet presAssocID="{72152961-1010-40BB-89D6-5D1586AB92A1}" presName="ellipse" presStyleLbl="trBgShp" presStyleIdx="0" presStyleCnt="1"/>
      <dgm:spPr/>
    </dgm:pt>
    <dgm:pt modelId="{CCDAAEBF-FCDB-42AF-8DB9-47F49637DA0D}" type="pres">
      <dgm:prSet presAssocID="{72152961-1010-40BB-89D6-5D1586AB92A1}" presName="arrow1" presStyleLbl="fgShp" presStyleIdx="0" presStyleCnt="1" custScaleY="126812" custLinFactNeighborX="0" custLinFactNeighborY="27964"/>
      <dgm:spPr/>
    </dgm:pt>
    <dgm:pt modelId="{8FC67715-8CAB-481B-B5B9-F25F1BE079E0}" type="pres">
      <dgm:prSet presAssocID="{72152961-1010-40BB-89D6-5D1586AB92A1}" presName="rectangle" presStyleLbl="revTx" presStyleIdx="0" presStyleCnt="1" custScaleY="631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1FF620-EE85-47A7-9BE2-176222FC1787}" type="pres">
      <dgm:prSet presAssocID="{23C66751-0877-4387-AA5D-65EA0623A51F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9EB9D3-82A1-4E86-A0DF-F1981CEE45E3}" type="pres">
      <dgm:prSet presAssocID="{42D1395D-6DFF-4DFB-B67B-7EF3E27F3A57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BD693A-DF8F-4241-9F28-FC40BB26AB7F}" type="pres">
      <dgm:prSet presAssocID="{8259FCFB-E594-48B1-BF90-414F31CA040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4A5ABA-80D6-4828-A58E-4CB90E8EE42A}" type="pres">
      <dgm:prSet presAssocID="{72152961-1010-40BB-89D6-5D1586AB92A1}" presName="funnel" presStyleLbl="trAlignAcc1" presStyleIdx="0" presStyleCnt="1" custScaleX="101322" custScaleY="112094"/>
      <dgm:spPr/>
    </dgm:pt>
  </dgm:ptLst>
  <dgm:cxnLst>
    <dgm:cxn modelId="{DA22AB14-8189-4678-ACBA-E51436220703}" type="presOf" srcId="{6DCCC177-DEFB-4F40-980C-6C94CF28F57D}" destId="{73BD693A-DF8F-4241-9F28-FC40BB26AB7F}" srcOrd="0" destOrd="0" presId="urn:microsoft.com/office/officeart/2005/8/layout/funnel1"/>
    <dgm:cxn modelId="{C226F082-77D2-4769-8C43-E874EB13274F}" srcId="{72152961-1010-40BB-89D6-5D1586AB92A1}" destId="{42D1395D-6DFF-4DFB-B67B-7EF3E27F3A57}" srcOrd="2" destOrd="0" parTransId="{FE883301-D87C-4C5B-BF3F-2300A581B046}" sibTransId="{F6490F97-A6C2-4961-9A46-E56B431D8FAC}"/>
    <dgm:cxn modelId="{D75622D9-3845-47AA-8C83-7DBC0128FACE}" type="presOf" srcId="{23C66751-0877-4387-AA5D-65EA0623A51F}" destId="{379EB9D3-82A1-4E86-A0DF-F1981CEE45E3}" srcOrd="0" destOrd="0" presId="urn:microsoft.com/office/officeart/2005/8/layout/funnel1"/>
    <dgm:cxn modelId="{E5505CB0-A9C1-42B9-9D4F-74F78ADB5823}" srcId="{72152961-1010-40BB-89D6-5D1586AB92A1}" destId="{23C66751-0877-4387-AA5D-65EA0623A51F}" srcOrd="1" destOrd="0" parTransId="{47E29162-1832-4BBC-8D0C-51DB9A5375A5}" sibTransId="{9E559DC9-3649-4E5D-8D1B-31FE24007BBF}"/>
    <dgm:cxn modelId="{2A6F73EC-4ABD-4FF3-B255-B6DD66A00529}" type="presOf" srcId="{42D1395D-6DFF-4DFB-B67B-7EF3E27F3A57}" destId="{DB1FF620-EE85-47A7-9BE2-176222FC1787}" srcOrd="0" destOrd="0" presId="urn:microsoft.com/office/officeart/2005/8/layout/funnel1"/>
    <dgm:cxn modelId="{83A70D32-A697-4719-A591-E5F23E320D7C}" srcId="{72152961-1010-40BB-89D6-5D1586AB92A1}" destId="{6DCCC177-DEFB-4F40-980C-6C94CF28F57D}" srcOrd="0" destOrd="0" parTransId="{10EDC0AE-8A1C-4DA9-A89E-ABF95D5F8791}" sibTransId="{59E27CAF-0DEF-4BDD-A1BE-58A9F2EFA492}"/>
    <dgm:cxn modelId="{D472B250-DC9B-4408-998C-809E6A153565}" srcId="{72152961-1010-40BB-89D6-5D1586AB92A1}" destId="{8259FCFB-E594-48B1-BF90-414F31CA040F}" srcOrd="3" destOrd="0" parTransId="{BCB1E432-A5D4-4D7A-B8C4-2512126AB83A}" sibTransId="{D421FC94-A40E-432A-B368-695D25397B68}"/>
    <dgm:cxn modelId="{985FE1C8-9737-4F7A-AF24-8CF700A74E95}" type="presOf" srcId="{72152961-1010-40BB-89D6-5D1586AB92A1}" destId="{498D5708-6A0C-4D58-A5EC-9E6AEF60C3B9}" srcOrd="0" destOrd="0" presId="urn:microsoft.com/office/officeart/2005/8/layout/funnel1"/>
    <dgm:cxn modelId="{F3E308E3-FC4C-427A-B29E-B68307008E66}" type="presOf" srcId="{8259FCFB-E594-48B1-BF90-414F31CA040F}" destId="{8FC67715-8CAB-481B-B5B9-F25F1BE079E0}" srcOrd="0" destOrd="0" presId="urn:microsoft.com/office/officeart/2005/8/layout/funnel1"/>
    <dgm:cxn modelId="{5E9ECBDE-3328-4B3D-BC76-1921C2C45427}" type="presParOf" srcId="{498D5708-6A0C-4D58-A5EC-9E6AEF60C3B9}" destId="{79B41BA0-838F-459F-B82C-F6B45DAEA9F8}" srcOrd="0" destOrd="0" presId="urn:microsoft.com/office/officeart/2005/8/layout/funnel1"/>
    <dgm:cxn modelId="{0210CA00-F7F3-4FEC-B931-D15BB06F1103}" type="presParOf" srcId="{498D5708-6A0C-4D58-A5EC-9E6AEF60C3B9}" destId="{CCDAAEBF-FCDB-42AF-8DB9-47F49637DA0D}" srcOrd="1" destOrd="0" presId="urn:microsoft.com/office/officeart/2005/8/layout/funnel1"/>
    <dgm:cxn modelId="{44830CC1-F091-4C9F-ABEB-0223B9099191}" type="presParOf" srcId="{498D5708-6A0C-4D58-A5EC-9E6AEF60C3B9}" destId="{8FC67715-8CAB-481B-B5B9-F25F1BE079E0}" srcOrd="2" destOrd="0" presId="urn:microsoft.com/office/officeart/2005/8/layout/funnel1"/>
    <dgm:cxn modelId="{7B0943B0-FD84-4038-BDEB-629DBCBCEB7B}" type="presParOf" srcId="{498D5708-6A0C-4D58-A5EC-9E6AEF60C3B9}" destId="{DB1FF620-EE85-47A7-9BE2-176222FC1787}" srcOrd="3" destOrd="0" presId="urn:microsoft.com/office/officeart/2005/8/layout/funnel1"/>
    <dgm:cxn modelId="{48098797-7D60-40D1-B6FD-8D1E3F01C092}" type="presParOf" srcId="{498D5708-6A0C-4D58-A5EC-9E6AEF60C3B9}" destId="{379EB9D3-82A1-4E86-A0DF-F1981CEE45E3}" srcOrd="4" destOrd="0" presId="urn:microsoft.com/office/officeart/2005/8/layout/funnel1"/>
    <dgm:cxn modelId="{52A33CA3-4947-4FCF-9296-D9BDEE13B9B7}" type="presParOf" srcId="{498D5708-6A0C-4D58-A5EC-9E6AEF60C3B9}" destId="{73BD693A-DF8F-4241-9F28-FC40BB26AB7F}" srcOrd="5" destOrd="0" presId="urn:microsoft.com/office/officeart/2005/8/layout/funnel1"/>
    <dgm:cxn modelId="{53BFD8B9-C5BA-40D4-8AB5-7E464155F650}" type="presParOf" srcId="{498D5708-6A0C-4D58-A5EC-9E6AEF60C3B9}" destId="{B54A5ABA-80D6-4828-A58E-4CB90E8EE42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843D0B2F-DCB6-4904-885F-0BFCDBE74ADA}">
      <dgm:prSet phldrT="[文本]"/>
      <dgm:spPr/>
      <dgm:t>
        <a:bodyPr/>
        <a:lstStyle/>
        <a:p>
          <a:r>
            <a:rPr lang="zh-CN" altLang="en-US" dirty="0" smtClean="0"/>
            <a:t>新建报表操作指引</a:t>
          </a:r>
          <a:endParaRPr lang="zh-CN" altLang="en-US" dirty="0"/>
        </a:p>
      </dgm:t>
    </dgm:pt>
    <dgm:pt modelId="{4E7AA60E-E1BF-4DED-A097-BA33874FDEE3}" type="par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4EB6C968-8EE8-4CE1-B8B4-B3EBFBD88D49}" type="sib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217974-C5C6-42B8-A09A-91260CA8AD52}">
      <dgm:prSet phldrT="[文本]"/>
      <dgm:spPr/>
      <dgm:t>
        <a:bodyPr/>
        <a:lstStyle/>
        <a:p>
          <a:r>
            <a:rPr lang="zh-CN" altLang="en-US" dirty="0" smtClean="0"/>
            <a:t>报表展示</a:t>
          </a:r>
          <a:endParaRPr lang="zh-CN" altLang="en-US" dirty="0"/>
        </a:p>
      </dgm:t>
    </dgm:pt>
    <dgm:pt modelId="{258EC565-1D3C-4176-90FB-0D9A6D2131B4}" type="par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26072E1-86BF-48D3-A924-8CDA108FB692}" type="sib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7848111E-5EF8-4E3A-A335-3CAAA4A8CD72}">
      <dgm:prSet phldrT="[文本]"/>
      <dgm:spPr/>
      <dgm:t>
        <a:bodyPr/>
        <a:lstStyle/>
        <a:p>
          <a:r>
            <a:rPr lang="zh-CN" altLang="en-US" dirty="0" smtClean="0"/>
            <a:t>应用场景分析</a:t>
          </a:r>
          <a:endParaRPr lang="zh-CN" altLang="en-US" dirty="0"/>
        </a:p>
      </dgm:t>
    </dgm:pt>
    <dgm:pt modelId="{3DFD3472-7D60-4269-94B8-713DD84B9A4A}" type="parTrans" cxnId="{FC9F3526-CEFA-4736-967E-CA9548A31D10}">
      <dgm:prSet/>
      <dgm:spPr/>
      <dgm:t>
        <a:bodyPr/>
        <a:lstStyle/>
        <a:p>
          <a:endParaRPr lang="zh-CN" altLang="en-US"/>
        </a:p>
      </dgm:t>
    </dgm:pt>
    <dgm:pt modelId="{F1DD1FDE-115D-4962-98C6-7CF68566A1CF}" type="sibTrans" cxnId="{FC9F3526-CEFA-4736-967E-CA9548A31D10}">
      <dgm:prSet/>
      <dgm:spPr/>
      <dgm:t>
        <a:bodyPr/>
        <a:lstStyle/>
        <a:p>
          <a:endParaRPr lang="zh-CN" altLang="en-US"/>
        </a:p>
      </dgm:t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6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6"/>
      <dgm:spPr/>
    </dgm:pt>
    <dgm:pt modelId="{15B5D2D1-102B-4CC9-A702-429DAF779602}" type="pres">
      <dgm:prSet presAssocID="{FAB1057F-1E23-4D6F-9B46-8AFDBAD2D653}" presName="dstNode" presStyleLbl="node1" presStyleIdx="0" presStyleCnt="6"/>
      <dgm:spPr/>
    </dgm:pt>
    <dgm:pt modelId="{913B91B5-CA6C-45E3-B559-C61B69B99F3F}" type="pres">
      <dgm:prSet presAssocID="{7848111E-5EF8-4E3A-A335-3CAAA4A8CD72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0443A3-88E8-4D98-88F4-04B507F1D8BC}" type="pres">
      <dgm:prSet presAssocID="{7848111E-5EF8-4E3A-A335-3CAAA4A8CD72}" presName="accent_1" presStyleCnt="0"/>
      <dgm:spPr/>
    </dgm:pt>
    <dgm:pt modelId="{CB7CF207-E15A-4A9E-8DBA-787E05CB2929}" type="pres">
      <dgm:prSet presAssocID="{7848111E-5EF8-4E3A-A335-3CAAA4A8CD72}" presName="accentRepeatNode" presStyleLbl="solidFgAcc1" presStyleIdx="0" presStyleCnt="6"/>
      <dgm:spPr/>
    </dgm:pt>
    <dgm:pt modelId="{83A69A12-C3DA-4B56-A61F-A82573CA2C67}" type="pres">
      <dgm:prSet presAssocID="{0F217974-C5C6-42B8-A09A-91260CA8AD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7D6B7C-7835-4E77-AB78-E73D84072F16}" type="pres">
      <dgm:prSet presAssocID="{0F217974-C5C6-42B8-A09A-91260CA8AD52}" presName="accent_2" presStyleCnt="0"/>
      <dgm:spPr/>
    </dgm:pt>
    <dgm:pt modelId="{80513BFB-41B2-48CD-B383-6DA944F2C680}" type="pres">
      <dgm:prSet presAssocID="{0F217974-C5C6-42B8-A09A-91260CA8AD52}" presName="accentRepeatNode" presStyleLbl="solidFgAcc1" presStyleIdx="1" presStyleCnt="6"/>
      <dgm:spPr/>
    </dgm:pt>
    <dgm:pt modelId="{D397BA36-D4EB-4ECD-A073-0F05856A3673}" type="pres">
      <dgm:prSet presAssocID="{3E6F915B-86C9-48D4-B217-94AA03B2143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334480-2911-4126-92D4-67E608A6010C}" type="pres">
      <dgm:prSet presAssocID="{3E6F915B-86C9-48D4-B217-94AA03B2143E}" presName="accent_3" presStyleCnt="0"/>
      <dgm:spPr/>
    </dgm:pt>
    <dgm:pt modelId="{AAC2C797-70A2-465D-AD38-01F226FB1A3D}" type="pres">
      <dgm:prSet presAssocID="{3E6F915B-86C9-48D4-B217-94AA03B2143E}" presName="accentRepeatNode" presStyleLbl="solidFgAcc1" presStyleIdx="2" presStyleCnt="6"/>
      <dgm:spPr/>
    </dgm:pt>
    <dgm:pt modelId="{35D60382-9663-4950-BF45-39D1386E0C5A}" type="pres">
      <dgm:prSet presAssocID="{C236B15B-3641-4B04-A4FC-B69CBBB32D0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1C4B82-52CA-44EC-9365-AE2C92C3D9CF}" type="pres">
      <dgm:prSet presAssocID="{C236B15B-3641-4B04-A4FC-B69CBBB32D0E}" presName="accent_4" presStyleCnt="0"/>
      <dgm:spPr/>
    </dgm:pt>
    <dgm:pt modelId="{0FDFAB1B-38CA-42DE-9797-FECF5870B0BC}" type="pres">
      <dgm:prSet presAssocID="{C236B15B-3641-4B04-A4FC-B69CBBB32D0E}" presName="accentRepeatNode" presStyleLbl="solidFgAcc1" presStyleIdx="3" presStyleCnt="6"/>
      <dgm:spPr/>
    </dgm:pt>
    <dgm:pt modelId="{3022E510-7698-4E0A-978D-80A8A08CB935}" type="pres">
      <dgm:prSet presAssocID="{843D0B2F-DCB6-4904-885F-0BFCDBE74AD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C8AB2C-8080-4F9E-B37F-CF090332D36A}" type="pres">
      <dgm:prSet presAssocID="{843D0B2F-DCB6-4904-885F-0BFCDBE74ADA}" presName="accent_5" presStyleCnt="0"/>
      <dgm:spPr/>
    </dgm:pt>
    <dgm:pt modelId="{FEA664BA-9AA5-43E0-8AB4-B2847C40E5D7}" type="pres">
      <dgm:prSet presAssocID="{843D0B2F-DCB6-4904-885F-0BFCDBE74ADA}" presName="accentRepeatNode" presStyleLbl="solidFgAcc1" presStyleIdx="4" presStyleCnt="6"/>
      <dgm:spPr/>
    </dgm:pt>
    <dgm:pt modelId="{E8C243F9-CA4E-4927-9299-D9F3F646E79E}" type="pres">
      <dgm:prSet presAssocID="{E799A64E-C038-411A-BE76-B53A75A170A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2E214E-8917-499B-B1F8-09CC5D1E0F24}" type="pres">
      <dgm:prSet presAssocID="{E799A64E-C038-411A-BE76-B53A75A170AE}" presName="accent_6" presStyleCnt="0"/>
      <dgm:spPr/>
    </dgm:pt>
    <dgm:pt modelId="{8EE72BC1-0F74-446F-B92A-C25A46FB65F3}" type="pres">
      <dgm:prSet presAssocID="{E799A64E-C038-411A-BE76-B53A75A170AE}" presName="accentRepeatNode" presStyleLbl="solidFgAcc1" presStyleIdx="5" presStyleCnt="6"/>
      <dgm:spPr/>
    </dgm:pt>
  </dgm:ptLst>
  <dgm:cxnLst>
    <dgm:cxn modelId="{D4B35F8A-6F6B-4B60-8019-5A29E2AAD975}" type="presOf" srcId="{E799A64E-C038-411A-BE76-B53A75A170AE}" destId="{E8C243F9-CA4E-4927-9299-D9F3F646E79E}" srcOrd="0" destOrd="0" presId="urn:microsoft.com/office/officeart/2008/layout/VerticalCurvedList"/>
    <dgm:cxn modelId="{597240AA-3232-47A5-9E80-196C9CB95992}" type="presOf" srcId="{843D0B2F-DCB6-4904-885F-0BFCDBE74ADA}" destId="{3022E510-7698-4E0A-978D-80A8A08CB935}" srcOrd="0" destOrd="0" presId="urn:microsoft.com/office/officeart/2008/layout/VerticalCurvedList"/>
    <dgm:cxn modelId="{CBF160AA-6983-4A30-8235-8B3ECFD47CF5}" type="presOf" srcId="{7848111E-5EF8-4E3A-A335-3CAAA4A8CD72}" destId="{913B91B5-CA6C-45E3-B559-C61B69B99F3F}" srcOrd="0" destOrd="0" presId="urn:microsoft.com/office/officeart/2008/layout/VerticalCurvedList"/>
    <dgm:cxn modelId="{923C28C5-602B-4D9F-B58B-84AE5B5A4454}" type="presOf" srcId="{0F217974-C5C6-42B8-A09A-91260CA8AD52}" destId="{83A69A12-C3DA-4B56-A61F-A82573CA2C67}" srcOrd="0" destOrd="0" presId="urn:microsoft.com/office/officeart/2008/layout/VerticalCurvedList"/>
    <dgm:cxn modelId="{FC9F3526-CEFA-4736-967E-CA9548A31D10}" srcId="{FAB1057F-1E23-4D6F-9B46-8AFDBAD2D653}" destId="{7848111E-5EF8-4E3A-A335-3CAAA4A8CD72}" srcOrd="0" destOrd="0" parTransId="{3DFD3472-7D60-4269-94B8-713DD84B9A4A}" sibTransId="{F1DD1FDE-115D-4962-98C6-7CF68566A1CF}"/>
    <dgm:cxn modelId="{2B4B1132-FD23-4B35-AAC9-A15F96B1A1E7}" srcId="{FAB1057F-1E23-4D6F-9B46-8AFDBAD2D653}" destId="{C236B15B-3641-4B04-A4FC-B69CBBB32D0E}" srcOrd="3" destOrd="0" parTransId="{6F9EA3C3-2580-4D5C-8A79-C0563E0283F0}" sibTransId="{22DE0433-A961-4E08-892D-32E1F02523AA}"/>
    <dgm:cxn modelId="{F4960B6B-D84E-450D-80A1-E7F28C892218}" type="presOf" srcId="{3E6F915B-86C9-48D4-B217-94AA03B2143E}" destId="{D397BA36-D4EB-4ECD-A073-0F05856A3673}" srcOrd="0" destOrd="0" presId="urn:microsoft.com/office/officeart/2008/layout/VerticalCurvedList"/>
    <dgm:cxn modelId="{F8DC3473-093F-4B15-8ED3-E06D106226CD}" type="presOf" srcId="{C236B15B-3641-4B04-A4FC-B69CBBB32D0E}" destId="{35D60382-9663-4950-BF45-39D1386E0C5A}" srcOrd="0" destOrd="0" presId="urn:microsoft.com/office/officeart/2008/layout/VerticalCurvedList"/>
    <dgm:cxn modelId="{F9573E21-1561-4C51-8BB7-BC783D07D96A}" srcId="{FAB1057F-1E23-4D6F-9B46-8AFDBAD2D653}" destId="{3E6F915B-86C9-48D4-B217-94AA03B2143E}" srcOrd="2" destOrd="0" parTransId="{0A749D68-BC92-4F69-9FC4-EA90566A5EF7}" sibTransId="{50BF4BFA-2B12-442A-9CC6-AD0693D7B115}"/>
    <dgm:cxn modelId="{11AF9C22-B14D-4C05-A4F8-525A3B9BE35F}" type="presOf" srcId="{F1DD1FDE-115D-4962-98C6-7CF68566A1CF}" destId="{ADE8B486-37B3-4627-9C1D-988A9EB0AB71}" srcOrd="0" destOrd="0" presId="urn:microsoft.com/office/officeart/2008/layout/VerticalCurvedList"/>
    <dgm:cxn modelId="{BDFA648C-BB03-481B-B405-A21FF6D9B996}" srcId="{FAB1057F-1E23-4D6F-9B46-8AFDBAD2D653}" destId="{E799A64E-C038-411A-BE76-B53A75A170AE}" srcOrd="5" destOrd="0" parTransId="{7EE05FEA-E059-4867-B262-02C2113376CA}" sibTransId="{16FBD699-3824-4112-9146-B9DC17AF5228}"/>
    <dgm:cxn modelId="{B047DE60-580F-41EB-B15C-BB8F926F21F7}" srcId="{FAB1057F-1E23-4D6F-9B46-8AFDBAD2D653}" destId="{0F217974-C5C6-42B8-A09A-91260CA8AD52}" srcOrd="1" destOrd="0" parTransId="{258EC565-1D3C-4176-90FB-0D9A6D2131B4}" sibTransId="{B26072E1-86BF-48D3-A924-8CDA108FB692}"/>
    <dgm:cxn modelId="{68CCECE2-3A4A-4177-9110-AE92B50664D8}" type="presOf" srcId="{FAB1057F-1E23-4D6F-9B46-8AFDBAD2D653}" destId="{38CCFEB1-18A9-49DE-A3B8-F879A9D2C31F}" srcOrd="0" destOrd="0" presId="urn:microsoft.com/office/officeart/2008/layout/VerticalCurvedList"/>
    <dgm:cxn modelId="{68DD037A-02E1-4B29-A45C-D5CF7D2016E1}" srcId="{FAB1057F-1E23-4D6F-9B46-8AFDBAD2D653}" destId="{843D0B2F-DCB6-4904-885F-0BFCDBE74ADA}" srcOrd="4" destOrd="0" parTransId="{4E7AA60E-E1BF-4DED-A097-BA33874FDEE3}" sibTransId="{4EB6C968-8EE8-4CE1-B8B4-B3EBFBD88D49}"/>
    <dgm:cxn modelId="{7CEF632E-24E7-446A-9514-5C0427EA90F8}" type="presParOf" srcId="{38CCFEB1-18A9-49DE-A3B8-F879A9D2C31F}" destId="{90FF4EFD-CD0F-4475-A484-6676F69F2ADE}" srcOrd="0" destOrd="0" presId="urn:microsoft.com/office/officeart/2008/layout/VerticalCurvedList"/>
    <dgm:cxn modelId="{0C62DFCA-D8E5-4CB2-9F86-92300221FC1A}" type="presParOf" srcId="{90FF4EFD-CD0F-4475-A484-6676F69F2ADE}" destId="{540F49D4-F4F3-4F72-BAE1-D23F15D20CE6}" srcOrd="0" destOrd="0" presId="urn:microsoft.com/office/officeart/2008/layout/VerticalCurvedList"/>
    <dgm:cxn modelId="{418057B8-5732-43E9-B27F-DA9054A37F72}" type="presParOf" srcId="{540F49D4-F4F3-4F72-BAE1-D23F15D20CE6}" destId="{D65A9297-9415-4134-90C2-75B8B5DBBE3A}" srcOrd="0" destOrd="0" presId="urn:microsoft.com/office/officeart/2008/layout/VerticalCurvedList"/>
    <dgm:cxn modelId="{7D4CCCC4-7CAA-4416-96E2-C1CC956A2422}" type="presParOf" srcId="{540F49D4-F4F3-4F72-BAE1-D23F15D20CE6}" destId="{ADE8B486-37B3-4627-9C1D-988A9EB0AB71}" srcOrd="1" destOrd="0" presId="urn:microsoft.com/office/officeart/2008/layout/VerticalCurvedList"/>
    <dgm:cxn modelId="{F6B750C1-932C-44A3-87C5-7BF9B4678255}" type="presParOf" srcId="{540F49D4-F4F3-4F72-BAE1-D23F15D20CE6}" destId="{47F859DB-0B61-4424-A5C0-C15607446BE1}" srcOrd="2" destOrd="0" presId="urn:microsoft.com/office/officeart/2008/layout/VerticalCurvedList"/>
    <dgm:cxn modelId="{8E09F91A-AA67-49D8-9E44-AB77C3618A94}" type="presParOf" srcId="{540F49D4-F4F3-4F72-BAE1-D23F15D20CE6}" destId="{15B5D2D1-102B-4CC9-A702-429DAF779602}" srcOrd="3" destOrd="0" presId="urn:microsoft.com/office/officeart/2008/layout/VerticalCurvedList"/>
    <dgm:cxn modelId="{26399DA9-78E2-4E5C-8E63-46BD6763E69F}" type="presParOf" srcId="{90FF4EFD-CD0F-4475-A484-6676F69F2ADE}" destId="{913B91B5-CA6C-45E3-B559-C61B69B99F3F}" srcOrd="1" destOrd="0" presId="urn:microsoft.com/office/officeart/2008/layout/VerticalCurvedList"/>
    <dgm:cxn modelId="{90F5012D-3CB3-4AC6-8DD0-9B11DF7DD8DE}" type="presParOf" srcId="{90FF4EFD-CD0F-4475-A484-6676F69F2ADE}" destId="{FE0443A3-88E8-4D98-88F4-04B507F1D8BC}" srcOrd="2" destOrd="0" presId="urn:microsoft.com/office/officeart/2008/layout/VerticalCurvedList"/>
    <dgm:cxn modelId="{03725A99-9A0E-493C-B45E-1AF1418A99A6}" type="presParOf" srcId="{FE0443A3-88E8-4D98-88F4-04B507F1D8BC}" destId="{CB7CF207-E15A-4A9E-8DBA-787E05CB2929}" srcOrd="0" destOrd="0" presId="urn:microsoft.com/office/officeart/2008/layout/VerticalCurvedList"/>
    <dgm:cxn modelId="{084F59FC-97CA-44DE-B7D3-241974CF20D4}" type="presParOf" srcId="{90FF4EFD-CD0F-4475-A484-6676F69F2ADE}" destId="{83A69A12-C3DA-4B56-A61F-A82573CA2C67}" srcOrd="3" destOrd="0" presId="urn:microsoft.com/office/officeart/2008/layout/VerticalCurvedList"/>
    <dgm:cxn modelId="{FC7AEB27-1197-4D23-B73F-765353157D04}" type="presParOf" srcId="{90FF4EFD-CD0F-4475-A484-6676F69F2ADE}" destId="{887D6B7C-7835-4E77-AB78-E73D84072F16}" srcOrd="4" destOrd="0" presId="urn:microsoft.com/office/officeart/2008/layout/VerticalCurvedList"/>
    <dgm:cxn modelId="{20A00AC7-5807-48D1-AEDE-3AAD57EEC2A3}" type="presParOf" srcId="{887D6B7C-7835-4E77-AB78-E73D84072F16}" destId="{80513BFB-41B2-48CD-B383-6DA944F2C680}" srcOrd="0" destOrd="0" presId="urn:microsoft.com/office/officeart/2008/layout/VerticalCurvedList"/>
    <dgm:cxn modelId="{C51503A4-D580-4796-A50E-3EF1D77706BC}" type="presParOf" srcId="{90FF4EFD-CD0F-4475-A484-6676F69F2ADE}" destId="{D397BA36-D4EB-4ECD-A073-0F05856A3673}" srcOrd="5" destOrd="0" presId="urn:microsoft.com/office/officeart/2008/layout/VerticalCurvedList"/>
    <dgm:cxn modelId="{5E15D5C6-9FC6-47E8-8A66-ED17C9835116}" type="presParOf" srcId="{90FF4EFD-CD0F-4475-A484-6676F69F2ADE}" destId="{22334480-2911-4126-92D4-67E608A6010C}" srcOrd="6" destOrd="0" presId="urn:microsoft.com/office/officeart/2008/layout/VerticalCurvedList"/>
    <dgm:cxn modelId="{7AD4D9E1-F2CF-43F2-9B49-D73D317E1C45}" type="presParOf" srcId="{22334480-2911-4126-92D4-67E608A6010C}" destId="{AAC2C797-70A2-465D-AD38-01F226FB1A3D}" srcOrd="0" destOrd="0" presId="urn:microsoft.com/office/officeart/2008/layout/VerticalCurvedList"/>
    <dgm:cxn modelId="{65B4EC3B-D96B-4137-A73F-7C900EAC1722}" type="presParOf" srcId="{90FF4EFD-CD0F-4475-A484-6676F69F2ADE}" destId="{35D60382-9663-4950-BF45-39D1386E0C5A}" srcOrd="7" destOrd="0" presId="urn:microsoft.com/office/officeart/2008/layout/VerticalCurvedList"/>
    <dgm:cxn modelId="{61A4FD05-AB95-4131-8C77-DC417F985A02}" type="presParOf" srcId="{90FF4EFD-CD0F-4475-A484-6676F69F2ADE}" destId="{BE1C4B82-52CA-44EC-9365-AE2C92C3D9CF}" srcOrd="8" destOrd="0" presId="urn:microsoft.com/office/officeart/2008/layout/VerticalCurvedList"/>
    <dgm:cxn modelId="{372AF4F2-6223-4E99-9FA0-2E2D3F1C3FB1}" type="presParOf" srcId="{BE1C4B82-52CA-44EC-9365-AE2C92C3D9CF}" destId="{0FDFAB1B-38CA-42DE-9797-FECF5870B0BC}" srcOrd="0" destOrd="0" presId="urn:microsoft.com/office/officeart/2008/layout/VerticalCurvedList"/>
    <dgm:cxn modelId="{2886B53E-EC51-4211-9C65-C0C294157A0F}" type="presParOf" srcId="{90FF4EFD-CD0F-4475-A484-6676F69F2ADE}" destId="{3022E510-7698-4E0A-978D-80A8A08CB935}" srcOrd="9" destOrd="0" presId="urn:microsoft.com/office/officeart/2008/layout/VerticalCurvedList"/>
    <dgm:cxn modelId="{DD9E0843-C551-4EC4-8C28-44E97D53D01B}" type="presParOf" srcId="{90FF4EFD-CD0F-4475-A484-6676F69F2ADE}" destId="{41C8AB2C-8080-4F9E-B37F-CF090332D36A}" srcOrd="10" destOrd="0" presId="urn:microsoft.com/office/officeart/2008/layout/VerticalCurvedList"/>
    <dgm:cxn modelId="{4CD8B863-B502-4B36-8A40-A4A9C87EADAD}" type="presParOf" srcId="{41C8AB2C-8080-4F9E-B37F-CF090332D36A}" destId="{FEA664BA-9AA5-43E0-8AB4-B2847C40E5D7}" srcOrd="0" destOrd="0" presId="urn:microsoft.com/office/officeart/2008/layout/VerticalCurvedList"/>
    <dgm:cxn modelId="{21FD7698-1561-40E8-956D-A5687296AA40}" type="presParOf" srcId="{90FF4EFD-CD0F-4475-A484-6676F69F2ADE}" destId="{E8C243F9-CA4E-4927-9299-D9F3F646E79E}" srcOrd="11" destOrd="0" presId="urn:microsoft.com/office/officeart/2008/layout/VerticalCurvedList"/>
    <dgm:cxn modelId="{CC089246-4C1E-4919-A790-8A56976301B9}" type="presParOf" srcId="{90FF4EFD-CD0F-4475-A484-6676F69F2ADE}" destId="{B82E214E-8917-499B-B1F8-09CC5D1E0F24}" srcOrd="12" destOrd="0" presId="urn:microsoft.com/office/officeart/2008/layout/VerticalCurvedList"/>
    <dgm:cxn modelId="{7CA7CAC5-ACC6-4DEB-AA3A-F883DFFDC49D}" type="presParOf" srcId="{B82E214E-8917-499B-B1F8-09CC5D1E0F24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843D0B2F-DCB6-4904-885F-0BFCDBE74ADA}">
      <dgm:prSet phldrT="[文本]"/>
      <dgm:spPr/>
      <dgm:t>
        <a:bodyPr/>
        <a:lstStyle/>
        <a:p>
          <a:r>
            <a:rPr lang="zh-CN" altLang="en-US" dirty="0" smtClean="0"/>
            <a:t>新建报表操作指引</a:t>
          </a:r>
          <a:endParaRPr lang="zh-CN" altLang="en-US" dirty="0"/>
        </a:p>
      </dgm:t>
    </dgm:pt>
    <dgm:pt modelId="{4E7AA60E-E1BF-4DED-A097-BA33874FDEE3}" type="par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4EB6C968-8EE8-4CE1-B8B4-B3EBFBD88D49}" type="sib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217974-C5C6-42B8-A09A-91260CA8AD52}">
      <dgm:prSet phldrT="[文本]"/>
      <dgm:spPr/>
      <dgm:t>
        <a:bodyPr/>
        <a:lstStyle/>
        <a:p>
          <a:r>
            <a:rPr lang="zh-CN" altLang="en-US" dirty="0" smtClean="0"/>
            <a:t>报表展示</a:t>
          </a:r>
          <a:endParaRPr lang="zh-CN" altLang="en-US" dirty="0"/>
        </a:p>
      </dgm:t>
    </dgm:pt>
    <dgm:pt modelId="{258EC565-1D3C-4176-90FB-0D9A6D2131B4}" type="par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26072E1-86BF-48D3-A924-8CDA108FB692}" type="sib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E91992E1-4D0C-4443-98E7-1025BE7EE727}">
      <dgm:prSet phldrT="[文本]"/>
      <dgm:spPr/>
      <dgm:t>
        <a:bodyPr/>
        <a:lstStyle/>
        <a:p>
          <a:r>
            <a:rPr lang="zh-CN" altLang="en-US" dirty="0" smtClean="0"/>
            <a:t>应用场景分析</a:t>
          </a:r>
          <a:endParaRPr lang="zh-CN" altLang="en-US" dirty="0"/>
        </a:p>
      </dgm:t>
    </dgm:pt>
    <dgm:pt modelId="{156AF536-4496-4363-AF36-F3E1EBC8AB7B}" type="parTrans" cxnId="{7E86FB14-EB2D-4BC5-A5B5-0E30316A8C8A}">
      <dgm:prSet/>
      <dgm:spPr/>
    </dgm:pt>
    <dgm:pt modelId="{FAC16899-2CF5-4B5E-97E3-EB09BD054176}" type="sibTrans" cxnId="{7E86FB14-EB2D-4BC5-A5B5-0E30316A8C8A}">
      <dgm:prSet/>
      <dgm:spPr/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6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6"/>
      <dgm:spPr/>
    </dgm:pt>
    <dgm:pt modelId="{15B5D2D1-102B-4CC9-A702-429DAF779602}" type="pres">
      <dgm:prSet presAssocID="{FAB1057F-1E23-4D6F-9B46-8AFDBAD2D653}" presName="dstNode" presStyleLbl="node1" presStyleIdx="0" presStyleCnt="6"/>
      <dgm:spPr/>
    </dgm:pt>
    <dgm:pt modelId="{0136C5A7-849C-452B-85D7-8F606077472F}" type="pres">
      <dgm:prSet presAssocID="{E91992E1-4D0C-4443-98E7-1025BE7EE727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AB6A79-06DA-45F9-9E83-81B17D81F188}" type="pres">
      <dgm:prSet presAssocID="{E91992E1-4D0C-4443-98E7-1025BE7EE727}" presName="accent_1" presStyleCnt="0"/>
      <dgm:spPr/>
    </dgm:pt>
    <dgm:pt modelId="{5383C90B-A117-45B3-BDD3-001FD8663FBB}" type="pres">
      <dgm:prSet presAssocID="{E91992E1-4D0C-4443-98E7-1025BE7EE727}" presName="accentRepeatNode" presStyleLbl="solidFgAcc1" presStyleIdx="0" presStyleCnt="6"/>
      <dgm:spPr/>
    </dgm:pt>
    <dgm:pt modelId="{E17BADA7-4FB9-4BEB-A720-F073AFBB3E78}" type="pres">
      <dgm:prSet presAssocID="{0F217974-C5C6-42B8-A09A-91260CA8AD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894C35-9B8D-44FD-A6C5-8E08B72C2988}" type="pres">
      <dgm:prSet presAssocID="{0F217974-C5C6-42B8-A09A-91260CA8AD52}" presName="accent_2" presStyleCnt="0"/>
      <dgm:spPr/>
    </dgm:pt>
    <dgm:pt modelId="{80513BFB-41B2-48CD-B383-6DA944F2C680}" type="pres">
      <dgm:prSet presAssocID="{0F217974-C5C6-42B8-A09A-91260CA8AD52}" presName="accentRepeatNode" presStyleLbl="solidFgAcc1" presStyleIdx="1" presStyleCnt="6"/>
      <dgm:spPr/>
    </dgm:pt>
    <dgm:pt modelId="{519F91F3-1959-4ED3-B3A7-60D7FE74EA45}" type="pres">
      <dgm:prSet presAssocID="{3E6F915B-86C9-48D4-B217-94AA03B2143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C4E5A7-9F56-4868-8D4F-BD59685D0B54}" type="pres">
      <dgm:prSet presAssocID="{3E6F915B-86C9-48D4-B217-94AA03B2143E}" presName="accent_3" presStyleCnt="0"/>
      <dgm:spPr/>
    </dgm:pt>
    <dgm:pt modelId="{AAC2C797-70A2-465D-AD38-01F226FB1A3D}" type="pres">
      <dgm:prSet presAssocID="{3E6F915B-86C9-48D4-B217-94AA03B2143E}" presName="accentRepeatNode" presStyleLbl="solidFgAcc1" presStyleIdx="2" presStyleCnt="6"/>
      <dgm:spPr/>
    </dgm:pt>
    <dgm:pt modelId="{43C8862E-EE5F-4F76-ABA2-48BFF4C1BA04}" type="pres">
      <dgm:prSet presAssocID="{C236B15B-3641-4B04-A4FC-B69CBBB32D0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A3216B-F693-4F2A-BC22-FE7E170EC345}" type="pres">
      <dgm:prSet presAssocID="{C236B15B-3641-4B04-A4FC-B69CBBB32D0E}" presName="accent_4" presStyleCnt="0"/>
      <dgm:spPr/>
    </dgm:pt>
    <dgm:pt modelId="{0FDFAB1B-38CA-42DE-9797-FECF5870B0BC}" type="pres">
      <dgm:prSet presAssocID="{C236B15B-3641-4B04-A4FC-B69CBBB32D0E}" presName="accentRepeatNode" presStyleLbl="solidFgAcc1" presStyleIdx="3" presStyleCnt="6"/>
      <dgm:spPr/>
    </dgm:pt>
    <dgm:pt modelId="{1615C57B-F6D1-4D2F-A7AF-90D078B8A31F}" type="pres">
      <dgm:prSet presAssocID="{843D0B2F-DCB6-4904-885F-0BFCDBE74AD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29742B-34E8-481E-9E14-0FF8CA600CEF}" type="pres">
      <dgm:prSet presAssocID="{843D0B2F-DCB6-4904-885F-0BFCDBE74ADA}" presName="accent_5" presStyleCnt="0"/>
      <dgm:spPr/>
    </dgm:pt>
    <dgm:pt modelId="{FEA664BA-9AA5-43E0-8AB4-B2847C40E5D7}" type="pres">
      <dgm:prSet presAssocID="{843D0B2F-DCB6-4904-885F-0BFCDBE74ADA}" presName="accentRepeatNode" presStyleLbl="solidFgAcc1" presStyleIdx="4" presStyleCnt="6"/>
      <dgm:spPr/>
    </dgm:pt>
    <dgm:pt modelId="{FA993944-8745-4A61-A704-7C07C69ED729}" type="pres">
      <dgm:prSet presAssocID="{E799A64E-C038-411A-BE76-B53A75A170A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FF6CA-5812-42E2-A7C3-40AAEDAF83B1}" type="pres">
      <dgm:prSet presAssocID="{E799A64E-C038-411A-BE76-B53A75A170AE}" presName="accent_6" presStyleCnt="0"/>
      <dgm:spPr/>
    </dgm:pt>
    <dgm:pt modelId="{8EE72BC1-0F74-446F-B92A-C25A46FB65F3}" type="pres">
      <dgm:prSet presAssocID="{E799A64E-C038-411A-BE76-B53A75A170AE}" presName="accentRepeatNode" presStyleLbl="solidFgAcc1" presStyleIdx="5" presStyleCnt="6"/>
      <dgm:spPr/>
    </dgm:pt>
  </dgm:ptLst>
  <dgm:cxnLst>
    <dgm:cxn modelId="{D66BE850-C5A9-4272-89CE-FE17DC1AD655}" type="presOf" srcId="{FAC16899-2CF5-4B5E-97E3-EB09BD054176}" destId="{ADE8B486-37B3-4627-9C1D-988A9EB0AB71}" srcOrd="0" destOrd="0" presId="urn:microsoft.com/office/officeart/2008/layout/VerticalCurvedList"/>
    <dgm:cxn modelId="{A0AD646E-8892-41F9-8DEA-B9262256A735}" type="presOf" srcId="{E799A64E-C038-411A-BE76-B53A75A170AE}" destId="{FA993944-8745-4A61-A704-7C07C69ED729}" srcOrd="0" destOrd="0" presId="urn:microsoft.com/office/officeart/2008/layout/VerticalCurvedList"/>
    <dgm:cxn modelId="{BCBAA9A4-A91C-4C94-A43C-9F1C86CC91FF}" type="presOf" srcId="{843D0B2F-DCB6-4904-885F-0BFCDBE74ADA}" destId="{1615C57B-F6D1-4D2F-A7AF-90D078B8A31F}" srcOrd="0" destOrd="0" presId="urn:microsoft.com/office/officeart/2008/layout/VerticalCurvedList"/>
    <dgm:cxn modelId="{2B4B1132-FD23-4B35-AAC9-A15F96B1A1E7}" srcId="{FAB1057F-1E23-4D6F-9B46-8AFDBAD2D653}" destId="{C236B15B-3641-4B04-A4FC-B69CBBB32D0E}" srcOrd="3" destOrd="0" parTransId="{6F9EA3C3-2580-4D5C-8A79-C0563E0283F0}" sibTransId="{22DE0433-A961-4E08-892D-32E1F02523AA}"/>
    <dgm:cxn modelId="{8F722A3A-A239-4E80-BC64-8A6DF2F67965}" type="presOf" srcId="{FAB1057F-1E23-4D6F-9B46-8AFDBAD2D653}" destId="{38CCFEB1-18A9-49DE-A3B8-F879A9D2C31F}" srcOrd="0" destOrd="0" presId="urn:microsoft.com/office/officeart/2008/layout/VerticalCurvedList"/>
    <dgm:cxn modelId="{FA9A959F-EDA3-4664-BADA-C5F9DDC4883A}" type="presOf" srcId="{E91992E1-4D0C-4443-98E7-1025BE7EE727}" destId="{0136C5A7-849C-452B-85D7-8F606077472F}" srcOrd="0" destOrd="0" presId="urn:microsoft.com/office/officeart/2008/layout/VerticalCurvedList"/>
    <dgm:cxn modelId="{DD9E62F2-7813-49A3-AA9E-8B07144DDE6F}" type="presOf" srcId="{C236B15B-3641-4B04-A4FC-B69CBBB32D0E}" destId="{43C8862E-EE5F-4F76-ABA2-48BFF4C1BA04}" srcOrd="0" destOrd="0" presId="urn:microsoft.com/office/officeart/2008/layout/VerticalCurvedList"/>
    <dgm:cxn modelId="{F9573E21-1561-4C51-8BB7-BC783D07D96A}" srcId="{FAB1057F-1E23-4D6F-9B46-8AFDBAD2D653}" destId="{3E6F915B-86C9-48D4-B217-94AA03B2143E}" srcOrd="2" destOrd="0" parTransId="{0A749D68-BC92-4F69-9FC4-EA90566A5EF7}" sibTransId="{50BF4BFA-2B12-442A-9CC6-AD0693D7B115}"/>
    <dgm:cxn modelId="{BDFA648C-BB03-481B-B405-A21FF6D9B996}" srcId="{FAB1057F-1E23-4D6F-9B46-8AFDBAD2D653}" destId="{E799A64E-C038-411A-BE76-B53A75A170AE}" srcOrd="5" destOrd="0" parTransId="{7EE05FEA-E059-4867-B262-02C2113376CA}" sibTransId="{16FBD699-3824-4112-9146-B9DC17AF5228}"/>
    <dgm:cxn modelId="{4CB946D3-95F3-4009-9B0D-5925223B492A}" type="presOf" srcId="{3E6F915B-86C9-48D4-B217-94AA03B2143E}" destId="{519F91F3-1959-4ED3-B3A7-60D7FE74EA45}" srcOrd="0" destOrd="0" presId="urn:microsoft.com/office/officeart/2008/layout/VerticalCurvedList"/>
    <dgm:cxn modelId="{429FDD97-4929-4DA6-959D-967CFD793E7B}" type="presOf" srcId="{0F217974-C5C6-42B8-A09A-91260CA8AD52}" destId="{E17BADA7-4FB9-4BEB-A720-F073AFBB3E78}" srcOrd="0" destOrd="0" presId="urn:microsoft.com/office/officeart/2008/layout/VerticalCurvedList"/>
    <dgm:cxn modelId="{B047DE60-580F-41EB-B15C-BB8F926F21F7}" srcId="{FAB1057F-1E23-4D6F-9B46-8AFDBAD2D653}" destId="{0F217974-C5C6-42B8-A09A-91260CA8AD52}" srcOrd="1" destOrd="0" parTransId="{258EC565-1D3C-4176-90FB-0D9A6D2131B4}" sibTransId="{B26072E1-86BF-48D3-A924-8CDA108FB692}"/>
    <dgm:cxn modelId="{7E86FB14-EB2D-4BC5-A5B5-0E30316A8C8A}" srcId="{FAB1057F-1E23-4D6F-9B46-8AFDBAD2D653}" destId="{E91992E1-4D0C-4443-98E7-1025BE7EE727}" srcOrd="0" destOrd="0" parTransId="{156AF536-4496-4363-AF36-F3E1EBC8AB7B}" sibTransId="{FAC16899-2CF5-4B5E-97E3-EB09BD054176}"/>
    <dgm:cxn modelId="{68DD037A-02E1-4B29-A45C-D5CF7D2016E1}" srcId="{FAB1057F-1E23-4D6F-9B46-8AFDBAD2D653}" destId="{843D0B2F-DCB6-4904-885F-0BFCDBE74ADA}" srcOrd="4" destOrd="0" parTransId="{4E7AA60E-E1BF-4DED-A097-BA33874FDEE3}" sibTransId="{4EB6C968-8EE8-4CE1-B8B4-B3EBFBD88D49}"/>
    <dgm:cxn modelId="{F7F63D8E-16A7-434D-848E-CC76E24F704E}" type="presParOf" srcId="{38CCFEB1-18A9-49DE-A3B8-F879A9D2C31F}" destId="{90FF4EFD-CD0F-4475-A484-6676F69F2ADE}" srcOrd="0" destOrd="0" presId="urn:microsoft.com/office/officeart/2008/layout/VerticalCurvedList"/>
    <dgm:cxn modelId="{3C5597DF-FE9B-4DF4-BF98-353F61106423}" type="presParOf" srcId="{90FF4EFD-CD0F-4475-A484-6676F69F2ADE}" destId="{540F49D4-F4F3-4F72-BAE1-D23F15D20CE6}" srcOrd="0" destOrd="0" presId="urn:microsoft.com/office/officeart/2008/layout/VerticalCurvedList"/>
    <dgm:cxn modelId="{883B5B3C-3B30-4BBD-BF53-A2C249569CC5}" type="presParOf" srcId="{540F49D4-F4F3-4F72-BAE1-D23F15D20CE6}" destId="{D65A9297-9415-4134-90C2-75B8B5DBBE3A}" srcOrd="0" destOrd="0" presId="urn:microsoft.com/office/officeart/2008/layout/VerticalCurvedList"/>
    <dgm:cxn modelId="{0F8C4E80-3740-4497-A02A-F179689FAC7D}" type="presParOf" srcId="{540F49D4-F4F3-4F72-BAE1-D23F15D20CE6}" destId="{ADE8B486-37B3-4627-9C1D-988A9EB0AB71}" srcOrd="1" destOrd="0" presId="urn:microsoft.com/office/officeart/2008/layout/VerticalCurvedList"/>
    <dgm:cxn modelId="{4F9DB2D5-D781-4BB7-8073-F12E13818D8B}" type="presParOf" srcId="{540F49D4-F4F3-4F72-BAE1-D23F15D20CE6}" destId="{47F859DB-0B61-4424-A5C0-C15607446BE1}" srcOrd="2" destOrd="0" presId="urn:microsoft.com/office/officeart/2008/layout/VerticalCurvedList"/>
    <dgm:cxn modelId="{A3C75A4F-98F3-48D1-B819-9D4BCF8E72DB}" type="presParOf" srcId="{540F49D4-F4F3-4F72-BAE1-D23F15D20CE6}" destId="{15B5D2D1-102B-4CC9-A702-429DAF779602}" srcOrd="3" destOrd="0" presId="urn:microsoft.com/office/officeart/2008/layout/VerticalCurvedList"/>
    <dgm:cxn modelId="{AC64DB23-C44E-4380-AF82-96C98BE94461}" type="presParOf" srcId="{90FF4EFD-CD0F-4475-A484-6676F69F2ADE}" destId="{0136C5A7-849C-452B-85D7-8F606077472F}" srcOrd="1" destOrd="0" presId="urn:microsoft.com/office/officeart/2008/layout/VerticalCurvedList"/>
    <dgm:cxn modelId="{080DB7B7-BD6B-42DB-B8C5-542EC5B412A1}" type="presParOf" srcId="{90FF4EFD-CD0F-4475-A484-6676F69F2ADE}" destId="{81AB6A79-06DA-45F9-9E83-81B17D81F188}" srcOrd="2" destOrd="0" presId="urn:microsoft.com/office/officeart/2008/layout/VerticalCurvedList"/>
    <dgm:cxn modelId="{C00764FA-D2D8-41E3-8891-62D7CE71F2B4}" type="presParOf" srcId="{81AB6A79-06DA-45F9-9E83-81B17D81F188}" destId="{5383C90B-A117-45B3-BDD3-001FD8663FBB}" srcOrd="0" destOrd="0" presId="urn:microsoft.com/office/officeart/2008/layout/VerticalCurvedList"/>
    <dgm:cxn modelId="{E39FEC1C-8D56-4736-8877-549FCA122405}" type="presParOf" srcId="{90FF4EFD-CD0F-4475-A484-6676F69F2ADE}" destId="{E17BADA7-4FB9-4BEB-A720-F073AFBB3E78}" srcOrd="3" destOrd="0" presId="urn:microsoft.com/office/officeart/2008/layout/VerticalCurvedList"/>
    <dgm:cxn modelId="{77964A5C-5403-448D-915F-DF7A1438FDAD}" type="presParOf" srcId="{90FF4EFD-CD0F-4475-A484-6676F69F2ADE}" destId="{49894C35-9B8D-44FD-A6C5-8E08B72C2988}" srcOrd="4" destOrd="0" presId="urn:microsoft.com/office/officeart/2008/layout/VerticalCurvedList"/>
    <dgm:cxn modelId="{865E6099-011A-4F08-BE29-8A46B3B6B0F0}" type="presParOf" srcId="{49894C35-9B8D-44FD-A6C5-8E08B72C2988}" destId="{80513BFB-41B2-48CD-B383-6DA944F2C680}" srcOrd="0" destOrd="0" presId="urn:microsoft.com/office/officeart/2008/layout/VerticalCurvedList"/>
    <dgm:cxn modelId="{CFE46D97-AFEC-4072-8D17-F732D9DD8249}" type="presParOf" srcId="{90FF4EFD-CD0F-4475-A484-6676F69F2ADE}" destId="{519F91F3-1959-4ED3-B3A7-60D7FE74EA45}" srcOrd="5" destOrd="0" presId="urn:microsoft.com/office/officeart/2008/layout/VerticalCurvedList"/>
    <dgm:cxn modelId="{0F430623-B99B-46B1-B3D0-40095801C02E}" type="presParOf" srcId="{90FF4EFD-CD0F-4475-A484-6676F69F2ADE}" destId="{43C4E5A7-9F56-4868-8D4F-BD59685D0B54}" srcOrd="6" destOrd="0" presId="urn:microsoft.com/office/officeart/2008/layout/VerticalCurvedList"/>
    <dgm:cxn modelId="{0B90B7BF-BCFA-4996-9E3A-43F3E16575E3}" type="presParOf" srcId="{43C4E5A7-9F56-4868-8D4F-BD59685D0B54}" destId="{AAC2C797-70A2-465D-AD38-01F226FB1A3D}" srcOrd="0" destOrd="0" presId="urn:microsoft.com/office/officeart/2008/layout/VerticalCurvedList"/>
    <dgm:cxn modelId="{C6009595-B4F9-4B9D-9DCE-77F2CC56D157}" type="presParOf" srcId="{90FF4EFD-CD0F-4475-A484-6676F69F2ADE}" destId="{43C8862E-EE5F-4F76-ABA2-48BFF4C1BA04}" srcOrd="7" destOrd="0" presId="urn:microsoft.com/office/officeart/2008/layout/VerticalCurvedList"/>
    <dgm:cxn modelId="{0734B27D-C91A-4BDF-8951-D6A913F23F5F}" type="presParOf" srcId="{90FF4EFD-CD0F-4475-A484-6676F69F2ADE}" destId="{78A3216B-F693-4F2A-BC22-FE7E170EC345}" srcOrd="8" destOrd="0" presId="urn:microsoft.com/office/officeart/2008/layout/VerticalCurvedList"/>
    <dgm:cxn modelId="{906A336F-7BA6-4447-92B5-273E6F0F1D1C}" type="presParOf" srcId="{78A3216B-F693-4F2A-BC22-FE7E170EC345}" destId="{0FDFAB1B-38CA-42DE-9797-FECF5870B0BC}" srcOrd="0" destOrd="0" presId="urn:microsoft.com/office/officeart/2008/layout/VerticalCurvedList"/>
    <dgm:cxn modelId="{758F733D-FC2D-4055-9926-6A95865A5C36}" type="presParOf" srcId="{90FF4EFD-CD0F-4475-A484-6676F69F2ADE}" destId="{1615C57B-F6D1-4D2F-A7AF-90D078B8A31F}" srcOrd="9" destOrd="0" presId="urn:microsoft.com/office/officeart/2008/layout/VerticalCurvedList"/>
    <dgm:cxn modelId="{03C9CD4D-0D72-4A0E-BF2F-AE0FC3FA6E84}" type="presParOf" srcId="{90FF4EFD-CD0F-4475-A484-6676F69F2ADE}" destId="{A929742B-34E8-481E-9E14-0FF8CA600CEF}" srcOrd="10" destOrd="0" presId="urn:microsoft.com/office/officeart/2008/layout/VerticalCurvedList"/>
    <dgm:cxn modelId="{AFE0893C-BA05-43F0-BB88-B940C350F32A}" type="presParOf" srcId="{A929742B-34E8-481E-9E14-0FF8CA600CEF}" destId="{FEA664BA-9AA5-43E0-8AB4-B2847C40E5D7}" srcOrd="0" destOrd="0" presId="urn:microsoft.com/office/officeart/2008/layout/VerticalCurvedList"/>
    <dgm:cxn modelId="{3C7DF5CE-A96C-4EE6-AEFA-2DDF65FB7DBB}" type="presParOf" srcId="{90FF4EFD-CD0F-4475-A484-6676F69F2ADE}" destId="{FA993944-8745-4A61-A704-7C07C69ED729}" srcOrd="11" destOrd="0" presId="urn:microsoft.com/office/officeart/2008/layout/VerticalCurvedList"/>
    <dgm:cxn modelId="{BABCD623-67BC-44FB-A8A9-81F64DD64F51}" type="presParOf" srcId="{90FF4EFD-CD0F-4475-A484-6676F69F2ADE}" destId="{9C4FF6CA-5812-42E2-A7C3-40AAEDAF83B1}" srcOrd="12" destOrd="0" presId="urn:microsoft.com/office/officeart/2008/layout/VerticalCurvedList"/>
    <dgm:cxn modelId="{C5A8D4C7-70DF-4696-A59B-6952B02DB15E}" type="presParOf" srcId="{9C4FF6CA-5812-42E2-A7C3-40AAEDAF83B1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843D0B2F-DCB6-4904-885F-0BFCDBE74ADA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新建报表操作指引</a:t>
          </a:r>
          <a:endParaRPr lang="zh-CN" altLang="en-US" dirty="0"/>
        </a:p>
      </dgm:t>
    </dgm:pt>
    <dgm:pt modelId="{4E7AA60E-E1BF-4DED-A097-BA33874FDEE3}" type="par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4EB6C968-8EE8-4CE1-B8B4-B3EBFBD88D49}" type="sib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217974-C5C6-42B8-A09A-91260CA8AD52}">
      <dgm:prSet phldrT="[文本]"/>
      <dgm:spPr/>
      <dgm:t>
        <a:bodyPr/>
        <a:lstStyle/>
        <a:p>
          <a:r>
            <a:rPr lang="zh-CN" altLang="en-US" dirty="0" smtClean="0"/>
            <a:t>报表展示</a:t>
          </a:r>
          <a:endParaRPr lang="zh-CN" altLang="en-US" dirty="0"/>
        </a:p>
      </dgm:t>
    </dgm:pt>
    <dgm:pt modelId="{258EC565-1D3C-4176-90FB-0D9A6D2131B4}" type="par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26072E1-86BF-48D3-A924-8CDA108FB692}" type="sib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E4801222-CD56-4C79-A106-B2CDFCC36A8E}">
      <dgm:prSet phldrT="[文本]"/>
      <dgm:spPr/>
      <dgm:t>
        <a:bodyPr/>
        <a:lstStyle/>
        <a:p>
          <a:r>
            <a:rPr lang="zh-CN" altLang="en-US" dirty="0" smtClean="0"/>
            <a:t>应用场景分析</a:t>
          </a:r>
          <a:endParaRPr lang="zh-CN" altLang="en-US" dirty="0"/>
        </a:p>
      </dgm:t>
    </dgm:pt>
    <dgm:pt modelId="{C098296A-0052-4BC9-9EBD-572BE3B3AF3D}" type="parTrans" cxnId="{FC9F8218-E330-43D2-B29F-BD8A7A517610}">
      <dgm:prSet/>
      <dgm:spPr/>
    </dgm:pt>
    <dgm:pt modelId="{0FAA8423-CF61-4C8E-90F6-8586CEF6F1F3}" type="sibTrans" cxnId="{FC9F8218-E330-43D2-B29F-BD8A7A517610}">
      <dgm:prSet/>
      <dgm:spPr/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6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6"/>
      <dgm:spPr/>
    </dgm:pt>
    <dgm:pt modelId="{15B5D2D1-102B-4CC9-A702-429DAF779602}" type="pres">
      <dgm:prSet presAssocID="{FAB1057F-1E23-4D6F-9B46-8AFDBAD2D653}" presName="dstNode" presStyleLbl="node1" presStyleIdx="0" presStyleCnt="6"/>
      <dgm:spPr/>
    </dgm:pt>
    <dgm:pt modelId="{9B9C7A87-5BFE-4DFC-8A3E-065CC33EF5DC}" type="pres">
      <dgm:prSet presAssocID="{E4801222-CD56-4C79-A106-B2CDFCC36A8E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F1BBA0-A5E4-40FF-AB43-7D8366397E05}" type="pres">
      <dgm:prSet presAssocID="{E4801222-CD56-4C79-A106-B2CDFCC36A8E}" presName="accent_1" presStyleCnt="0"/>
      <dgm:spPr/>
    </dgm:pt>
    <dgm:pt modelId="{C738B744-6931-489D-9C6D-9EAD131056C9}" type="pres">
      <dgm:prSet presAssocID="{E4801222-CD56-4C79-A106-B2CDFCC36A8E}" presName="accentRepeatNode" presStyleLbl="solidFgAcc1" presStyleIdx="0" presStyleCnt="6"/>
      <dgm:spPr/>
    </dgm:pt>
    <dgm:pt modelId="{AD42BF14-EEFB-41B8-BB5C-4808EDE01C40}" type="pres">
      <dgm:prSet presAssocID="{0F217974-C5C6-42B8-A09A-91260CA8AD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16909D-E979-41BE-BA93-D02351FBD566}" type="pres">
      <dgm:prSet presAssocID="{0F217974-C5C6-42B8-A09A-91260CA8AD52}" presName="accent_2" presStyleCnt="0"/>
      <dgm:spPr/>
    </dgm:pt>
    <dgm:pt modelId="{80513BFB-41B2-48CD-B383-6DA944F2C680}" type="pres">
      <dgm:prSet presAssocID="{0F217974-C5C6-42B8-A09A-91260CA8AD52}" presName="accentRepeatNode" presStyleLbl="solidFgAcc1" presStyleIdx="1" presStyleCnt="6"/>
      <dgm:spPr/>
    </dgm:pt>
    <dgm:pt modelId="{0D9A491E-7B03-4A7C-B6C6-2353DC0AE992}" type="pres">
      <dgm:prSet presAssocID="{3E6F915B-86C9-48D4-B217-94AA03B2143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45E171-82FE-4753-B921-D7D1CC5BE0F9}" type="pres">
      <dgm:prSet presAssocID="{3E6F915B-86C9-48D4-B217-94AA03B2143E}" presName="accent_3" presStyleCnt="0"/>
      <dgm:spPr/>
    </dgm:pt>
    <dgm:pt modelId="{AAC2C797-70A2-465D-AD38-01F226FB1A3D}" type="pres">
      <dgm:prSet presAssocID="{3E6F915B-86C9-48D4-B217-94AA03B2143E}" presName="accentRepeatNode" presStyleLbl="solidFgAcc1" presStyleIdx="2" presStyleCnt="6"/>
      <dgm:spPr/>
    </dgm:pt>
    <dgm:pt modelId="{89E92095-C7F0-4D39-9AEC-FD1852489E6B}" type="pres">
      <dgm:prSet presAssocID="{C236B15B-3641-4B04-A4FC-B69CBBB32D0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528015-474F-4C32-A69A-B2EF4314E095}" type="pres">
      <dgm:prSet presAssocID="{C236B15B-3641-4B04-A4FC-B69CBBB32D0E}" presName="accent_4" presStyleCnt="0"/>
      <dgm:spPr/>
    </dgm:pt>
    <dgm:pt modelId="{0FDFAB1B-38CA-42DE-9797-FECF5870B0BC}" type="pres">
      <dgm:prSet presAssocID="{C236B15B-3641-4B04-A4FC-B69CBBB32D0E}" presName="accentRepeatNode" presStyleLbl="solidFgAcc1" presStyleIdx="3" presStyleCnt="6"/>
      <dgm:spPr/>
    </dgm:pt>
    <dgm:pt modelId="{A6735672-1AB3-4119-A1F9-6AF575F94159}" type="pres">
      <dgm:prSet presAssocID="{843D0B2F-DCB6-4904-885F-0BFCDBE74AD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07D4A3-1543-4527-8487-DD2F731B45D8}" type="pres">
      <dgm:prSet presAssocID="{843D0B2F-DCB6-4904-885F-0BFCDBE74ADA}" presName="accent_5" presStyleCnt="0"/>
      <dgm:spPr/>
    </dgm:pt>
    <dgm:pt modelId="{FEA664BA-9AA5-43E0-8AB4-B2847C40E5D7}" type="pres">
      <dgm:prSet presAssocID="{843D0B2F-DCB6-4904-885F-0BFCDBE74ADA}" presName="accentRepeatNode" presStyleLbl="solidFgAcc1" presStyleIdx="4" presStyleCnt="6"/>
      <dgm:spPr/>
    </dgm:pt>
    <dgm:pt modelId="{244BC050-D638-41EE-BAAB-F61FCF942315}" type="pres">
      <dgm:prSet presAssocID="{E799A64E-C038-411A-BE76-B53A75A170A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114C79-8E37-4761-85ED-ADC746536DCB}" type="pres">
      <dgm:prSet presAssocID="{E799A64E-C038-411A-BE76-B53A75A170AE}" presName="accent_6" presStyleCnt="0"/>
      <dgm:spPr/>
    </dgm:pt>
    <dgm:pt modelId="{8EE72BC1-0F74-446F-B92A-C25A46FB65F3}" type="pres">
      <dgm:prSet presAssocID="{E799A64E-C038-411A-BE76-B53A75A170AE}" presName="accentRepeatNode" presStyleLbl="solidFgAcc1" presStyleIdx="5" presStyleCnt="6"/>
      <dgm:spPr/>
    </dgm:pt>
  </dgm:ptLst>
  <dgm:cxnLst>
    <dgm:cxn modelId="{7493FF0C-2061-4285-BF7A-4E982DA948C5}" type="presOf" srcId="{E4801222-CD56-4C79-A106-B2CDFCC36A8E}" destId="{9B9C7A87-5BFE-4DFC-8A3E-065CC33EF5DC}" srcOrd="0" destOrd="0" presId="urn:microsoft.com/office/officeart/2008/layout/VerticalCurvedList"/>
    <dgm:cxn modelId="{68DD037A-02E1-4B29-A45C-D5CF7D2016E1}" srcId="{FAB1057F-1E23-4D6F-9B46-8AFDBAD2D653}" destId="{843D0B2F-DCB6-4904-885F-0BFCDBE74ADA}" srcOrd="4" destOrd="0" parTransId="{4E7AA60E-E1BF-4DED-A097-BA33874FDEE3}" sibTransId="{4EB6C968-8EE8-4CE1-B8B4-B3EBFBD88D49}"/>
    <dgm:cxn modelId="{BDFA648C-BB03-481B-B405-A21FF6D9B996}" srcId="{FAB1057F-1E23-4D6F-9B46-8AFDBAD2D653}" destId="{E799A64E-C038-411A-BE76-B53A75A170AE}" srcOrd="5" destOrd="0" parTransId="{7EE05FEA-E059-4867-B262-02C2113376CA}" sibTransId="{16FBD699-3824-4112-9146-B9DC17AF5228}"/>
    <dgm:cxn modelId="{F9573E21-1561-4C51-8BB7-BC783D07D96A}" srcId="{FAB1057F-1E23-4D6F-9B46-8AFDBAD2D653}" destId="{3E6F915B-86C9-48D4-B217-94AA03B2143E}" srcOrd="2" destOrd="0" parTransId="{0A749D68-BC92-4F69-9FC4-EA90566A5EF7}" sibTransId="{50BF4BFA-2B12-442A-9CC6-AD0693D7B115}"/>
    <dgm:cxn modelId="{FC9F8218-E330-43D2-B29F-BD8A7A517610}" srcId="{FAB1057F-1E23-4D6F-9B46-8AFDBAD2D653}" destId="{E4801222-CD56-4C79-A106-B2CDFCC36A8E}" srcOrd="0" destOrd="0" parTransId="{C098296A-0052-4BC9-9EBD-572BE3B3AF3D}" sibTransId="{0FAA8423-CF61-4C8E-90F6-8586CEF6F1F3}"/>
    <dgm:cxn modelId="{2B4B1132-FD23-4B35-AAC9-A15F96B1A1E7}" srcId="{FAB1057F-1E23-4D6F-9B46-8AFDBAD2D653}" destId="{C236B15B-3641-4B04-A4FC-B69CBBB32D0E}" srcOrd="3" destOrd="0" parTransId="{6F9EA3C3-2580-4D5C-8A79-C0563E0283F0}" sibTransId="{22DE0433-A961-4E08-892D-32E1F02523AA}"/>
    <dgm:cxn modelId="{F3B43E39-E567-4EAD-A926-C550CA357262}" type="presOf" srcId="{0F217974-C5C6-42B8-A09A-91260CA8AD52}" destId="{AD42BF14-EEFB-41B8-BB5C-4808EDE01C40}" srcOrd="0" destOrd="0" presId="urn:microsoft.com/office/officeart/2008/layout/VerticalCurvedList"/>
    <dgm:cxn modelId="{5668424B-F58E-4FED-90DC-319F2C26ED70}" type="presOf" srcId="{3E6F915B-86C9-48D4-B217-94AA03B2143E}" destId="{0D9A491E-7B03-4A7C-B6C6-2353DC0AE992}" srcOrd="0" destOrd="0" presId="urn:microsoft.com/office/officeart/2008/layout/VerticalCurvedList"/>
    <dgm:cxn modelId="{17872639-FB70-41C7-A1ED-4044EEE07C04}" type="presOf" srcId="{E799A64E-C038-411A-BE76-B53A75A170AE}" destId="{244BC050-D638-41EE-BAAB-F61FCF942315}" srcOrd="0" destOrd="0" presId="urn:microsoft.com/office/officeart/2008/layout/VerticalCurvedList"/>
    <dgm:cxn modelId="{FEEF37EB-4CA5-46B0-A3D0-8BDD424C6709}" type="presOf" srcId="{C236B15B-3641-4B04-A4FC-B69CBBB32D0E}" destId="{89E92095-C7F0-4D39-9AEC-FD1852489E6B}" srcOrd="0" destOrd="0" presId="urn:microsoft.com/office/officeart/2008/layout/VerticalCurvedList"/>
    <dgm:cxn modelId="{70931D85-2E56-43BB-AEA8-0ECEF8EB368B}" type="presOf" srcId="{FAB1057F-1E23-4D6F-9B46-8AFDBAD2D653}" destId="{38CCFEB1-18A9-49DE-A3B8-F879A9D2C31F}" srcOrd="0" destOrd="0" presId="urn:microsoft.com/office/officeart/2008/layout/VerticalCurvedList"/>
    <dgm:cxn modelId="{B047DE60-580F-41EB-B15C-BB8F926F21F7}" srcId="{FAB1057F-1E23-4D6F-9B46-8AFDBAD2D653}" destId="{0F217974-C5C6-42B8-A09A-91260CA8AD52}" srcOrd="1" destOrd="0" parTransId="{258EC565-1D3C-4176-90FB-0D9A6D2131B4}" sibTransId="{B26072E1-86BF-48D3-A924-8CDA108FB692}"/>
    <dgm:cxn modelId="{1F6F7AE3-E533-4A8B-8467-603F504AB76C}" type="presOf" srcId="{843D0B2F-DCB6-4904-885F-0BFCDBE74ADA}" destId="{A6735672-1AB3-4119-A1F9-6AF575F94159}" srcOrd="0" destOrd="0" presId="urn:microsoft.com/office/officeart/2008/layout/VerticalCurvedList"/>
    <dgm:cxn modelId="{B0E5493C-DE90-4970-B297-5FAE8023D527}" type="presOf" srcId="{0FAA8423-CF61-4C8E-90F6-8586CEF6F1F3}" destId="{ADE8B486-37B3-4627-9C1D-988A9EB0AB71}" srcOrd="0" destOrd="0" presId="urn:microsoft.com/office/officeart/2008/layout/VerticalCurvedList"/>
    <dgm:cxn modelId="{C0EF8F9B-8604-488A-8680-B7420F14E281}" type="presParOf" srcId="{38CCFEB1-18A9-49DE-A3B8-F879A9D2C31F}" destId="{90FF4EFD-CD0F-4475-A484-6676F69F2ADE}" srcOrd="0" destOrd="0" presId="urn:microsoft.com/office/officeart/2008/layout/VerticalCurvedList"/>
    <dgm:cxn modelId="{A941F452-E8EB-47F1-BE69-DFE7DF15A4C4}" type="presParOf" srcId="{90FF4EFD-CD0F-4475-A484-6676F69F2ADE}" destId="{540F49D4-F4F3-4F72-BAE1-D23F15D20CE6}" srcOrd="0" destOrd="0" presId="urn:microsoft.com/office/officeart/2008/layout/VerticalCurvedList"/>
    <dgm:cxn modelId="{12101D16-0842-4D3E-820F-62DC3DE35BB6}" type="presParOf" srcId="{540F49D4-F4F3-4F72-BAE1-D23F15D20CE6}" destId="{D65A9297-9415-4134-90C2-75B8B5DBBE3A}" srcOrd="0" destOrd="0" presId="urn:microsoft.com/office/officeart/2008/layout/VerticalCurvedList"/>
    <dgm:cxn modelId="{2C88E804-4319-4C47-8F28-1FCE942F9633}" type="presParOf" srcId="{540F49D4-F4F3-4F72-BAE1-D23F15D20CE6}" destId="{ADE8B486-37B3-4627-9C1D-988A9EB0AB71}" srcOrd="1" destOrd="0" presId="urn:microsoft.com/office/officeart/2008/layout/VerticalCurvedList"/>
    <dgm:cxn modelId="{96FE147A-E6F4-45C7-AA91-BED45792FB3E}" type="presParOf" srcId="{540F49D4-F4F3-4F72-BAE1-D23F15D20CE6}" destId="{47F859DB-0B61-4424-A5C0-C15607446BE1}" srcOrd="2" destOrd="0" presId="urn:microsoft.com/office/officeart/2008/layout/VerticalCurvedList"/>
    <dgm:cxn modelId="{46D8D553-B680-4E0C-952E-417CD93DBD24}" type="presParOf" srcId="{540F49D4-F4F3-4F72-BAE1-D23F15D20CE6}" destId="{15B5D2D1-102B-4CC9-A702-429DAF779602}" srcOrd="3" destOrd="0" presId="urn:microsoft.com/office/officeart/2008/layout/VerticalCurvedList"/>
    <dgm:cxn modelId="{12971868-B9D9-49BF-8B7F-7648DEE24C5D}" type="presParOf" srcId="{90FF4EFD-CD0F-4475-A484-6676F69F2ADE}" destId="{9B9C7A87-5BFE-4DFC-8A3E-065CC33EF5DC}" srcOrd="1" destOrd="0" presId="urn:microsoft.com/office/officeart/2008/layout/VerticalCurvedList"/>
    <dgm:cxn modelId="{6794E5F7-9D76-4A88-8086-BF2BF527CA3A}" type="presParOf" srcId="{90FF4EFD-CD0F-4475-A484-6676F69F2ADE}" destId="{2BF1BBA0-A5E4-40FF-AB43-7D8366397E05}" srcOrd="2" destOrd="0" presId="urn:microsoft.com/office/officeart/2008/layout/VerticalCurvedList"/>
    <dgm:cxn modelId="{80069C59-4A94-455B-B07E-463E5C487AA5}" type="presParOf" srcId="{2BF1BBA0-A5E4-40FF-AB43-7D8366397E05}" destId="{C738B744-6931-489D-9C6D-9EAD131056C9}" srcOrd="0" destOrd="0" presId="urn:microsoft.com/office/officeart/2008/layout/VerticalCurvedList"/>
    <dgm:cxn modelId="{783FF957-F64A-4D32-844B-21F9BB16D975}" type="presParOf" srcId="{90FF4EFD-CD0F-4475-A484-6676F69F2ADE}" destId="{AD42BF14-EEFB-41B8-BB5C-4808EDE01C40}" srcOrd="3" destOrd="0" presId="urn:microsoft.com/office/officeart/2008/layout/VerticalCurvedList"/>
    <dgm:cxn modelId="{9E7DCA0A-7C7D-4296-93EA-A456CDF34EDA}" type="presParOf" srcId="{90FF4EFD-CD0F-4475-A484-6676F69F2ADE}" destId="{E016909D-E979-41BE-BA93-D02351FBD566}" srcOrd="4" destOrd="0" presId="urn:microsoft.com/office/officeart/2008/layout/VerticalCurvedList"/>
    <dgm:cxn modelId="{E6FD53D2-9710-45B7-A786-5CFC4903D3C4}" type="presParOf" srcId="{E016909D-E979-41BE-BA93-D02351FBD566}" destId="{80513BFB-41B2-48CD-B383-6DA944F2C680}" srcOrd="0" destOrd="0" presId="urn:microsoft.com/office/officeart/2008/layout/VerticalCurvedList"/>
    <dgm:cxn modelId="{8C664B29-0138-4DC7-89EF-E6C15012D1F9}" type="presParOf" srcId="{90FF4EFD-CD0F-4475-A484-6676F69F2ADE}" destId="{0D9A491E-7B03-4A7C-B6C6-2353DC0AE992}" srcOrd="5" destOrd="0" presId="urn:microsoft.com/office/officeart/2008/layout/VerticalCurvedList"/>
    <dgm:cxn modelId="{13DD6B05-B366-45C5-8E74-108D31A3A7E9}" type="presParOf" srcId="{90FF4EFD-CD0F-4475-A484-6676F69F2ADE}" destId="{8045E171-82FE-4753-B921-D7D1CC5BE0F9}" srcOrd="6" destOrd="0" presId="urn:microsoft.com/office/officeart/2008/layout/VerticalCurvedList"/>
    <dgm:cxn modelId="{28FDCB8B-16EE-4E3A-9C1B-B4442B731848}" type="presParOf" srcId="{8045E171-82FE-4753-B921-D7D1CC5BE0F9}" destId="{AAC2C797-70A2-465D-AD38-01F226FB1A3D}" srcOrd="0" destOrd="0" presId="urn:microsoft.com/office/officeart/2008/layout/VerticalCurvedList"/>
    <dgm:cxn modelId="{0DBCE4AF-F3B9-49A6-BE83-B8FBB90CC2B0}" type="presParOf" srcId="{90FF4EFD-CD0F-4475-A484-6676F69F2ADE}" destId="{89E92095-C7F0-4D39-9AEC-FD1852489E6B}" srcOrd="7" destOrd="0" presId="urn:microsoft.com/office/officeart/2008/layout/VerticalCurvedList"/>
    <dgm:cxn modelId="{436D7A39-4536-4175-876A-3E8E744F7F9F}" type="presParOf" srcId="{90FF4EFD-CD0F-4475-A484-6676F69F2ADE}" destId="{24528015-474F-4C32-A69A-B2EF4314E095}" srcOrd="8" destOrd="0" presId="urn:microsoft.com/office/officeart/2008/layout/VerticalCurvedList"/>
    <dgm:cxn modelId="{0DFB199B-D120-44D1-A872-15F3F849C29E}" type="presParOf" srcId="{24528015-474F-4C32-A69A-B2EF4314E095}" destId="{0FDFAB1B-38CA-42DE-9797-FECF5870B0BC}" srcOrd="0" destOrd="0" presId="urn:microsoft.com/office/officeart/2008/layout/VerticalCurvedList"/>
    <dgm:cxn modelId="{AB6D8E35-1D32-4CB0-891B-3F9265F699F2}" type="presParOf" srcId="{90FF4EFD-CD0F-4475-A484-6676F69F2ADE}" destId="{A6735672-1AB3-4119-A1F9-6AF575F94159}" srcOrd="9" destOrd="0" presId="urn:microsoft.com/office/officeart/2008/layout/VerticalCurvedList"/>
    <dgm:cxn modelId="{6847EB73-4BB9-41B2-B8E0-33FF9A447054}" type="presParOf" srcId="{90FF4EFD-CD0F-4475-A484-6676F69F2ADE}" destId="{3707D4A3-1543-4527-8487-DD2F731B45D8}" srcOrd="10" destOrd="0" presId="urn:microsoft.com/office/officeart/2008/layout/VerticalCurvedList"/>
    <dgm:cxn modelId="{010156CF-2F3F-4FB9-97C6-03E75B336D45}" type="presParOf" srcId="{3707D4A3-1543-4527-8487-DD2F731B45D8}" destId="{FEA664BA-9AA5-43E0-8AB4-B2847C40E5D7}" srcOrd="0" destOrd="0" presId="urn:microsoft.com/office/officeart/2008/layout/VerticalCurvedList"/>
    <dgm:cxn modelId="{D311A956-6CA1-4453-96D2-F9626BE0D720}" type="presParOf" srcId="{90FF4EFD-CD0F-4475-A484-6676F69F2ADE}" destId="{244BC050-D638-41EE-BAAB-F61FCF942315}" srcOrd="11" destOrd="0" presId="urn:microsoft.com/office/officeart/2008/layout/VerticalCurvedList"/>
    <dgm:cxn modelId="{12329000-C4EC-4465-A9DE-A8EE0D949A2B}" type="presParOf" srcId="{90FF4EFD-CD0F-4475-A484-6676F69F2ADE}" destId="{4C114C79-8E37-4761-85ED-ADC746536DCB}" srcOrd="12" destOrd="0" presId="urn:microsoft.com/office/officeart/2008/layout/VerticalCurvedList"/>
    <dgm:cxn modelId="{8585F27D-1572-441E-949D-788418688C46}" type="presParOf" srcId="{4C114C79-8E37-4761-85ED-ADC746536DCB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843D0B2F-DCB6-4904-885F-0BFCDBE74ADA}">
      <dgm:prSet phldrT="[文本]"/>
      <dgm:spPr/>
      <dgm:t>
        <a:bodyPr/>
        <a:lstStyle/>
        <a:p>
          <a:r>
            <a:rPr lang="zh-CN" altLang="en-US" dirty="0" smtClean="0"/>
            <a:t>新建报表操作指引</a:t>
          </a:r>
          <a:endParaRPr lang="zh-CN" altLang="en-US" dirty="0"/>
        </a:p>
      </dgm:t>
    </dgm:pt>
    <dgm:pt modelId="{4E7AA60E-E1BF-4DED-A097-BA33874FDEE3}" type="par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4EB6C968-8EE8-4CE1-B8B4-B3EBFBD88D49}" type="sib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217974-C5C6-42B8-A09A-91260CA8AD52}">
      <dgm:prSet phldrT="[文本]"/>
      <dgm:spPr/>
      <dgm:t>
        <a:bodyPr/>
        <a:lstStyle/>
        <a:p>
          <a:r>
            <a:rPr lang="zh-CN" altLang="en-US" dirty="0" smtClean="0"/>
            <a:t>报表展示</a:t>
          </a:r>
          <a:endParaRPr lang="zh-CN" altLang="en-US" dirty="0"/>
        </a:p>
      </dgm:t>
    </dgm:pt>
    <dgm:pt modelId="{258EC565-1D3C-4176-90FB-0D9A6D2131B4}" type="par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26072E1-86BF-48D3-A924-8CDA108FB692}" type="sib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6A675AA-33C5-459E-AA1D-FC2E621D3058}">
      <dgm:prSet phldrT="[文本]"/>
      <dgm:spPr/>
      <dgm:t>
        <a:bodyPr/>
        <a:lstStyle/>
        <a:p>
          <a:r>
            <a:rPr lang="zh-CN" altLang="en-US" dirty="0" smtClean="0"/>
            <a:t>应用场景分析</a:t>
          </a:r>
          <a:endParaRPr lang="zh-CN" altLang="en-US" dirty="0"/>
        </a:p>
      </dgm:t>
    </dgm:pt>
    <dgm:pt modelId="{EE9E6CBA-6FBB-4B48-B4BF-4DF6BF924A4B}" type="parTrans" cxnId="{821BE7AD-089B-47E0-95FA-D94D290B3DC4}">
      <dgm:prSet/>
      <dgm:spPr/>
    </dgm:pt>
    <dgm:pt modelId="{0EAA280B-21FF-4F76-AE7D-A8E498279F09}" type="sibTrans" cxnId="{821BE7AD-089B-47E0-95FA-D94D290B3DC4}">
      <dgm:prSet/>
      <dgm:spPr/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6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6"/>
      <dgm:spPr/>
    </dgm:pt>
    <dgm:pt modelId="{15B5D2D1-102B-4CC9-A702-429DAF779602}" type="pres">
      <dgm:prSet presAssocID="{FAB1057F-1E23-4D6F-9B46-8AFDBAD2D653}" presName="dstNode" presStyleLbl="node1" presStyleIdx="0" presStyleCnt="6"/>
      <dgm:spPr/>
    </dgm:pt>
    <dgm:pt modelId="{E28BCFE3-D33D-478D-B17A-BFC0FE07559A}" type="pres">
      <dgm:prSet presAssocID="{B6A675AA-33C5-459E-AA1D-FC2E621D305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4B77A2-C21F-463A-A216-9F3C6E17FA5D}" type="pres">
      <dgm:prSet presAssocID="{B6A675AA-33C5-459E-AA1D-FC2E621D3058}" presName="accent_1" presStyleCnt="0"/>
      <dgm:spPr/>
    </dgm:pt>
    <dgm:pt modelId="{42170C73-EAE7-4624-B235-90B7A871CC57}" type="pres">
      <dgm:prSet presAssocID="{B6A675AA-33C5-459E-AA1D-FC2E621D3058}" presName="accentRepeatNode" presStyleLbl="solidFgAcc1" presStyleIdx="0" presStyleCnt="6"/>
      <dgm:spPr/>
    </dgm:pt>
    <dgm:pt modelId="{70B733E9-978D-40FF-8252-762A07F69BDA}" type="pres">
      <dgm:prSet presAssocID="{0F217974-C5C6-42B8-A09A-91260CA8AD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09EB62-FCED-4940-860C-594516438B27}" type="pres">
      <dgm:prSet presAssocID="{0F217974-C5C6-42B8-A09A-91260CA8AD52}" presName="accent_2" presStyleCnt="0"/>
      <dgm:spPr/>
    </dgm:pt>
    <dgm:pt modelId="{80513BFB-41B2-48CD-B383-6DA944F2C680}" type="pres">
      <dgm:prSet presAssocID="{0F217974-C5C6-42B8-A09A-91260CA8AD52}" presName="accentRepeatNode" presStyleLbl="solidFgAcc1" presStyleIdx="1" presStyleCnt="6"/>
      <dgm:spPr/>
    </dgm:pt>
    <dgm:pt modelId="{D0472C36-3790-4B49-98FC-5D0BA46EB0B9}" type="pres">
      <dgm:prSet presAssocID="{3E6F915B-86C9-48D4-B217-94AA03B2143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0F4CEB-C49A-4903-9D55-278FB840267E}" type="pres">
      <dgm:prSet presAssocID="{3E6F915B-86C9-48D4-B217-94AA03B2143E}" presName="accent_3" presStyleCnt="0"/>
      <dgm:spPr/>
    </dgm:pt>
    <dgm:pt modelId="{AAC2C797-70A2-465D-AD38-01F226FB1A3D}" type="pres">
      <dgm:prSet presAssocID="{3E6F915B-86C9-48D4-B217-94AA03B2143E}" presName="accentRepeatNode" presStyleLbl="solidFgAcc1" presStyleIdx="2" presStyleCnt="6"/>
      <dgm:spPr/>
    </dgm:pt>
    <dgm:pt modelId="{229CE928-3870-4A17-AD3F-CE5E4AA40D31}" type="pres">
      <dgm:prSet presAssocID="{C236B15B-3641-4B04-A4FC-B69CBBB32D0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62008-35E3-43F1-AAE9-5E1D35D0EA2C}" type="pres">
      <dgm:prSet presAssocID="{C236B15B-3641-4B04-A4FC-B69CBBB32D0E}" presName="accent_4" presStyleCnt="0"/>
      <dgm:spPr/>
    </dgm:pt>
    <dgm:pt modelId="{0FDFAB1B-38CA-42DE-9797-FECF5870B0BC}" type="pres">
      <dgm:prSet presAssocID="{C236B15B-3641-4B04-A4FC-B69CBBB32D0E}" presName="accentRepeatNode" presStyleLbl="solidFgAcc1" presStyleIdx="3" presStyleCnt="6"/>
      <dgm:spPr/>
    </dgm:pt>
    <dgm:pt modelId="{D9576136-643F-4EAB-A128-BB0F39F12FE6}" type="pres">
      <dgm:prSet presAssocID="{843D0B2F-DCB6-4904-885F-0BFCDBE74AD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2BFA59-BA52-4AEE-8CA6-12D289A2BBEC}" type="pres">
      <dgm:prSet presAssocID="{843D0B2F-DCB6-4904-885F-0BFCDBE74ADA}" presName="accent_5" presStyleCnt="0"/>
      <dgm:spPr/>
    </dgm:pt>
    <dgm:pt modelId="{FEA664BA-9AA5-43E0-8AB4-B2847C40E5D7}" type="pres">
      <dgm:prSet presAssocID="{843D0B2F-DCB6-4904-885F-0BFCDBE74ADA}" presName="accentRepeatNode" presStyleLbl="solidFgAcc1" presStyleIdx="4" presStyleCnt="6"/>
      <dgm:spPr/>
    </dgm:pt>
    <dgm:pt modelId="{E7D41F5C-DDF9-49FC-B210-9BAA25CED3E6}" type="pres">
      <dgm:prSet presAssocID="{E799A64E-C038-411A-BE76-B53A75A170A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D1914E-8B6B-454B-954E-31F1680C33C8}" type="pres">
      <dgm:prSet presAssocID="{E799A64E-C038-411A-BE76-B53A75A170AE}" presName="accent_6" presStyleCnt="0"/>
      <dgm:spPr/>
    </dgm:pt>
    <dgm:pt modelId="{8EE72BC1-0F74-446F-B92A-C25A46FB65F3}" type="pres">
      <dgm:prSet presAssocID="{E799A64E-C038-411A-BE76-B53A75A170AE}" presName="accentRepeatNode" presStyleLbl="solidFgAcc1" presStyleIdx="5" presStyleCnt="6"/>
      <dgm:spPr/>
    </dgm:pt>
  </dgm:ptLst>
  <dgm:cxnLst>
    <dgm:cxn modelId="{4B99610A-3744-490C-AE24-EDB40484B47D}" type="presOf" srcId="{843D0B2F-DCB6-4904-885F-0BFCDBE74ADA}" destId="{D9576136-643F-4EAB-A128-BB0F39F12FE6}" srcOrd="0" destOrd="0" presId="urn:microsoft.com/office/officeart/2008/layout/VerticalCurvedList"/>
    <dgm:cxn modelId="{6482DDFF-7058-40E5-901D-0016F027E80C}" type="presOf" srcId="{B6A675AA-33C5-459E-AA1D-FC2E621D3058}" destId="{E28BCFE3-D33D-478D-B17A-BFC0FE07559A}" srcOrd="0" destOrd="0" presId="urn:microsoft.com/office/officeart/2008/layout/VerticalCurvedList"/>
    <dgm:cxn modelId="{2B4B1132-FD23-4B35-AAC9-A15F96B1A1E7}" srcId="{FAB1057F-1E23-4D6F-9B46-8AFDBAD2D653}" destId="{C236B15B-3641-4B04-A4FC-B69CBBB32D0E}" srcOrd="3" destOrd="0" parTransId="{6F9EA3C3-2580-4D5C-8A79-C0563E0283F0}" sibTransId="{22DE0433-A961-4E08-892D-32E1F02523AA}"/>
    <dgm:cxn modelId="{9F59085E-F8F3-4AA8-BF34-0DB1B7B3E169}" type="presOf" srcId="{E799A64E-C038-411A-BE76-B53A75A170AE}" destId="{E7D41F5C-DDF9-49FC-B210-9BAA25CED3E6}" srcOrd="0" destOrd="0" presId="urn:microsoft.com/office/officeart/2008/layout/VerticalCurvedList"/>
    <dgm:cxn modelId="{46E9A396-1500-4082-A8F5-B6869C66F1CD}" type="presOf" srcId="{3E6F915B-86C9-48D4-B217-94AA03B2143E}" destId="{D0472C36-3790-4B49-98FC-5D0BA46EB0B9}" srcOrd="0" destOrd="0" presId="urn:microsoft.com/office/officeart/2008/layout/VerticalCurvedList"/>
    <dgm:cxn modelId="{821BE7AD-089B-47E0-95FA-D94D290B3DC4}" srcId="{FAB1057F-1E23-4D6F-9B46-8AFDBAD2D653}" destId="{B6A675AA-33C5-459E-AA1D-FC2E621D3058}" srcOrd="0" destOrd="0" parTransId="{EE9E6CBA-6FBB-4B48-B4BF-4DF6BF924A4B}" sibTransId="{0EAA280B-21FF-4F76-AE7D-A8E498279F09}"/>
    <dgm:cxn modelId="{2E8DF6C2-25C0-443C-9C88-5CFA97734600}" type="presOf" srcId="{0F217974-C5C6-42B8-A09A-91260CA8AD52}" destId="{70B733E9-978D-40FF-8252-762A07F69BDA}" srcOrd="0" destOrd="0" presId="urn:microsoft.com/office/officeart/2008/layout/VerticalCurvedList"/>
    <dgm:cxn modelId="{F9573E21-1561-4C51-8BB7-BC783D07D96A}" srcId="{FAB1057F-1E23-4D6F-9B46-8AFDBAD2D653}" destId="{3E6F915B-86C9-48D4-B217-94AA03B2143E}" srcOrd="2" destOrd="0" parTransId="{0A749D68-BC92-4F69-9FC4-EA90566A5EF7}" sibTransId="{50BF4BFA-2B12-442A-9CC6-AD0693D7B115}"/>
    <dgm:cxn modelId="{BDFA648C-BB03-481B-B405-A21FF6D9B996}" srcId="{FAB1057F-1E23-4D6F-9B46-8AFDBAD2D653}" destId="{E799A64E-C038-411A-BE76-B53A75A170AE}" srcOrd="5" destOrd="0" parTransId="{7EE05FEA-E059-4867-B262-02C2113376CA}" sibTransId="{16FBD699-3824-4112-9146-B9DC17AF5228}"/>
    <dgm:cxn modelId="{B047DE60-580F-41EB-B15C-BB8F926F21F7}" srcId="{FAB1057F-1E23-4D6F-9B46-8AFDBAD2D653}" destId="{0F217974-C5C6-42B8-A09A-91260CA8AD52}" srcOrd="1" destOrd="0" parTransId="{258EC565-1D3C-4176-90FB-0D9A6D2131B4}" sibTransId="{B26072E1-86BF-48D3-A924-8CDA108FB692}"/>
    <dgm:cxn modelId="{0DD9D581-1FD3-47BD-87C6-446A21105F1C}" type="presOf" srcId="{C236B15B-3641-4B04-A4FC-B69CBBB32D0E}" destId="{229CE928-3870-4A17-AD3F-CE5E4AA40D31}" srcOrd="0" destOrd="0" presId="urn:microsoft.com/office/officeart/2008/layout/VerticalCurvedList"/>
    <dgm:cxn modelId="{0DE4E4CA-E490-45AA-AEFE-F178A6578930}" type="presOf" srcId="{FAB1057F-1E23-4D6F-9B46-8AFDBAD2D653}" destId="{38CCFEB1-18A9-49DE-A3B8-F879A9D2C31F}" srcOrd="0" destOrd="0" presId="urn:microsoft.com/office/officeart/2008/layout/VerticalCurvedList"/>
    <dgm:cxn modelId="{68DD037A-02E1-4B29-A45C-D5CF7D2016E1}" srcId="{FAB1057F-1E23-4D6F-9B46-8AFDBAD2D653}" destId="{843D0B2F-DCB6-4904-885F-0BFCDBE74ADA}" srcOrd="4" destOrd="0" parTransId="{4E7AA60E-E1BF-4DED-A097-BA33874FDEE3}" sibTransId="{4EB6C968-8EE8-4CE1-B8B4-B3EBFBD88D49}"/>
    <dgm:cxn modelId="{6E7DF7E3-8F4A-4F6D-80BD-C84A6A90F1F3}" type="presOf" srcId="{0EAA280B-21FF-4F76-AE7D-A8E498279F09}" destId="{ADE8B486-37B3-4627-9C1D-988A9EB0AB71}" srcOrd="0" destOrd="0" presId="urn:microsoft.com/office/officeart/2008/layout/VerticalCurvedList"/>
    <dgm:cxn modelId="{030BE0A2-5F22-42A9-8268-224D86DF1B3E}" type="presParOf" srcId="{38CCFEB1-18A9-49DE-A3B8-F879A9D2C31F}" destId="{90FF4EFD-CD0F-4475-A484-6676F69F2ADE}" srcOrd="0" destOrd="0" presId="urn:microsoft.com/office/officeart/2008/layout/VerticalCurvedList"/>
    <dgm:cxn modelId="{2017E26D-1111-43F8-8078-5959544BD216}" type="presParOf" srcId="{90FF4EFD-CD0F-4475-A484-6676F69F2ADE}" destId="{540F49D4-F4F3-4F72-BAE1-D23F15D20CE6}" srcOrd="0" destOrd="0" presId="urn:microsoft.com/office/officeart/2008/layout/VerticalCurvedList"/>
    <dgm:cxn modelId="{AD60244D-11CA-4739-BC76-BA13D87DD034}" type="presParOf" srcId="{540F49D4-F4F3-4F72-BAE1-D23F15D20CE6}" destId="{D65A9297-9415-4134-90C2-75B8B5DBBE3A}" srcOrd="0" destOrd="0" presId="urn:microsoft.com/office/officeart/2008/layout/VerticalCurvedList"/>
    <dgm:cxn modelId="{85804CB3-9121-4846-AAF6-D65488C94986}" type="presParOf" srcId="{540F49D4-F4F3-4F72-BAE1-D23F15D20CE6}" destId="{ADE8B486-37B3-4627-9C1D-988A9EB0AB71}" srcOrd="1" destOrd="0" presId="urn:microsoft.com/office/officeart/2008/layout/VerticalCurvedList"/>
    <dgm:cxn modelId="{F56BAD74-0D37-43BC-BBAE-16E0CC3167CC}" type="presParOf" srcId="{540F49D4-F4F3-4F72-BAE1-D23F15D20CE6}" destId="{47F859DB-0B61-4424-A5C0-C15607446BE1}" srcOrd="2" destOrd="0" presId="urn:microsoft.com/office/officeart/2008/layout/VerticalCurvedList"/>
    <dgm:cxn modelId="{B322F909-800E-4238-B638-CEDEB0CC27F5}" type="presParOf" srcId="{540F49D4-F4F3-4F72-BAE1-D23F15D20CE6}" destId="{15B5D2D1-102B-4CC9-A702-429DAF779602}" srcOrd="3" destOrd="0" presId="urn:microsoft.com/office/officeart/2008/layout/VerticalCurvedList"/>
    <dgm:cxn modelId="{C8558862-8A55-4F9E-AF15-DD2EA0344B51}" type="presParOf" srcId="{90FF4EFD-CD0F-4475-A484-6676F69F2ADE}" destId="{E28BCFE3-D33D-478D-B17A-BFC0FE07559A}" srcOrd="1" destOrd="0" presId="urn:microsoft.com/office/officeart/2008/layout/VerticalCurvedList"/>
    <dgm:cxn modelId="{ACCB8A60-7456-41C9-A32F-5F0B5EF859D6}" type="presParOf" srcId="{90FF4EFD-CD0F-4475-A484-6676F69F2ADE}" destId="{204B77A2-C21F-463A-A216-9F3C6E17FA5D}" srcOrd="2" destOrd="0" presId="urn:microsoft.com/office/officeart/2008/layout/VerticalCurvedList"/>
    <dgm:cxn modelId="{717D066C-6078-4E1F-9A43-34F12A7D70C9}" type="presParOf" srcId="{204B77A2-C21F-463A-A216-9F3C6E17FA5D}" destId="{42170C73-EAE7-4624-B235-90B7A871CC57}" srcOrd="0" destOrd="0" presId="urn:microsoft.com/office/officeart/2008/layout/VerticalCurvedList"/>
    <dgm:cxn modelId="{4AA0EEBB-AB4A-425D-9F06-6F55EBC3EA12}" type="presParOf" srcId="{90FF4EFD-CD0F-4475-A484-6676F69F2ADE}" destId="{70B733E9-978D-40FF-8252-762A07F69BDA}" srcOrd="3" destOrd="0" presId="urn:microsoft.com/office/officeart/2008/layout/VerticalCurvedList"/>
    <dgm:cxn modelId="{BC7C04A8-6685-422A-A069-AE2575FA66E8}" type="presParOf" srcId="{90FF4EFD-CD0F-4475-A484-6676F69F2ADE}" destId="{1109EB62-FCED-4940-860C-594516438B27}" srcOrd="4" destOrd="0" presId="urn:microsoft.com/office/officeart/2008/layout/VerticalCurvedList"/>
    <dgm:cxn modelId="{9A8518DE-9C88-40F7-A716-56F1D40DB4CA}" type="presParOf" srcId="{1109EB62-FCED-4940-860C-594516438B27}" destId="{80513BFB-41B2-48CD-B383-6DA944F2C680}" srcOrd="0" destOrd="0" presId="urn:microsoft.com/office/officeart/2008/layout/VerticalCurvedList"/>
    <dgm:cxn modelId="{C27338E6-68B0-486E-B59D-903625D2DD76}" type="presParOf" srcId="{90FF4EFD-CD0F-4475-A484-6676F69F2ADE}" destId="{D0472C36-3790-4B49-98FC-5D0BA46EB0B9}" srcOrd="5" destOrd="0" presId="urn:microsoft.com/office/officeart/2008/layout/VerticalCurvedList"/>
    <dgm:cxn modelId="{DBA9DACD-F1C0-4417-B967-87651B00BE07}" type="presParOf" srcId="{90FF4EFD-CD0F-4475-A484-6676F69F2ADE}" destId="{E00F4CEB-C49A-4903-9D55-278FB840267E}" srcOrd="6" destOrd="0" presId="urn:microsoft.com/office/officeart/2008/layout/VerticalCurvedList"/>
    <dgm:cxn modelId="{0A003301-DAC2-4B3A-B0E7-D7BE5F010096}" type="presParOf" srcId="{E00F4CEB-C49A-4903-9D55-278FB840267E}" destId="{AAC2C797-70A2-465D-AD38-01F226FB1A3D}" srcOrd="0" destOrd="0" presId="urn:microsoft.com/office/officeart/2008/layout/VerticalCurvedList"/>
    <dgm:cxn modelId="{7B9E39F5-D10F-4C05-96C6-92BFB5C9DA60}" type="presParOf" srcId="{90FF4EFD-CD0F-4475-A484-6676F69F2ADE}" destId="{229CE928-3870-4A17-AD3F-CE5E4AA40D31}" srcOrd="7" destOrd="0" presId="urn:microsoft.com/office/officeart/2008/layout/VerticalCurvedList"/>
    <dgm:cxn modelId="{6180DFCF-6940-40B8-B9E6-BFD6753EDD49}" type="presParOf" srcId="{90FF4EFD-CD0F-4475-A484-6676F69F2ADE}" destId="{36262008-35E3-43F1-AAE9-5E1D35D0EA2C}" srcOrd="8" destOrd="0" presId="urn:microsoft.com/office/officeart/2008/layout/VerticalCurvedList"/>
    <dgm:cxn modelId="{BE0A9BEF-90AF-4D4A-9E44-F74E76E47A74}" type="presParOf" srcId="{36262008-35E3-43F1-AAE9-5E1D35D0EA2C}" destId="{0FDFAB1B-38CA-42DE-9797-FECF5870B0BC}" srcOrd="0" destOrd="0" presId="urn:microsoft.com/office/officeart/2008/layout/VerticalCurvedList"/>
    <dgm:cxn modelId="{8A7AF5C4-2078-4B15-B3E5-E658A548BD7F}" type="presParOf" srcId="{90FF4EFD-CD0F-4475-A484-6676F69F2ADE}" destId="{D9576136-643F-4EAB-A128-BB0F39F12FE6}" srcOrd="9" destOrd="0" presId="urn:microsoft.com/office/officeart/2008/layout/VerticalCurvedList"/>
    <dgm:cxn modelId="{3D2FDB3F-0BF3-4A20-AED8-63D458322900}" type="presParOf" srcId="{90FF4EFD-CD0F-4475-A484-6676F69F2ADE}" destId="{E62BFA59-BA52-4AEE-8CA6-12D289A2BBEC}" srcOrd="10" destOrd="0" presId="urn:microsoft.com/office/officeart/2008/layout/VerticalCurvedList"/>
    <dgm:cxn modelId="{6EBB388E-2F24-4A84-BDCE-27E6DD1C4943}" type="presParOf" srcId="{E62BFA59-BA52-4AEE-8CA6-12D289A2BBEC}" destId="{FEA664BA-9AA5-43E0-8AB4-B2847C40E5D7}" srcOrd="0" destOrd="0" presId="urn:microsoft.com/office/officeart/2008/layout/VerticalCurvedList"/>
    <dgm:cxn modelId="{44E10873-4887-48A7-B15B-7708E63BC6B5}" type="presParOf" srcId="{90FF4EFD-CD0F-4475-A484-6676F69F2ADE}" destId="{E7D41F5C-DDF9-49FC-B210-9BAA25CED3E6}" srcOrd="11" destOrd="0" presId="urn:microsoft.com/office/officeart/2008/layout/VerticalCurvedList"/>
    <dgm:cxn modelId="{1A7B23C5-EB38-4AD9-9F8D-4CB7E9F8E106}" type="presParOf" srcId="{90FF4EFD-CD0F-4475-A484-6676F69F2ADE}" destId="{8CD1914E-8B6B-454B-954E-31F1680C33C8}" srcOrd="12" destOrd="0" presId="urn:microsoft.com/office/officeart/2008/layout/VerticalCurvedList"/>
    <dgm:cxn modelId="{4399D996-94E7-4A55-B5DC-F8D6C5B33358}" type="presParOf" srcId="{8CD1914E-8B6B-454B-954E-31F1680C33C8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EFA39-A364-4D3F-AB85-BA5C0DB7045A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应用场景分析</a:t>
          </a:r>
          <a:endParaRPr lang="zh-CN" altLang="en-US" sz="2200" kern="1200" dirty="0"/>
        </a:p>
      </dsp:txBody>
      <dsp:txXfrm>
        <a:off x="350606" y="229141"/>
        <a:ext cx="10105268" cy="458108"/>
      </dsp:txXfrm>
    </dsp:sp>
    <dsp:sp modelId="{143CE96C-2FCE-4BB8-A82E-460679A7B0FA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F53D5-146E-4889-8B4D-208B2009EFB3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报表展示</a:t>
          </a:r>
          <a:endParaRPr lang="zh-CN" altLang="en-US" sz="2200" kern="1200" dirty="0"/>
        </a:p>
      </dsp:txBody>
      <dsp:txXfrm>
        <a:off x="727432" y="916217"/>
        <a:ext cx="9728442" cy="458108"/>
      </dsp:txXfrm>
    </dsp:sp>
    <dsp:sp modelId="{80513BFB-41B2-48CD-B383-6DA944F2C680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44306-033E-4A92-8781-14769ECFAD2E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报表简介</a:t>
          </a:r>
          <a:endParaRPr lang="zh-CN" altLang="en-US" sz="2200" kern="1200" dirty="0"/>
        </a:p>
      </dsp:txBody>
      <dsp:txXfrm>
        <a:off x="899745" y="1603293"/>
        <a:ext cx="9556129" cy="458108"/>
      </dsp:txXfrm>
    </dsp:sp>
    <dsp:sp modelId="{AAC2C797-70A2-465D-AD38-01F226FB1A3D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5DB84-6A51-4850-8264-0EBD7A5FA8F4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事实定义说明</a:t>
          </a:r>
          <a:endParaRPr lang="zh-CN" altLang="en-US" sz="2200" kern="1200" dirty="0"/>
        </a:p>
      </dsp:txBody>
      <dsp:txXfrm>
        <a:off x="899745" y="2289935"/>
        <a:ext cx="9556129" cy="458108"/>
      </dsp:txXfrm>
    </dsp:sp>
    <dsp:sp modelId="{0FDFAB1B-38CA-42DE-9797-FECF5870B0BC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28B08-731D-4526-A663-BACAC7799802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新建报表操作指引</a:t>
          </a:r>
          <a:endParaRPr lang="zh-CN" altLang="en-US" sz="2200" kern="1200" dirty="0"/>
        </a:p>
      </dsp:txBody>
      <dsp:txXfrm>
        <a:off x="727432" y="2977011"/>
        <a:ext cx="9728442" cy="458108"/>
      </dsp:txXfrm>
    </dsp:sp>
    <dsp:sp modelId="{FEA664BA-9AA5-43E0-8AB4-B2847C40E5D7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25097-0D25-49E7-9B8C-D6D970FDCCE1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注意要点</a:t>
          </a:r>
          <a:endParaRPr lang="zh-CN" altLang="en-US" sz="2200" kern="1200" dirty="0"/>
        </a:p>
      </dsp:txBody>
      <dsp:txXfrm>
        <a:off x="350606" y="3664087"/>
        <a:ext cx="10105268" cy="458108"/>
      </dsp:txXfrm>
    </dsp:sp>
    <dsp:sp modelId="{8EE72BC1-0F74-446F-B92A-C25A46FB65F3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41BA0-838F-459F-B82C-F6B45DAEA9F8}">
      <dsp:nvSpPr>
        <dsp:cNvPr id="0" name=""/>
        <dsp:cNvSpPr/>
      </dsp:nvSpPr>
      <dsp:spPr>
        <a:xfrm>
          <a:off x="3284277" y="385785"/>
          <a:ext cx="3934843" cy="136651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AAEBF-FCDB-42AF-8DB9-47F49637DA0D}">
      <dsp:nvSpPr>
        <dsp:cNvPr id="0" name=""/>
        <dsp:cNvSpPr/>
      </dsp:nvSpPr>
      <dsp:spPr>
        <a:xfrm>
          <a:off x="4876516" y="3802976"/>
          <a:ext cx="762566" cy="61889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67715-8CAB-481B-B5B9-F25F1BE079E0}">
      <dsp:nvSpPr>
        <dsp:cNvPr id="0" name=""/>
        <dsp:cNvSpPr/>
      </dsp:nvSpPr>
      <dsp:spPr>
        <a:xfrm>
          <a:off x="3427640" y="4290813"/>
          <a:ext cx="3660319" cy="578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RA</a:t>
          </a:r>
          <a:r>
            <a:rPr lang="zh-CN" altLang="en-US" sz="1900" kern="1200" dirty="0" smtClean="0"/>
            <a:t>客单客流分析</a:t>
          </a:r>
          <a:endParaRPr lang="zh-CN" altLang="en-US" sz="1900" kern="1200" dirty="0"/>
        </a:p>
      </dsp:txBody>
      <dsp:txXfrm>
        <a:off x="3427640" y="4290813"/>
        <a:ext cx="3660319" cy="578174"/>
      </dsp:txXfrm>
    </dsp:sp>
    <dsp:sp modelId="{DB1FF620-EE85-47A7-9BE2-176222FC1787}">
      <dsp:nvSpPr>
        <dsp:cNvPr id="0" name=""/>
        <dsp:cNvSpPr/>
      </dsp:nvSpPr>
      <dsp:spPr>
        <a:xfrm>
          <a:off x="4714852" y="1857843"/>
          <a:ext cx="1372619" cy="1372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去年国庆假期客单客流销售如何？今年目标设定。</a:t>
          </a:r>
          <a:endParaRPr lang="zh-CN" altLang="en-US" sz="1200" kern="1200" dirty="0"/>
        </a:p>
      </dsp:txBody>
      <dsp:txXfrm>
        <a:off x="4915867" y="2058858"/>
        <a:ext cx="970589" cy="970589"/>
      </dsp:txXfrm>
    </dsp:sp>
    <dsp:sp modelId="{379EB9D3-82A1-4E86-A0DF-F1981CEE45E3}">
      <dsp:nvSpPr>
        <dsp:cNvPr id="0" name=""/>
        <dsp:cNvSpPr/>
      </dsp:nvSpPr>
      <dsp:spPr>
        <a:xfrm>
          <a:off x="3732666" y="828073"/>
          <a:ext cx="1372619" cy="1372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会员客单销售与整体客单销售对比情况？</a:t>
          </a:r>
          <a:endParaRPr lang="zh-CN" altLang="en-US" sz="1200" kern="1200" dirty="0"/>
        </a:p>
      </dsp:txBody>
      <dsp:txXfrm>
        <a:off x="3933681" y="1029088"/>
        <a:ext cx="970589" cy="970589"/>
      </dsp:txXfrm>
    </dsp:sp>
    <dsp:sp modelId="{73BD693A-DF8F-4241-9F28-FC40BB26AB7F}">
      <dsp:nvSpPr>
        <dsp:cNvPr id="0" name=""/>
        <dsp:cNvSpPr/>
      </dsp:nvSpPr>
      <dsp:spPr>
        <a:xfrm>
          <a:off x="5135789" y="496204"/>
          <a:ext cx="1372619" cy="1372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今年中秋节，客单大于</a:t>
          </a:r>
          <a:r>
            <a:rPr lang="en-US" altLang="zh-CN" sz="1200" kern="1200" dirty="0" smtClean="0"/>
            <a:t>100</a:t>
          </a:r>
          <a:r>
            <a:rPr lang="zh-CN" altLang="en-US" sz="1200" kern="1200" dirty="0" smtClean="0"/>
            <a:t>元有多少客流，合计销售多少？</a:t>
          </a:r>
          <a:endParaRPr lang="zh-CN" altLang="en-US" sz="1200" kern="1200" dirty="0"/>
        </a:p>
      </dsp:txBody>
      <dsp:txXfrm>
        <a:off x="5336804" y="697219"/>
        <a:ext cx="970589" cy="970589"/>
      </dsp:txXfrm>
    </dsp:sp>
    <dsp:sp modelId="{B54A5ABA-80D6-4828-A58E-4CB90E8EE42A}">
      <dsp:nvSpPr>
        <dsp:cNvPr id="0" name=""/>
        <dsp:cNvSpPr/>
      </dsp:nvSpPr>
      <dsp:spPr>
        <a:xfrm>
          <a:off x="3094386" y="11437"/>
          <a:ext cx="4326827" cy="382946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B91B5-CA6C-45E3-B559-C61B69B99F3F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应用场景分析</a:t>
          </a:r>
          <a:endParaRPr lang="zh-CN" altLang="en-US" sz="2200" kern="1200" dirty="0"/>
        </a:p>
      </dsp:txBody>
      <dsp:txXfrm>
        <a:off x="350606" y="229141"/>
        <a:ext cx="10105268" cy="458108"/>
      </dsp:txXfrm>
    </dsp:sp>
    <dsp:sp modelId="{CB7CF207-E15A-4A9E-8DBA-787E05CB2929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69A12-C3DA-4B56-A61F-A82573CA2C67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报表展示</a:t>
          </a:r>
          <a:endParaRPr lang="zh-CN" altLang="en-US" sz="2200" kern="1200" dirty="0"/>
        </a:p>
      </dsp:txBody>
      <dsp:txXfrm>
        <a:off x="727432" y="916217"/>
        <a:ext cx="9728442" cy="458108"/>
      </dsp:txXfrm>
    </dsp:sp>
    <dsp:sp modelId="{80513BFB-41B2-48CD-B383-6DA944F2C680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7BA36-D4EB-4ECD-A073-0F05856A3673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报表简介</a:t>
          </a:r>
          <a:endParaRPr lang="zh-CN" altLang="en-US" sz="2200" kern="1200" dirty="0"/>
        </a:p>
      </dsp:txBody>
      <dsp:txXfrm>
        <a:off x="899745" y="1603293"/>
        <a:ext cx="9556129" cy="458108"/>
      </dsp:txXfrm>
    </dsp:sp>
    <dsp:sp modelId="{AAC2C797-70A2-465D-AD38-01F226FB1A3D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60382-9663-4950-BF45-39D1386E0C5A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事实定义说明</a:t>
          </a:r>
          <a:endParaRPr lang="zh-CN" altLang="en-US" sz="2200" kern="1200" dirty="0"/>
        </a:p>
      </dsp:txBody>
      <dsp:txXfrm>
        <a:off x="899745" y="2289935"/>
        <a:ext cx="9556129" cy="458108"/>
      </dsp:txXfrm>
    </dsp:sp>
    <dsp:sp modelId="{0FDFAB1B-38CA-42DE-9797-FECF5870B0BC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2E510-7698-4E0A-978D-80A8A08CB935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新建报表操作指引</a:t>
          </a:r>
          <a:endParaRPr lang="zh-CN" altLang="en-US" sz="2200" kern="1200" dirty="0"/>
        </a:p>
      </dsp:txBody>
      <dsp:txXfrm>
        <a:off x="727432" y="2977011"/>
        <a:ext cx="9728442" cy="458108"/>
      </dsp:txXfrm>
    </dsp:sp>
    <dsp:sp modelId="{FEA664BA-9AA5-43E0-8AB4-B2847C40E5D7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243F9-CA4E-4927-9299-D9F3F646E79E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注意要点</a:t>
          </a:r>
          <a:endParaRPr lang="zh-CN" altLang="en-US" sz="2200" kern="1200" dirty="0"/>
        </a:p>
      </dsp:txBody>
      <dsp:txXfrm>
        <a:off x="350606" y="3664087"/>
        <a:ext cx="10105268" cy="458108"/>
      </dsp:txXfrm>
    </dsp:sp>
    <dsp:sp modelId="{8EE72BC1-0F74-446F-B92A-C25A46FB65F3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6C5A7-849C-452B-85D7-8F606077472F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应用场景分析</a:t>
          </a:r>
          <a:endParaRPr lang="zh-CN" altLang="en-US" sz="2200" kern="1200" dirty="0"/>
        </a:p>
      </dsp:txBody>
      <dsp:txXfrm>
        <a:off x="350606" y="229141"/>
        <a:ext cx="10105268" cy="458108"/>
      </dsp:txXfrm>
    </dsp:sp>
    <dsp:sp modelId="{5383C90B-A117-45B3-BDD3-001FD8663FBB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BADA7-4FB9-4BEB-A720-F073AFBB3E78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报表展示</a:t>
          </a:r>
          <a:endParaRPr lang="zh-CN" altLang="en-US" sz="2200" kern="1200" dirty="0"/>
        </a:p>
      </dsp:txBody>
      <dsp:txXfrm>
        <a:off x="727432" y="916217"/>
        <a:ext cx="9728442" cy="458108"/>
      </dsp:txXfrm>
    </dsp:sp>
    <dsp:sp modelId="{80513BFB-41B2-48CD-B383-6DA944F2C680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F91F3-1959-4ED3-B3A7-60D7FE74EA45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报表简介</a:t>
          </a:r>
          <a:endParaRPr lang="zh-CN" altLang="en-US" sz="2200" kern="1200" dirty="0"/>
        </a:p>
      </dsp:txBody>
      <dsp:txXfrm>
        <a:off x="899745" y="1603293"/>
        <a:ext cx="9556129" cy="458108"/>
      </dsp:txXfrm>
    </dsp:sp>
    <dsp:sp modelId="{AAC2C797-70A2-465D-AD38-01F226FB1A3D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8862E-EE5F-4F76-ABA2-48BFF4C1BA04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事实定义说明</a:t>
          </a:r>
          <a:endParaRPr lang="zh-CN" altLang="en-US" sz="2200" kern="1200" dirty="0"/>
        </a:p>
      </dsp:txBody>
      <dsp:txXfrm>
        <a:off x="899745" y="2289935"/>
        <a:ext cx="9556129" cy="458108"/>
      </dsp:txXfrm>
    </dsp:sp>
    <dsp:sp modelId="{0FDFAB1B-38CA-42DE-9797-FECF5870B0BC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5C57B-F6D1-4D2F-A7AF-90D078B8A31F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新建报表操作指引</a:t>
          </a:r>
          <a:endParaRPr lang="zh-CN" altLang="en-US" sz="2200" kern="1200" dirty="0"/>
        </a:p>
      </dsp:txBody>
      <dsp:txXfrm>
        <a:off x="727432" y="2977011"/>
        <a:ext cx="9728442" cy="458108"/>
      </dsp:txXfrm>
    </dsp:sp>
    <dsp:sp modelId="{FEA664BA-9AA5-43E0-8AB4-B2847C40E5D7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93944-8745-4A61-A704-7C07C69ED729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注意要点</a:t>
          </a:r>
          <a:endParaRPr lang="zh-CN" altLang="en-US" sz="2200" kern="1200" dirty="0"/>
        </a:p>
      </dsp:txBody>
      <dsp:txXfrm>
        <a:off x="350606" y="3664087"/>
        <a:ext cx="10105268" cy="458108"/>
      </dsp:txXfrm>
    </dsp:sp>
    <dsp:sp modelId="{8EE72BC1-0F74-446F-B92A-C25A46FB65F3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71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0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8159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725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81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6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0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50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6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0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075B8-264E-42B7-83FA-7B22850D1ED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605202" y="-4207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Oracle Retail</a:t>
            </a:r>
            <a:r>
              <a:rPr lang="en-US" altLang="zh-CN" baseline="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1800" b="0" i="0" kern="1200" dirty="0" smtClean="0">
                <a:solidFill>
                  <a:schemeClr val="accent5">
                    <a:lumMod val="75000"/>
                  </a:schemeClr>
                </a:solidFill>
                <a:effectLst/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Analytics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  <a:cs typeface="Microsoft Sans Serif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"/>
            <a:ext cx="1115616" cy="431372"/>
          </a:xfrm>
          <a:prstGeom prst="rect">
            <a:avLst/>
          </a:prstGeom>
        </p:spPr>
      </p:pic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838200" y="6330950"/>
            <a:ext cx="10515600" cy="25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18100" y="635214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超市信息部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67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</a:t>
            </a:r>
            <a:r>
              <a:rPr lang="zh-CN" altLang="en-US" dirty="0" smtClean="0"/>
              <a:t>单客流分析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3777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0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交易小票分析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1487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2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注意要点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4913" y="1240171"/>
            <a:ext cx="108499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事实中的条件只能使用在过滤条件中，不能作为报表结果列。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当求整体来客数（剔除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）时，需要在整理来客数上添加过滤条件：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含税交易金额（剔除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6789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&lt;&gt;0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不能同时选择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个大类取数，只能选择某一个大类。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1026" name="Picture 2" descr="http://pic.58pic.com/58pic/15/55/31/17e58PICVtD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260" y="4287326"/>
            <a:ext cx="2600623" cy="206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152" y="2110263"/>
            <a:ext cx="4936078" cy="2229723"/>
          </a:xfrm>
        </p:spPr>
        <p:txBody>
          <a:bodyPr>
            <a:normAutofit/>
          </a:bodyPr>
          <a:lstStyle/>
          <a:p>
            <a:r>
              <a:rPr lang="en-US" altLang="zh-CN" sz="960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Thanks</a:t>
            </a:r>
            <a:r>
              <a:rPr lang="en-US" altLang="zh-CN" sz="9600" dirty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!</a:t>
            </a:r>
            <a:endParaRPr lang="zh-CN" altLang="en-US" sz="9600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2936" y="433998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超市信息部</a:t>
            </a:r>
            <a:endParaRPr lang="zh-CN" altLang="en-US" sz="32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3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应用场景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381691"/>
              </p:ext>
            </p:extLst>
          </p:nvPr>
        </p:nvGraphicFramePr>
        <p:xfrm>
          <a:off x="838200" y="1296538"/>
          <a:ext cx="10515600" cy="4880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报表展示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3" y="1240171"/>
            <a:ext cx="2762250" cy="3400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163" y="598726"/>
            <a:ext cx="6145327" cy="56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交易小票分析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273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5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ctrTitle"/>
          </p:nvPr>
        </p:nvSpPr>
        <p:spPr>
          <a:xfrm>
            <a:off x="992874" y="491319"/>
            <a:ext cx="5456830" cy="6334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zh-CN" altLang="en-US" sz="4000" dirty="0" smtClean="0">
                <a:latin typeface="+mj-ea"/>
              </a:rPr>
              <a:t>报表简介</a:t>
            </a:r>
            <a:endParaRPr lang="zh-CN" altLang="en-US" sz="4000" dirty="0">
              <a:latin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584289"/>
              </p:ext>
            </p:extLst>
          </p:nvPr>
        </p:nvGraphicFramePr>
        <p:xfrm>
          <a:off x="992874" y="1124756"/>
          <a:ext cx="10321120" cy="442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76"/>
                <a:gridCol w="1057144"/>
                <a:gridCol w="8430200"/>
              </a:tblGrid>
              <a:tr h="8851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88510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定义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查询某一时间段内交易金额段的门店的来客数汇总和销售汇总</a:t>
                      </a:r>
                    </a:p>
                  </a:txBody>
                  <a:tcPr horzOverflow="overflow"/>
                </a:tc>
              </a:tr>
              <a:tr h="88510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范围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自定义单独大类、时间段、客单价范围的销售汇总</a:t>
                      </a:r>
                    </a:p>
                  </a:txBody>
                  <a:tcPr horzOverflow="overflow"/>
                </a:tc>
              </a:tr>
              <a:tr h="88510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目的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帮助市场部掌握往年同时段促销活动的销售情况，用于活动评估</a:t>
                      </a:r>
                    </a:p>
                  </a:txBody>
                  <a:tcPr horzOverflow="overflow"/>
                </a:tc>
              </a:tr>
              <a:tr h="88510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路径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零售分析事实交易小票分析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9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交易小票分析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7987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89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事实</a:t>
            </a:r>
            <a:r>
              <a:rPr lang="zh-CN" altLang="en-US" sz="4000" dirty="0" smtClean="0"/>
              <a:t>定义</a:t>
            </a:r>
            <a:r>
              <a:rPr lang="zh-CN" altLang="en-US" u="none" strike="noStrike" dirty="0" smtClean="0"/>
              <a:t>说明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28931"/>
              </p:ext>
            </p:extLst>
          </p:nvPr>
        </p:nvGraphicFramePr>
        <p:xfrm>
          <a:off x="604913" y="1240167"/>
          <a:ext cx="10748886" cy="5037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962"/>
                <a:gridCol w="3582962"/>
                <a:gridCol w="3582962"/>
              </a:tblGrid>
              <a:tr h="45798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事实名称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每笔交易小票合计金额段的过滤条件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此事实只能作为过滤条件使用，不能出现在报表列中。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含税交易金额汇总值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目前只能查询到大类级别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会员交易小票合计金额段的过滤条件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此事实只能作为过滤条件使用，不能出现在报表列中。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会员含税交易金额汇总值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目前只能查询到大类级别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每笔交易小票合计金额段的过滤条件，剔除了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此事实只能作为过滤条件使用，不能出现在报表列中。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）汇总值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会员交易小票合计金额段的过滤条件，剔除了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此事实只能作为过滤条件使用，不能出现在报表列中。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）汇总值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整体来客数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整体来客数：包括会员与非会员，包括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会员来客数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只包含会员的来客数，包括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退货。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5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交易小票分析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7053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新建报表指引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7" y="1240171"/>
            <a:ext cx="9201150" cy="276225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756848" y="1978925"/>
            <a:ext cx="286603" cy="19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848" y="2169994"/>
            <a:ext cx="933450" cy="104775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756848" y="2415654"/>
            <a:ext cx="968991" cy="205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149" y="1240171"/>
            <a:ext cx="7477125" cy="5334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4995081" y="5513696"/>
            <a:ext cx="867630" cy="2866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125" y="1385887"/>
            <a:ext cx="6381750" cy="4086225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3043451" y="2693869"/>
            <a:ext cx="1951630" cy="2540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805" y="1919286"/>
            <a:ext cx="3838575" cy="301942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245875" y="2415654"/>
            <a:ext cx="2823665" cy="405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036" y="2708107"/>
            <a:ext cx="2476500" cy="1733550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4528036" y="2820892"/>
            <a:ext cx="1567964" cy="222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4149" y="1267466"/>
            <a:ext cx="7496175" cy="53721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3043451" y="2415654"/>
            <a:ext cx="1202424" cy="2026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043451" y="2169994"/>
            <a:ext cx="2074459" cy="245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09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550</Words>
  <Application>Microsoft Office PowerPoint</Application>
  <PresentationFormat>宽屏</PresentationFormat>
  <Paragraphs>98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 Light</vt:lpstr>
      <vt:lpstr>黑体</vt:lpstr>
      <vt:lpstr>宋体</vt:lpstr>
      <vt:lpstr>微软雅黑</vt:lpstr>
      <vt:lpstr>Arial</vt:lpstr>
      <vt:lpstr>Calibri</vt:lpstr>
      <vt:lpstr>Calibri Light</vt:lpstr>
      <vt:lpstr>Microsoft Sans Serif</vt:lpstr>
      <vt:lpstr>Rockwell</vt:lpstr>
      <vt:lpstr>Wingdings</vt:lpstr>
      <vt:lpstr>Office 主题</vt:lpstr>
      <vt:lpstr>客单客流分析</vt:lpstr>
      <vt:lpstr>应用场景分析</vt:lpstr>
      <vt:lpstr>报表展示</vt:lpstr>
      <vt:lpstr>交易小票分析</vt:lpstr>
      <vt:lpstr>报表简介</vt:lpstr>
      <vt:lpstr>交易小票分析</vt:lpstr>
      <vt:lpstr>事实定义说明</vt:lpstr>
      <vt:lpstr>交易小票分析</vt:lpstr>
      <vt:lpstr>新建报表指引</vt:lpstr>
      <vt:lpstr>交易小票分析</vt:lpstr>
      <vt:lpstr>注意要点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交易小票分析—事实说明 </dc:title>
  <dc:creator>杨进</dc:creator>
  <cp:lastModifiedBy>杨进</cp:lastModifiedBy>
  <cp:revision>70</cp:revision>
  <dcterms:created xsi:type="dcterms:W3CDTF">2015-09-09T07:19:33Z</dcterms:created>
  <dcterms:modified xsi:type="dcterms:W3CDTF">2015-10-08T09:06:42Z</dcterms:modified>
</cp:coreProperties>
</file>