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75" r:id="rId3"/>
    <p:sldId id="260" r:id="rId4"/>
    <p:sldId id="271" r:id="rId5"/>
    <p:sldId id="276" r:id="rId6"/>
    <p:sldId id="277" r:id="rId7"/>
    <p:sldId id="259" r:id="rId8"/>
    <p:sldId id="272" r:id="rId9"/>
    <p:sldId id="257" r:id="rId10"/>
    <p:sldId id="273" r:id="rId11"/>
    <p:sldId id="265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B1057F-1E23-4D6F-9B46-8AFDBAD2D65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E6F915B-86C9-48D4-B217-94AA03B2143E}">
      <dgm:prSet phldrT="[文本]"/>
      <dgm:spPr/>
      <dgm:t>
        <a:bodyPr/>
        <a:lstStyle/>
        <a:p>
          <a:r>
            <a:rPr lang="zh-CN" altLang="en-US" dirty="0" smtClean="0"/>
            <a:t>报表简介</a:t>
          </a:r>
          <a:endParaRPr lang="zh-CN" altLang="en-US" dirty="0"/>
        </a:p>
      </dgm:t>
    </dgm:pt>
    <dgm:pt modelId="{0A749D68-BC92-4F69-9FC4-EA90566A5EF7}" type="parTrans" cxnId="{F9573E21-1561-4C51-8BB7-BC783D07D96A}">
      <dgm:prSet/>
      <dgm:spPr/>
      <dgm:t>
        <a:bodyPr/>
        <a:lstStyle/>
        <a:p>
          <a:endParaRPr lang="zh-CN" altLang="en-US"/>
        </a:p>
      </dgm:t>
    </dgm:pt>
    <dgm:pt modelId="{50BF4BFA-2B12-442A-9CC6-AD0693D7B115}" type="sibTrans" cxnId="{F9573E21-1561-4C51-8BB7-BC783D07D96A}">
      <dgm:prSet/>
      <dgm:spPr/>
      <dgm:t>
        <a:bodyPr/>
        <a:lstStyle/>
        <a:p>
          <a:endParaRPr lang="zh-CN" altLang="en-US"/>
        </a:p>
      </dgm:t>
    </dgm:pt>
    <dgm:pt modelId="{C236B15B-3641-4B04-A4FC-B69CBBB32D0E}">
      <dgm:prSet phldrT="[文本]"/>
      <dgm:spPr/>
      <dgm:t>
        <a:bodyPr/>
        <a:lstStyle/>
        <a:p>
          <a:r>
            <a:rPr lang="zh-CN" altLang="en-US" dirty="0" smtClean="0"/>
            <a:t>事实定义说明</a:t>
          </a:r>
          <a:endParaRPr lang="zh-CN" altLang="en-US" dirty="0"/>
        </a:p>
      </dgm:t>
    </dgm:pt>
    <dgm:pt modelId="{6F9EA3C3-2580-4D5C-8A79-C0563E0283F0}" type="parTrans" cxnId="{2B4B1132-FD23-4B35-AAC9-A15F96B1A1E7}">
      <dgm:prSet/>
      <dgm:spPr/>
      <dgm:t>
        <a:bodyPr/>
        <a:lstStyle/>
        <a:p>
          <a:endParaRPr lang="zh-CN" altLang="en-US"/>
        </a:p>
      </dgm:t>
    </dgm:pt>
    <dgm:pt modelId="{22DE0433-A961-4E08-892D-32E1F02523AA}" type="sibTrans" cxnId="{2B4B1132-FD23-4B35-AAC9-A15F96B1A1E7}">
      <dgm:prSet/>
      <dgm:spPr/>
      <dgm:t>
        <a:bodyPr/>
        <a:lstStyle/>
        <a:p>
          <a:endParaRPr lang="zh-CN" altLang="en-US"/>
        </a:p>
      </dgm:t>
    </dgm:pt>
    <dgm:pt modelId="{E799A64E-C038-411A-BE76-B53A75A170AE}">
      <dgm:prSet phldrT="[文本]"/>
      <dgm:spPr/>
      <dgm:t>
        <a:bodyPr/>
        <a:lstStyle/>
        <a:p>
          <a:r>
            <a:rPr lang="zh-CN" altLang="en-US" dirty="0" smtClean="0"/>
            <a:t>注意要点</a:t>
          </a:r>
          <a:endParaRPr lang="zh-CN" altLang="en-US" dirty="0"/>
        </a:p>
      </dgm:t>
    </dgm:pt>
    <dgm:pt modelId="{7EE05FEA-E059-4867-B262-02C2113376CA}" type="parTrans" cxnId="{BDFA648C-BB03-481B-B405-A21FF6D9B996}">
      <dgm:prSet/>
      <dgm:spPr/>
      <dgm:t>
        <a:bodyPr/>
        <a:lstStyle/>
        <a:p>
          <a:endParaRPr lang="zh-CN" altLang="en-US"/>
        </a:p>
      </dgm:t>
    </dgm:pt>
    <dgm:pt modelId="{16FBD699-3824-4112-9146-B9DC17AF5228}" type="sibTrans" cxnId="{BDFA648C-BB03-481B-B405-A21FF6D9B996}">
      <dgm:prSet/>
      <dgm:spPr/>
      <dgm:t>
        <a:bodyPr/>
        <a:lstStyle/>
        <a:p>
          <a:endParaRPr lang="zh-CN" altLang="en-US"/>
        </a:p>
      </dgm:t>
    </dgm:pt>
    <dgm:pt modelId="{0F7F084F-D0A6-4EE6-9C6A-89A683CD8091}">
      <dgm:prSet phldrT="[文本]"/>
      <dgm:spPr/>
      <dgm:t>
        <a:bodyPr/>
        <a:lstStyle/>
        <a:p>
          <a:r>
            <a:rPr lang="en-US" altLang="zh-CN" dirty="0" smtClean="0"/>
            <a:t>RFM</a:t>
          </a:r>
          <a:r>
            <a:rPr lang="zh-CN" altLang="en-US" dirty="0" smtClean="0"/>
            <a:t>分析定义</a:t>
          </a:r>
          <a:endParaRPr lang="zh-CN" altLang="en-US" dirty="0"/>
        </a:p>
      </dgm:t>
    </dgm:pt>
    <dgm:pt modelId="{90D6EF8A-A0D0-4A79-9FA7-9219A53B2E88}" type="parTrans" cxnId="{D9806B6C-D8E9-4BB9-B85D-C270E4570CE3}">
      <dgm:prSet/>
      <dgm:spPr/>
      <dgm:t>
        <a:bodyPr/>
        <a:lstStyle/>
        <a:p>
          <a:endParaRPr lang="zh-CN" altLang="en-US"/>
        </a:p>
      </dgm:t>
    </dgm:pt>
    <dgm:pt modelId="{0438D6DC-2486-467D-B38D-09CF37F530DF}" type="sibTrans" cxnId="{D9806B6C-D8E9-4BB9-B85D-C270E4570CE3}">
      <dgm:prSet/>
      <dgm:spPr/>
      <dgm:t>
        <a:bodyPr/>
        <a:lstStyle/>
        <a:p>
          <a:endParaRPr lang="zh-CN" altLang="en-US"/>
        </a:p>
      </dgm:t>
    </dgm:pt>
    <dgm:pt modelId="{38CCFEB1-18A9-49DE-A3B8-F879A9D2C31F}" type="pres">
      <dgm:prSet presAssocID="{FAB1057F-1E23-4D6F-9B46-8AFDBAD2D6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90FF4EFD-CD0F-4475-A484-6676F69F2ADE}" type="pres">
      <dgm:prSet presAssocID="{FAB1057F-1E23-4D6F-9B46-8AFDBAD2D653}" presName="Name1" presStyleCnt="0"/>
      <dgm:spPr/>
    </dgm:pt>
    <dgm:pt modelId="{540F49D4-F4F3-4F72-BAE1-D23F15D20CE6}" type="pres">
      <dgm:prSet presAssocID="{FAB1057F-1E23-4D6F-9B46-8AFDBAD2D653}" presName="cycle" presStyleCnt="0"/>
      <dgm:spPr/>
    </dgm:pt>
    <dgm:pt modelId="{D65A9297-9415-4134-90C2-75B8B5DBBE3A}" type="pres">
      <dgm:prSet presAssocID="{FAB1057F-1E23-4D6F-9B46-8AFDBAD2D653}" presName="srcNode" presStyleLbl="node1" presStyleIdx="0" presStyleCnt="4"/>
      <dgm:spPr/>
    </dgm:pt>
    <dgm:pt modelId="{ADE8B486-37B3-4627-9C1D-988A9EB0AB71}" type="pres">
      <dgm:prSet presAssocID="{FAB1057F-1E23-4D6F-9B46-8AFDBAD2D65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47F859DB-0B61-4424-A5C0-C15607446BE1}" type="pres">
      <dgm:prSet presAssocID="{FAB1057F-1E23-4D6F-9B46-8AFDBAD2D653}" presName="extraNode" presStyleLbl="node1" presStyleIdx="0" presStyleCnt="4"/>
      <dgm:spPr/>
    </dgm:pt>
    <dgm:pt modelId="{15B5D2D1-102B-4CC9-A702-429DAF779602}" type="pres">
      <dgm:prSet presAssocID="{FAB1057F-1E23-4D6F-9B46-8AFDBAD2D653}" presName="dstNode" presStyleLbl="node1" presStyleIdx="0" presStyleCnt="4"/>
      <dgm:spPr/>
    </dgm:pt>
    <dgm:pt modelId="{C3DEFA39-A364-4D3F-AB85-BA5C0DB7045A}" type="pres">
      <dgm:prSet presAssocID="{0F7F084F-D0A6-4EE6-9C6A-89A683CD8091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02D4DD-3735-4A5B-B792-804AA6553101}" type="pres">
      <dgm:prSet presAssocID="{0F7F084F-D0A6-4EE6-9C6A-89A683CD8091}" presName="accent_1" presStyleCnt="0"/>
      <dgm:spPr/>
    </dgm:pt>
    <dgm:pt modelId="{143CE96C-2FCE-4BB8-A82E-460679A7B0FA}" type="pres">
      <dgm:prSet presAssocID="{0F7F084F-D0A6-4EE6-9C6A-89A683CD8091}" presName="accentRepeatNode" presStyleLbl="solidFgAcc1" presStyleIdx="0" presStyleCnt="4"/>
      <dgm:spPr/>
    </dgm:pt>
    <dgm:pt modelId="{F27487A8-5B3A-447E-9CAE-8A5167DDA027}" type="pres">
      <dgm:prSet presAssocID="{3E6F915B-86C9-48D4-B217-94AA03B2143E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F94B69-6335-4794-9191-F04B58356F08}" type="pres">
      <dgm:prSet presAssocID="{3E6F915B-86C9-48D4-B217-94AA03B2143E}" presName="accent_2" presStyleCnt="0"/>
      <dgm:spPr/>
    </dgm:pt>
    <dgm:pt modelId="{AAC2C797-70A2-465D-AD38-01F226FB1A3D}" type="pres">
      <dgm:prSet presAssocID="{3E6F915B-86C9-48D4-B217-94AA03B2143E}" presName="accentRepeatNode" presStyleLbl="solidFgAcc1" presStyleIdx="1" presStyleCnt="4"/>
      <dgm:spPr/>
    </dgm:pt>
    <dgm:pt modelId="{B905C6FB-27DE-4F54-A83B-4E8B02F1BBB6}" type="pres">
      <dgm:prSet presAssocID="{C236B15B-3641-4B04-A4FC-B69CBBB32D0E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C6058D-E76A-4946-83D0-01891BE9E942}" type="pres">
      <dgm:prSet presAssocID="{C236B15B-3641-4B04-A4FC-B69CBBB32D0E}" presName="accent_3" presStyleCnt="0"/>
      <dgm:spPr/>
    </dgm:pt>
    <dgm:pt modelId="{0FDFAB1B-38CA-42DE-9797-FECF5870B0BC}" type="pres">
      <dgm:prSet presAssocID="{C236B15B-3641-4B04-A4FC-B69CBBB32D0E}" presName="accentRepeatNode" presStyleLbl="solidFgAcc1" presStyleIdx="2" presStyleCnt="4"/>
      <dgm:spPr/>
    </dgm:pt>
    <dgm:pt modelId="{DF95F39A-C926-4BC1-9382-3C937C29D15F}" type="pres">
      <dgm:prSet presAssocID="{E799A64E-C038-411A-BE76-B53A75A170AE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CA84C4-BDED-4A93-A76C-D76A302365B3}" type="pres">
      <dgm:prSet presAssocID="{E799A64E-C038-411A-BE76-B53A75A170AE}" presName="accent_4" presStyleCnt="0"/>
      <dgm:spPr/>
    </dgm:pt>
    <dgm:pt modelId="{8EE72BC1-0F74-446F-B92A-C25A46FB65F3}" type="pres">
      <dgm:prSet presAssocID="{E799A64E-C038-411A-BE76-B53A75A170AE}" presName="accentRepeatNode" presStyleLbl="solidFgAcc1" presStyleIdx="3" presStyleCnt="4"/>
      <dgm:spPr/>
    </dgm:pt>
  </dgm:ptLst>
  <dgm:cxnLst>
    <dgm:cxn modelId="{D9806B6C-D8E9-4BB9-B85D-C270E4570CE3}" srcId="{FAB1057F-1E23-4D6F-9B46-8AFDBAD2D653}" destId="{0F7F084F-D0A6-4EE6-9C6A-89A683CD8091}" srcOrd="0" destOrd="0" parTransId="{90D6EF8A-A0D0-4A79-9FA7-9219A53B2E88}" sibTransId="{0438D6DC-2486-467D-B38D-09CF37F530DF}"/>
    <dgm:cxn modelId="{8345D659-6404-4FE1-867F-9C75CC3FB694}" type="presOf" srcId="{0F7F084F-D0A6-4EE6-9C6A-89A683CD8091}" destId="{C3DEFA39-A364-4D3F-AB85-BA5C0DB7045A}" srcOrd="0" destOrd="0" presId="urn:microsoft.com/office/officeart/2008/layout/VerticalCurvedList"/>
    <dgm:cxn modelId="{D58481ED-5F61-4594-AE8B-829F9B8CA83C}" type="presOf" srcId="{FAB1057F-1E23-4D6F-9B46-8AFDBAD2D653}" destId="{38CCFEB1-18A9-49DE-A3B8-F879A9D2C31F}" srcOrd="0" destOrd="0" presId="urn:microsoft.com/office/officeart/2008/layout/VerticalCurvedList"/>
    <dgm:cxn modelId="{C646F17A-75F0-4BB6-AA05-607F69D1C942}" type="presOf" srcId="{C236B15B-3641-4B04-A4FC-B69CBBB32D0E}" destId="{B905C6FB-27DE-4F54-A83B-4E8B02F1BBB6}" srcOrd="0" destOrd="0" presId="urn:microsoft.com/office/officeart/2008/layout/VerticalCurvedList"/>
    <dgm:cxn modelId="{2B4B1132-FD23-4B35-AAC9-A15F96B1A1E7}" srcId="{FAB1057F-1E23-4D6F-9B46-8AFDBAD2D653}" destId="{C236B15B-3641-4B04-A4FC-B69CBBB32D0E}" srcOrd="2" destOrd="0" parTransId="{6F9EA3C3-2580-4D5C-8A79-C0563E0283F0}" sibTransId="{22DE0433-A961-4E08-892D-32E1F02523AA}"/>
    <dgm:cxn modelId="{C2B51373-EF64-47BD-8AAD-EF3F4F5B48F5}" type="presOf" srcId="{0438D6DC-2486-467D-B38D-09CF37F530DF}" destId="{ADE8B486-37B3-4627-9C1D-988A9EB0AB71}" srcOrd="0" destOrd="0" presId="urn:microsoft.com/office/officeart/2008/layout/VerticalCurvedList"/>
    <dgm:cxn modelId="{C8516BE3-BB49-4B4A-A26C-FEEEE8F19D12}" type="presOf" srcId="{3E6F915B-86C9-48D4-B217-94AA03B2143E}" destId="{F27487A8-5B3A-447E-9CAE-8A5167DDA027}" srcOrd="0" destOrd="0" presId="urn:microsoft.com/office/officeart/2008/layout/VerticalCurvedList"/>
    <dgm:cxn modelId="{F9573E21-1561-4C51-8BB7-BC783D07D96A}" srcId="{FAB1057F-1E23-4D6F-9B46-8AFDBAD2D653}" destId="{3E6F915B-86C9-48D4-B217-94AA03B2143E}" srcOrd="1" destOrd="0" parTransId="{0A749D68-BC92-4F69-9FC4-EA90566A5EF7}" sibTransId="{50BF4BFA-2B12-442A-9CC6-AD0693D7B115}"/>
    <dgm:cxn modelId="{BDFA648C-BB03-481B-B405-A21FF6D9B996}" srcId="{FAB1057F-1E23-4D6F-9B46-8AFDBAD2D653}" destId="{E799A64E-C038-411A-BE76-B53A75A170AE}" srcOrd="3" destOrd="0" parTransId="{7EE05FEA-E059-4867-B262-02C2113376CA}" sibTransId="{16FBD699-3824-4112-9146-B9DC17AF5228}"/>
    <dgm:cxn modelId="{2305BFF6-2C8D-402F-B96F-C13A2F8BB49F}" type="presOf" srcId="{E799A64E-C038-411A-BE76-B53A75A170AE}" destId="{DF95F39A-C926-4BC1-9382-3C937C29D15F}" srcOrd="0" destOrd="0" presId="urn:microsoft.com/office/officeart/2008/layout/VerticalCurvedList"/>
    <dgm:cxn modelId="{CFDB7B06-B937-49DD-9050-287BD82BEBBB}" type="presParOf" srcId="{38CCFEB1-18A9-49DE-A3B8-F879A9D2C31F}" destId="{90FF4EFD-CD0F-4475-A484-6676F69F2ADE}" srcOrd="0" destOrd="0" presId="urn:microsoft.com/office/officeart/2008/layout/VerticalCurvedList"/>
    <dgm:cxn modelId="{888AB50F-DD63-4B0D-9AC8-98802A675B58}" type="presParOf" srcId="{90FF4EFD-CD0F-4475-A484-6676F69F2ADE}" destId="{540F49D4-F4F3-4F72-BAE1-D23F15D20CE6}" srcOrd="0" destOrd="0" presId="urn:microsoft.com/office/officeart/2008/layout/VerticalCurvedList"/>
    <dgm:cxn modelId="{80FCBFBB-0056-4A6C-9089-C63F9AEBD859}" type="presParOf" srcId="{540F49D4-F4F3-4F72-BAE1-D23F15D20CE6}" destId="{D65A9297-9415-4134-90C2-75B8B5DBBE3A}" srcOrd="0" destOrd="0" presId="urn:microsoft.com/office/officeart/2008/layout/VerticalCurvedList"/>
    <dgm:cxn modelId="{36C1F6F4-2234-44A0-9A1B-4981194A20F6}" type="presParOf" srcId="{540F49D4-F4F3-4F72-BAE1-D23F15D20CE6}" destId="{ADE8B486-37B3-4627-9C1D-988A9EB0AB71}" srcOrd="1" destOrd="0" presId="urn:microsoft.com/office/officeart/2008/layout/VerticalCurvedList"/>
    <dgm:cxn modelId="{D328CC5D-87F5-4AAA-8DE5-DD0ECC369F64}" type="presParOf" srcId="{540F49D4-F4F3-4F72-BAE1-D23F15D20CE6}" destId="{47F859DB-0B61-4424-A5C0-C15607446BE1}" srcOrd="2" destOrd="0" presId="urn:microsoft.com/office/officeart/2008/layout/VerticalCurvedList"/>
    <dgm:cxn modelId="{807C9EC5-46ED-4556-B7AB-A6AAB665F652}" type="presParOf" srcId="{540F49D4-F4F3-4F72-BAE1-D23F15D20CE6}" destId="{15B5D2D1-102B-4CC9-A702-429DAF779602}" srcOrd="3" destOrd="0" presId="urn:microsoft.com/office/officeart/2008/layout/VerticalCurvedList"/>
    <dgm:cxn modelId="{ED570196-E845-4EB3-AE5C-884229DBFC67}" type="presParOf" srcId="{90FF4EFD-CD0F-4475-A484-6676F69F2ADE}" destId="{C3DEFA39-A364-4D3F-AB85-BA5C0DB7045A}" srcOrd="1" destOrd="0" presId="urn:microsoft.com/office/officeart/2008/layout/VerticalCurvedList"/>
    <dgm:cxn modelId="{19F28FC0-50AD-4305-B409-8F041AC93A87}" type="presParOf" srcId="{90FF4EFD-CD0F-4475-A484-6676F69F2ADE}" destId="{CB02D4DD-3735-4A5B-B792-804AA6553101}" srcOrd="2" destOrd="0" presId="urn:microsoft.com/office/officeart/2008/layout/VerticalCurvedList"/>
    <dgm:cxn modelId="{579A7384-7ED8-43AA-BA39-754AC291826B}" type="presParOf" srcId="{CB02D4DD-3735-4A5B-B792-804AA6553101}" destId="{143CE96C-2FCE-4BB8-A82E-460679A7B0FA}" srcOrd="0" destOrd="0" presId="urn:microsoft.com/office/officeart/2008/layout/VerticalCurvedList"/>
    <dgm:cxn modelId="{E22A3494-D556-4D4A-8583-5CC35A0F65EB}" type="presParOf" srcId="{90FF4EFD-CD0F-4475-A484-6676F69F2ADE}" destId="{F27487A8-5B3A-447E-9CAE-8A5167DDA027}" srcOrd="3" destOrd="0" presId="urn:microsoft.com/office/officeart/2008/layout/VerticalCurvedList"/>
    <dgm:cxn modelId="{1F079D52-C8F9-460D-9E1B-211A24C88700}" type="presParOf" srcId="{90FF4EFD-CD0F-4475-A484-6676F69F2ADE}" destId="{9BF94B69-6335-4794-9191-F04B58356F08}" srcOrd="4" destOrd="0" presId="urn:microsoft.com/office/officeart/2008/layout/VerticalCurvedList"/>
    <dgm:cxn modelId="{9D6610CA-C98F-438F-8F87-F45A97BF1B84}" type="presParOf" srcId="{9BF94B69-6335-4794-9191-F04B58356F08}" destId="{AAC2C797-70A2-465D-AD38-01F226FB1A3D}" srcOrd="0" destOrd="0" presId="urn:microsoft.com/office/officeart/2008/layout/VerticalCurvedList"/>
    <dgm:cxn modelId="{DFB87260-CB5E-42DA-A44C-462D59131DCB}" type="presParOf" srcId="{90FF4EFD-CD0F-4475-A484-6676F69F2ADE}" destId="{B905C6FB-27DE-4F54-A83B-4E8B02F1BBB6}" srcOrd="5" destOrd="0" presId="urn:microsoft.com/office/officeart/2008/layout/VerticalCurvedList"/>
    <dgm:cxn modelId="{F9F3C0C5-94F2-4209-8F92-498970AA7FB7}" type="presParOf" srcId="{90FF4EFD-CD0F-4475-A484-6676F69F2ADE}" destId="{CFC6058D-E76A-4946-83D0-01891BE9E942}" srcOrd="6" destOrd="0" presId="urn:microsoft.com/office/officeart/2008/layout/VerticalCurvedList"/>
    <dgm:cxn modelId="{E1B30739-A348-4C03-96DC-E22F6F7FAB45}" type="presParOf" srcId="{CFC6058D-E76A-4946-83D0-01891BE9E942}" destId="{0FDFAB1B-38CA-42DE-9797-FECF5870B0BC}" srcOrd="0" destOrd="0" presId="urn:microsoft.com/office/officeart/2008/layout/VerticalCurvedList"/>
    <dgm:cxn modelId="{4A24A4B3-E1E5-43E1-B198-05C4D1AAE60C}" type="presParOf" srcId="{90FF4EFD-CD0F-4475-A484-6676F69F2ADE}" destId="{DF95F39A-C926-4BC1-9382-3C937C29D15F}" srcOrd="7" destOrd="0" presId="urn:microsoft.com/office/officeart/2008/layout/VerticalCurvedList"/>
    <dgm:cxn modelId="{82A139AA-7960-4401-AB35-227BADEF5282}" type="presParOf" srcId="{90FF4EFD-CD0F-4475-A484-6676F69F2ADE}" destId="{E6CA84C4-BDED-4A93-A76C-D76A302365B3}" srcOrd="8" destOrd="0" presId="urn:microsoft.com/office/officeart/2008/layout/VerticalCurvedList"/>
    <dgm:cxn modelId="{37E75B28-91A5-41F1-BDE5-91A8FB849F83}" type="presParOf" srcId="{E6CA84C4-BDED-4A93-A76C-D76A302365B3}" destId="{8EE72BC1-0F74-446F-B92A-C25A46FB65F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4A0365-ACCD-4DA3-874D-D1B896D9FB5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DB6B586-261E-466E-8984-AF45F9B25D23}">
      <dgm:prSet phldrT="[文本]"/>
      <dgm:spPr/>
      <dgm:t>
        <a:bodyPr/>
        <a:lstStyle/>
        <a:p>
          <a:r>
            <a:rPr lang="en-US" b="0" i="0" dirty="0" err="1" smtClean="0"/>
            <a:t>Recency</a:t>
          </a:r>
          <a:r>
            <a:rPr lang="zh-CN" altLang="en-US" b="0" i="0" dirty="0" smtClean="0"/>
            <a:t>：最近购物日期</a:t>
          </a:r>
          <a:endParaRPr lang="zh-CN" altLang="en-US" dirty="0"/>
        </a:p>
      </dgm:t>
    </dgm:pt>
    <dgm:pt modelId="{B45699CA-E89A-4BEF-9768-96AA9626B7B3}" type="parTrans" cxnId="{FE786E54-F215-4AE0-9242-C9A07CCD038D}">
      <dgm:prSet/>
      <dgm:spPr/>
      <dgm:t>
        <a:bodyPr/>
        <a:lstStyle/>
        <a:p>
          <a:endParaRPr lang="zh-CN" altLang="en-US"/>
        </a:p>
      </dgm:t>
    </dgm:pt>
    <dgm:pt modelId="{4687A915-E6DC-4E5B-ABCC-855C9F335DDF}" type="sibTrans" cxnId="{FE786E54-F215-4AE0-9242-C9A07CCD038D}">
      <dgm:prSet/>
      <dgm:spPr/>
      <dgm:t>
        <a:bodyPr/>
        <a:lstStyle/>
        <a:p>
          <a:endParaRPr lang="zh-CN" altLang="en-US"/>
        </a:p>
      </dgm:t>
    </dgm:pt>
    <dgm:pt modelId="{BB167B28-2A62-4494-B72F-23FD30CD2277}">
      <dgm:prSet phldrT="[文本]"/>
      <dgm:spPr/>
      <dgm:t>
        <a:bodyPr/>
        <a:lstStyle/>
        <a:p>
          <a:r>
            <a:rPr lang="en-US" b="0" i="0" dirty="0" smtClean="0"/>
            <a:t>Frequency</a:t>
          </a:r>
          <a:r>
            <a:rPr lang="zh-CN" altLang="en-US" b="0" i="0" dirty="0" smtClean="0"/>
            <a:t>：购买频率</a:t>
          </a:r>
          <a:endParaRPr lang="zh-CN" altLang="en-US" dirty="0"/>
        </a:p>
      </dgm:t>
    </dgm:pt>
    <dgm:pt modelId="{945AFA45-85FC-46A6-85A4-9EC8C3A7B674}" type="parTrans" cxnId="{BE03D0B1-80F6-4B46-BC1F-DB60495E0836}">
      <dgm:prSet/>
      <dgm:spPr/>
      <dgm:t>
        <a:bodyPr/>
        <a:lstStyle/>
        <a:p>
          <a:endParaRPr lang="zh-CN" altLang="en-US"/>
        </a:p>
      </dgm:t>
    </dgm:pt>
    <dgm:pt modelId="{BFA44BB0-5FC8-457D-A395-6217FA42B31D}" type="sibTrans" cxnId="{BE03D0B1-80F6-4B46-BC1F-DB60495E0836}">
      <dgm:prSet/>
      <dgm:spPr/>
      <dgm:t>
        <a:bodyPr/>
        <a:lstStyle/>
        <a:p>
          <a:endParaRPr lang="zh-CN" altLang="en-US"/>
        </a:p>
      </dgm:t>
    </dgm:pt>
    <dgm:pt modelId="{682CC64A-2669-4A10-A704-7E5901E79EA9}">
      <dgm:prSet phldrT="[文本]"/>
      <dgm:spPr/>
      <dgm:t>
        <a:bodyPr/>
        <a:lstStyle/>
        <a:p>
          <a:r>
            <a:rPr lang="en-US" b="0" i="0" dirty="0" smtClean="0"/>
            <a:t>Monetary</a:t>
          </a:r>
          <a:r>
            <a:rPr lang="zh-CN" altLang="en-US" b="0" i="0" dirty="0" smtClean="0"/>
            <a:t>：购买金额</a:t>
          </a:r>
          <a:endParaRPr lang="zh-CN" altLang="en-US" dirty="0"/>
        </a:p>
      </dgm:t>
    </dgm:pt>
    <dgm:pt modelId="{67E57CB2-0C1D-41DC-A7DB-0731CA382BDF}" type="parTrans" cxnId="{6C1B6A1B-5D53-41D0-88B3-6171758BE992}">
      <dgm:prSet/>
      <dgm:spPr/>
      <dgm:t>
        <a:bodyPr/>
        <a:lstStyle/>
        <a:p>
          <a:endParaRPr lang="zh-CN" altLang="en-US"/>
        </a:p>
      </dgm:t>
    </dgm:pt>
    <dgm:pt modelId="{73ECF9E6-26C0-4A0A-BD86-3CD1DF8CE7A6}" type="sibTrans" cxnId="{6C1B6A1B-5D53-41D0-88B3-6171758BE992}">
      <dgm:prSet/>
      <dgm:spPr/>
      <dgm:t>
        <a:bodyPr/>
        <a:lstStyle/>
        <a:p>
          <a:endParaRPr lang="zh-CN" altLang="en-US"/>
        </a:p>
      </dgm:t>
    </dgm:pt>
    <dgm:pt modelId="{EC4CE8C5-3808-4D5C-AF7F-1BD7203C214C}" type="pres">
      <dgm:prSet presAssocID="{214A0365-ACCD-4DA3-874D-D1B896D9FB54}" presName="linearFlow" presStyleCnt="0">
        <dgm:presLayoutVars>
          <dgm:dir/>
          <dgm:resizeHandles val="exact"/>
        </dgm:presLayoutVars>
      </dgm:prSet>
      <dgm:spPr/>
    </dgm:pt>
    <dgm:pt modelId="{D00A6746-B6C9-4753-AD47-B9CE338E0894}" type="pres">
      <dgm:prSet presAssocID="{7DB6B586-261E-466E-8984-AF45F9B25D23}" presName="composite" presStyleCnt="0"/>
      <dgm:spPr/>
    </dgm:pt>
    <dgm:pt modelId="{D2578934-E106-49CE-9818-3D8D388FBE58}" type="pres">
      <dgm:prSet presAssocID="{7DB6B586-261E-466E-8984-AF45F9B25D23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E8FB94A-F8B8-4923-8DD8-8473D6425610}" type="pres">
      <dgm:prSet presAssocID="{7DB6B586-261E-466E-8984-AF45F9B25D23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E5C38B-8B1D-46B3-A1D5-E4BB7F8FA326}" type="pres">
      <dgm:prSet presAssocID="{4687A915-E6DC-4E5B-ABCC-855C9F335DDF}" presName="spacing" presStyleCnt="0"/>
      <dgm:spPr/>
    </dgm:pt>
    <dgm:pt modelId="{B6F06E62-7E2B-4593-9983-277B09DD9510}" type="pres">
      <dgm:prSet presAssocID="{BB167B28-2A62-4494-B72F-23FD30CD2277}" presName="composite" presStyleCnt="0"/>
      <dgm:spPr/>
    </dgm:pt>
    <dgm:pt modelId="{F978FDD2-ABA0-4D05-888A-F397DD392C81}" type="pres">
      <dgm:prSet presAssocID="{BB167B28-2A62-4494-B72F-23FD30CD2277}" presName="imgShp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9A699A3-F3FE-467A-A75E-C2E0FFA5273F}" type="pres">
      <dgm:prSet presAssocID="{BB167B28-2A62-4494-B72F-23FD30CD2277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F2E2A-E7A3-4102-95F6-5E7E1E3903CB}" type="pres">
      <dgm:prSet presAssocID="{BFA44BB0-5FC8-457D-A395-6217FA42B31D}" presName="spacing" presStyleCnt="0"/>
      <dgm:spPr/>
    </dgm:pt>
    <dgm:pt modelId="{AC80E3A7-645C-4018-85E7-9D98EA77C811}" type="pres">
      <dgm:prSet presAssocID="{682CC64A-2669-4A10-A704-7E5901E79EA9}" presName="composite" presStyleCnt="0"/>
      <dgm:spPr/>
    </dgm:pt>
    <dgm:pt modelId="{31AF97CE-8165-4268-8538-35880F54AC65}" type="pres">
      <dgm:prSet presAssocID="{682CC64A-2669-4A10-A704-7E5901E79EA9}" presName="imgShp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07E41B9E-5C26-4601-AA16-3862F5F19A91}" type="pres">
      <dgm:prSet presAssocID="{682CC64A-2669-4A10-A704-7E5901E79EA9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5D1E324-8971-4101-99C8-2097DF05A7AF}" type="presOf" srcId="{BB167B28-2A62-4494-B72F-23FD30CD2277}" destId="{69A699A3-F3FE-467A-A75E-C2E0FFA5273F}" srcOrd="0" destOrd="0" presId="urn:microsoft.com/office/officeart/2005/8/layout/vList3"/>
    <dgm:cxn modelId="{811E9FE5-6C03-4848-9E34-8C60953430DC}" type="presOf" srcId="{7DB6B586-261E-466E-8984-AF45F9B25D23}" destId="{CE8FB94A-F8B8-4923-8DD8-8473D6425610}" srcOrd="0" destOrd="0" presId="urn:microsoft.com/office/officeart/2005/8/layout/vList3"/>
    <dgm:cxn modelId="{6C1B6A1B-5D53-41D0-88B3-6171758BE992}" srcId="{214A0365-ACCD-4DA3-874D-D1B896D9FB54}" destId="{682CC64A-2669-4A10-A704-7E5901E79EA9}" srcOrd="2" destOrd="0" parTransId="{67E57CB2-0C1D-41DC-A7DB-0731CA382BDF}" sibTransId="{73ECF9E6-26C0-4A0A-BD86-3CD1DF8CE7A6}"/>
    <dgm:cxn modelId="{FE625D37-A1F9-4014-A464-3B819B080704}" type="presOf" srcId="{682CC64A-2669-4A10-A704-7E5901E79EA9}" destId="{07E41B9E-5C26-4601-AA16-3862F5F19A91}" srcOrd="0" destOrd="0" presId="urn:microsoft.com/office/officeart/2005/8/layout/vList3"/>
    <dgm:cxn modelId="{FE786E54-F215-4AE0-9242-C9A07CCD038D}" srcId="{214A0365-ACCD-4DA3-874D-D1B896D9FB54}" destId="{7DB6B586-261E-466E-8984-AF45F9B25D23}" srcOrd="0" destOrd="0" parTransId="{B45699CA-E89A-4BEF-9768-96AA9626B7B3}" sibTransId="{4687A915-E6DC-4E5B-ABCC-855C9F335DDF}"/>
    <dgm:cxn modelId="{A96609C0-D563-4445-919F-BD13F20732F6}" type="presOf" srcId="{214A0365-ACCD-4DA3-874D-D1B896D9FB54}" destId="{EC4CE8C5-3808-4D5C-AF7F-1BD7203C214C}" srcOrd="0" destOrd="0" presId="urn:microsoft.com/office/officeart/2005/8/layout/vList3"/>
    <dgm:cxn modelId="{BE03D0B1-80F6-4B46-BC1F-DB60495E0836}" srcId="{214A0365-ACCD-4DA3-874D-D1B896D9FB54}" destId="{BB167B28-2A62-4494-B72F-23FD30CD2277}" srcOrd="1" destOrd="0" parTransId="{945AFA45-85FC-46A6-85A4-9EC8C3A7B674}" sibTransId="{BFA44BB0-5FC8-457D-A395-6217FA42B31D}"/>
    <dgm:cxn modelId="{2EC4AD78-0A64-40F2-98F3-9FA756323651}" type="presParOf" srcId="{EC4CE8C5-3808-4D5C-AF7F-1BD7203C214C}" destId="{D00A6746-B6C9-4753-AD47-B9CE338E0894}" srcOrd="0" destOrd="0" presId="urn:microsoft.com/office/officeart/2005/8/layout/vList3"/>
    <dgm:cxn modelId="{988EA5FD-4A3A-449E-AEA3-CF4332EEC914}" type="presParOf" srcId="{D00A6746-B6C9-4753-AD47-B9CE338E0894}" destId="{D2578934-E106-49CE-9818-3D8D388FBE58}" srcOrd="0" destOrd="0" presId="urn:microsoft.com/office/officeart/2005/8/layout/vList3"/>
    <dgm:cxn modelId="{DBE1D662-EAFA-4D60-91B2-C1EC383E8F8D}" type="presParOf" srcId="{D00A6746-B6C9-4753-AD47-B9CE338E0894}" destId="{CE8FB94A-F8B8-4923-8DD8-8473D6425610}" srcOrd="1" destOrd="0" presId="urn:microsoft.com/office/officeart/2005/8/layout/vList3"/>
    <dgm:cxn modelId="{A035E67E-4A88-4D31-A54E-2C97521D6A34}" type="presParOf" srcId="{EC4CE8C5-3808-4D5C-AF7F-1BD7203C214C}" destId="{BFE5C38B-8B1D-46B3-A1D5-E4BB7F8FA326}" srcOrd="1" destOrd="0" presId="urn:microsoft.com/office/officeart/2005/8/layout/vList3"/>
    <dgm:cxn modelId="{5D50C682-C172-49E3-8D79-09A556C9A6A3}" type="presParOf" srcId="{EC4CE8C5-3808-4D5C-AF7F-1BD7203C214C}" destId="{B6F06E62-7E2B-4593-9983-277B09DD9510}" srcOrd="2" destOrd="0" presId="urn:microsoft.com/office/officeart/2005/8/layout/vList3"/>
    <dgm:cxn modelId="{127F3AE6-A35D-465B-AA8A-7DEE02569408}" type="presParOf" srcId="{B6F06E62-7E2B-4593-9983-277B09DD9510}" destId="{F978FDD2-ABA0-4D05-888A-F397DD392C81}" srcOrd="0" destOrd="0" presId="urn:microsoft.com/office/officeart/2005/8/layout/vList3"/>
    <dgm:cxn modelId="{2AB6F2B2-A3B6-4673-84E3-77917A6B44B5}" type="presParOf" srcId="{B6F06E62-7E2B-4593-9983-277B09DD9510}" destId="{69A699A3-F3FE-467A-A75E-C2E0FFA5273F}" srcOrd="1" destOrd="0" presId="urn:microsoft.com/office/officeart/2005/8/layout/vList3"/>
    <dgm:cxn modelId="{B20EC3BA-D290-4EB8-A78C-98FAA4F1639A}" type="presParOf" srcId="{EC4CE8C5-3808-4D5C-AF7F-1BD7203C214C}" destId="{FFAF2E2A-E7A3-4102-95F6-5E7E1E3903CB}" srcOrd="3" destOrd="0" presId="urn:microsoft.com/office/officeart/2005/8/layout/vList3"/>
    <dgm:cxn modelId="{E2B02945-0925-45FB-A3B6-87552AE59453}" type="presParOf" srcId="{EC4CE8C5-3808-4D5C-AF7F-1BD7203C214C}" destId="{AC80E3A7-645C-4018-85E7-9D98EA77C811}" srcOrd="4" destOrd="0" presId="urn:microsoft.com/office/officeart/2005/8/layout/vList3"/>
    <dgm:cxn modelId="{36174F1B-6783-449D-89FC-17884F324493}" type="presParOf" srcId="{AC80E3A7-645C-4018-85E7-9D98EA77C811}" destId="{31AF97CE-8165-4268-8538-35880F54AC65}" srcOrd="0" destOrd="0" presId="urn:microsoft.com/office/officeart/2005/8/layout/vList3"/>
    <dgm:cxn modelId="{48AE83CD-AD63-452C-84AA-18B67574756F}" type="presParOf" srcId="{AC80E3A7-645C-4018-85E7-9D98EA77C811}" destId="{07E41B9E-5C26-4601-AA16-3862F5F19A9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B1057F-1E23-4D6F-9B46-8AFDBAD2D65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E6F915B-86C9-48D4-B217-94AA03B2143E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 smtClean="0"/>
            <a:t>报表简介</a:t>
          </a:r>
          <a:endParaRPr lang="zh-CN" altLang="en-US" dirty="0"/>
        </a:p>
      </dgm:t>
    </dgm:pt>
    <dgm:pt modelId="{0A749D68-BC92-4F69-9FC4-EA90566A5EF7}" type="parTrans" cxnId="{F9573E21-1561-4C51-8BB7-BC783D07D96A}">
      <dgm:prSet/>
      <dgm:spPr/>
      <dgm:t>
        <a:bodyPr/>
        <a:lstStyle/>
        <a:p>
          <a:endParaRPr lang="zh-CN" altLang="en-US"/>
        </a:p>
      </dgm:t>
    </dgm:pt>
    <dgm:pt modelId="{50BF4BFA-2B12-442A-9CC6-AD0693D7B115}" type="sibTrans" cxnId="{F9573E21-1561-4C51-8BB7-BC783D07D96A}">
      <dgm:prSet/>
      <dgm:spPr/>
      <dgm:t>
        <a:bodyPr/>
        <a:lstStyle/>
        <a:p>
          <a:endParaRPr lang="zh-CN" altLang="en-US"/>
        </a:p>
      </dgm:t>
    </dgm:pt>
    <dgm:pt modelId="{C236B15B-3641-4B04-A4FC-B69CBBB32D0E}">
      <dgm:prSet phldrT="[文本]"/>
      <dgm:spPr/>
      <dgm:t>
        <a:bodyPr/>
        <a:lstStyle/>
        <a:p>
          <a:r>
            <a:rPr lang="zh-CN" altLang="en-US" dirty="0" smtClean="0"/>
            <a:t>事实定义说明</a:t>
          </a:r>
          <a:endParaRPr lang="zh-CN" altLang="en-US" dirty="0"/>
        </a:p>
      </dgm:t>
    </dgm:pt>
    <dgm:pt modelId="{6F9EA3C3-2580-4D5C-8A79-C0563E0283F0}" type="parTrans" cxnId="{2B4B1132-FD23-4B35-AAC9-A15F96B1A1E7}">
      <dgm:prSet/>
      <dgm:spPr/>
      <dgm:t>
        <a:bodyPr/>
        <a:lstStyle/>
        <a:p>
          <a:endParaRPr lang="zh-CN" altLang="en-US"/>
        </a:p>
      </dgm:t>
    </dgm:pt>
    <dgm:pt modelId="{22DE0433-A961-4E08-892D-32E1F02523AA}" type="sibTrans" cxnId="{2B4B1132-FD23-4B35-AAC9-A15F96B1A1E7}">
      <dgm:prSet/>
      <dgm:spPr/>
      <dgm:t>
        <a:bodyPr/>
        <a:lstStyle/>
        <a:p>
          <a:endParaRPr lang="zh-CN" altLang="en-US"/>
        </a:p>
      </dgm:t>
    </dgm:pt>
    <dgm:pt modelId="{E799A64E-C038-411A-BE76-B53A75A170AE}">
      <dgm:prSet phldrT="[文本]"/>
      <dgm:spPr/>
      <dgm:t>
        <a:bodyPr/>
        <a:lstStyle/>
        <a:p>
          <a:r>
            <a:rPr lang="zh-CN" altLang="en-US" dirty="0" smtClean="0"/>
            <a:t>注意要点</a:t>
          </a:r>
          <a:endParaRPr lang="zh-CN" altLang="en-US" dirty="0"/>
        </a:p>
      </dgm:t>
    </dgm:pt>
    <dgm:pt modelId="{7EE05FEA-E059-4867-B262-02C2113376CA}" type="parTrans" cxnId="{BDFA648C-BB03-481B-B405-A21FF6D9B996}">
      <dgm:prSet/>
      <dgm:spPr/>
      <dgm:t>
        <a:bodyPr/>
        <a:lstStyle/>
        <a:p>
          <a:endParaRPr lang="zh-CN" altLang="en-US"/>
        </a:p>
      </dgm:t>
    </dgm:pt>
    <dgm:pt modelId="{16FBD699-3824-4112-9146-B9DC17AF5228}" type="sibTrans" cxnId="{BDFA648C-BB03-481B-B405-A21FF6D9B996}">
      <dgm:prSet/>
      <dgm:spPr/>
      <dgm:t>
        <a:bodyPr/>
        <a:lstStyle/>
        <a:p>
          <a:endParaRPr lang="zh-CN" altLang="en-US"/>
        </a:p>
      </dgm:t>
    </dgm:pt>
    <dgm:pt modelId="{0F7F084F-D0A6-4EE6-9C6A-89A683CD8091}">
      <dgm:prSet phldrT="[文本]"/>
      <dgm:spPr/>
      <dgm:t>
        <a:bodyPr/>
        <a:lstStyle/>
        <a:p>
          <a:r>
            <a:rPr lang="en-US" altLang="zh-CN" dirty="0" smtClean="0"/>
            <a:t>RFM</a:t>
          </a:r>
          <a:r>
            <a:rPr lang="zh-CN" altLang="en-US" dirty="0" smtClean="0"/>
            <a:t>分析定义</a:t>
          </a:r>
          <a:endParaRPr lang="zh-CN" altLang="en-US" dirty="0"/>
        </a:p>
      </dgm:t>
    </dgm:pt>
    <dgm:pt modelId="{90D6EF8A-A0D0-4A79-9FA7-9219A53B2E88}" type="parTrans" cxnId="{D9806B6C-D8E9-4BB9-B85D-C270E4570CE3}">
      <dgm:prSet/>
      <dgm:spPr/>
      <dgm:t>
        <a:bodyPr/>
        <a:lstStyle/>
        <a:p>
          <a:endParaRPr lang="zh-CN" altLang="en-US"/>
        </a:p>
      </dgm:t>
    </dgm:pt>
    <dgm:pt modelId="{0438D6DC-2486-467D-B38D-09CF37F530DF}" type="sibTrans" cxnId="{D9806B6C-D8E9-4BB9-B85D-C270E4570CE3}">
      <dgm:prSet/>
      <dgm:spPr/>
      <dgm:t>
        <a:bodyPr/>
        <a:lstStyle/>
        <a:p>
          <a:endParaRPr lang="zh-CN" altLang="en-US"/>
        </a:p>
      </dgm:t>
    </dgm:pt>
    <dgm:pt modelId="{38CCFEB1-18A9-49DE-A3B8-F879A9D2C31F}" type="pres">
      <dgm:prSet presAssocID="{FAB1057F-1E23-4D6F-9B46-8AFDBAD2D6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90FF4EFD-CD0F-4475-A484-6676F69F2ADE}" type="pres">
      <dgm:prSet presAssocID="{FAB1057F-1E23-4D6F-9B46-8AFDBAD2D653}" presName="Name1" presStyleCnt="0"/>
      <dgm:spPr/>
    </dgm:pt>
    <dgm:pt modelId="{540F49D4-F4F3-4F72-BAE1-D23F15D20CE6}" type="pres">
      <dgm:prSet presAssocID="{FAB1057F-1E23-4D6F-9B46-8AFDBAD2D653}" presName="cycle" presStyleCnt="0"/>
      <dgm:spPr/>
    </dgm:pt>
    <dgm:pt modelId="{D65A9297-9415-4134-90C2-75B8B5DBBE3A}" type="pres">
      <dgm:prSet presAssocID="{FAB1057F-1E23-4D6F-9B46-8AFDBAD2D653}" presName="srcNode" presStyleLbl="node1" presStyleIdx="0" presStyleCnt="4"/>
      <dgm:spPr/>
    </dgm:pt>
    <dgm:pt modelId="{ADE8B486-37B3-4627-9C1D-988A9EB0AB71}" type="pres">
      <dgm:prSet presAssocID="{FAB1057F-1E23-4D6F-9B46-8AFDBAD2D65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47F859DB-0B61-4424-A5C0-C15607446BE1}" type="pres">
      <dgm:prSet presAssocID="{FAB1057F-1E23-4D6F-9B46-8AFDBAD2D653}" presName="extraNode" presStyleLbl="node1" presStyleIdx="0" presStyleCnt="4"/>
      <dgm:spPr/>
    </dgm:pt>
    <dgm:pt modelId="{15B5D2D1-102B-4CC9-A702-429DAF779602}" type="pres">
      <dgm:prSet presAssocID="{FAB1057F-1E23-4D6F-9B46-8AFDBAD2D653}" presName="dstNode" presStyleLbl="node1" presStyleIdx="0" presStyleCnt="4"/>
      <dgm:spPr/>
    </dgm:pt>
    <dgm:pt modelId="{C3DEFA39-A364-4D3F-AB85-BA5C0DB7045A}" type="pres">
      <dgm:prSet presAssocID="{0F7F084F-D0A6-4EE6-9C6A-89A683CD8091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02D4DD-3735-4A5B-B792-804AA6553101}" type="pres">
      <dgm:prSet presAssocID="{0F7F084F-D0A6-4EE6-9C6A-89A683CD8091}" presName="accent_1" presStyleCnt="0"/>
      <dgm:spPr/>
    </dgm:pt>
    <dgm:pt modelId="{143CE96C-2FCE-4BB8-A82E-460679A7B0FA}" type="pres">
      <dgm:prSet presAssocID="{0F7F084F-D0A6-4EE6-9C6A-89A683CD8091}" presName="accentRepeatNode" presStyleLbl="solidFgAcc1" presStyleIdx="0" presStyleCnt="4"/>
      <dgm:spPr/>
    </dgm:pt>
    <dgm:pt modelId="{F27487A8-5B3A-447E-9CAE-8A5167DDA027}" type="pres">
      <dgm:prSet presAssocID="{3E6F915B-86C9-48D4-B217-94AA03B2143E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F94B69-6335-4794-9191-F04B58356F08}" type="pres">
      <dgm:prSet presAssocID="{3E6F915B-86C9-48D4-B217-94AA03B2143E}" presName="accent_2" presStyleCnt="0"/>
      <dgm:spPr/>
    </dgm:pt>
    <dgm:pt modelId="{AAC2C797-70A2-465D-AD38-01F226FB1A3D}" type="pres">
      <dgm:prSet presAssocID="{3E6F915B-86C9-48D4-B217-94AA03B2143E}" presName="accentRepeatNode" presStyleLbl="solidFgAcc1" presStyleIdx="1" presStyleCnt="4"/>
      <dgm:spPr/>
    </dgm:pt>
    <dgm:pt modelId="{B905C6FB-27DE-4F54-A83B-4E8B02F1BBB6}" type="pres">
      <dgm:prSet presAssocID="{C236B15B-3641-4B04-A4FC-B69CBBB32D0E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C6058D-E76A-4946-83D0-01891BE9E942}" type="pres">
      <dgm:prSet presAssocID="{C236B15B-3641-4B04-A4FC-B69CBBB32D0E}" presName="accent_3" presStyleCnt="0"/>
      <dgm:spPr/>
    </dgm:pt>
    <dgm:pt modelId="{0FDFAB1B-38CA-42DE-9797-FECF5870B0BC}" type="pres">
      <dgm:prSet presAssocID="{C236B15B-3641-4B04-A4FC-B69CBBB32D0E}" presName="accentRepeatNode" presStyleLbl="solidFgAcc1" presStyleIdx="2" presStyleCnt="4"/>
      <dgm:spPr/>
    </dgm:pt>
    <dgm:pt modelId="{DF95F39A-C926-4BC1-9382-3C937C29D15F}" type="pres">
      <dgm:prSet presAssocID="{E799A64E-C038-411A-BE76-B53A75A170AE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CA84C4-BDED-4A93-A76C-D76A302365B3}" type="pres">
      <dgm:prSet presAssocID="{E799A64E-C038-411A-BE76-B53A75A170AE}" presName="accent_4" presStyleCnt="0"/>
      <dgm:spPr/>
    </dgm:pt>
    <dgm:pt modelId="{8EE72BC1-0F74-446F-B92A-C25A46FB65F3}" type="pres">
      <dgm:prSet presAssocID="{E799A64E-C038-411A-BE76-B53A75A170AE}" presName="accentRepeatNode" presStyleLbl="solidFgAcc1" presStyleIdx="3" presStyleCnt="4"/>
      <dgm:spPr/>
    </dgm:pt>
  </dgm:ptLst>
  <dgm:cxnLst>
    <dgm:cxn modelId="{D9806B6C-D8E9-4BB9-B85D-C270E4570CE3}" srcId="{FAB1057F-1E23-4D6F-9B46-8AFDBAD2D653}" destId="{0F7F084F-D0A6-4EE6-9C6A-89A683CD8091}" srcOrd="0" destOrd="0" parTransId="{90D6EF8A-A0D0-4A79-9FA7-9219A53B2E88}" sibTransId="{0438D6DC-2486-467D-B38D-09CF37F530DF}"/>
    <dgm:cxn modelId="{6E2F193A-75BF-435B-94E1-369BC2CBC73E}" type="presOf" srcId="{E799A64E-C038-411A-BE76-B53A75A170AE}" destId="{DF95F39A-C926-4BC1-9382-3C937C29D15F}" srcOrd="0" destOrd="0" presId="urn:microsoft.com/office/officeart/2008/layout/VerticalCurvedList"/>
    <dgm:cxn modelId="{06E74DE6-F01C-4F23-889F-895F27D10F65}" type="presOf" srcId="{FAB1057F-1E23-4D6F-9B46-8AFDBAD2D653}" destId="{38CCFEB1-18A9-49DE-A3B8-F879A9D2C31F}" srcOrd="0" destOrd="0" presId="urn:microsoft.com/office/officeart/2008/layout/VerticalCurvedList"/>
    <dgm:cxn modelId="{DD8FDE91-0369-485E-B05E-317FC00F7207}" type="presOf" srcId="{0438D6DC-2486-467D-B38D-09CF37F530DF}" destId="{ADE8B486-37B3-4627-9C1D-988A9EB0AB71}" srcOrd="0" destOrd="0" presId="urn:microsoft.com/office/officeart/2008/layout/VerticalCurvedList"/>
    <dgm:cxn modelId="{2B4B1132-FD23-4B35-AAC9-A15F96B1A1E7}" srcId="{FAB1057F-1E23-4D6F-9B46-8AFDBAD2D653}" destId="{C236B15B-3641-4B04-A4FC-B69CBBB32D0E}" srcOrd="2" destOrd="0" parTransId="{6F9EA3C3-2580-4D5C-8A79-C0563E0283F0}" sibTransId="{22DE0433-A961-4E08-892D-32E1F02523AA}"/>
    <dgm:cxn modelId="{1118FEDB-3319-4A37-A8C4-FE21640FED41}" type="presOf" srcId="{C236B15B-3641-4B04-A4FC-B69CBBB32D0E}" destId="{B905C6FB-27DE-4F54-A83B-4E8B02F1BBB6}" srcOrd="0" destOrd="0" presId="urn:microsoft.com/office/officeart/2008/layout/VerticalCurvedList"/>
    <dgm:cxn modelId="{F9573E21-1561-4C51-8BB7-BC783D07D96A}" srcId="{FAB1057F-1E23-4D6F-9B46-8AFDBAD2D653}" destId="{3E6F915B-86C9-48D4-B217-94AA03B2143E}" srcOrd="1" destOrd="0" parTransId="{0A749D68-BC92-4F69-9FC4-EA90566A5EF7}" sibTransId="{50BF4BFA-2B12-442A-9CC6-AD0693D7B115}"/>
    <dgm:cxn modelId="{BDFA648C-BB03-481B-B405-A21FF6D9B996}" srcId="{FAB1057F-1E23-4D6F-9B46-8AFDBAD2D653}" destId="{E799A64E-C038-411A-BE76-B53A75A170AE}" srcOrd="3" destOrd="0" parTransId="{7EE05FEA-E059-4867-B262-02C2113376CA}" sibTransId="{16FBD699-3824-4112-9146-B9DC17AF5228}"/>
    <dgm:cxn modelId="{867468A1-1E52-4CEF-B45D-E3A10D4A45AB}" type="presOf" srcId="{0F7F084F-D0A6-4EE6-9C6A-89A683CD8091}" destId="{C3DEFA39-A364-4D3F-AB85-BA5C0DB7045A}" srcOrd="0" destOrd="0" presId="urn:microsoft.com/office/officeart/2008/layout/VerticalCurvedList"/>
    <dgm:cxn modelId="{27F7A44C-E1B5-4883-B030-865EB3BB0BAA}" type="presOf" srcId="{3E6F915B-86C9-48D4-B217-94AA03B2143E}" destId="{F27487A8-5B3A-447E-9CAE-8A5167DDA027}" srcOrd="0" destOrd="0" presId="urn:microsoft.com/office/officeart/2008/layout/VerticalCurvedList"/>
    <dgm:cxn modelId="{EB2BA43E-920B-493A-AD8F-9F6595388FAF}" type="presParOf" srcId="{38CCFEB1-18A9-49DE-A3B8-F879A9D2C31F}" destId="{90FF4EFD-CD0F-4475-A484-6676F69F2ADE}" srcOrd="0" destOrd="0" presId="urn:microsoft.com/office/officeart/2008/layout/VerticalCurvedList"/>
    <dgm:cxn modelId="{F13584E7-578E-475A-B9FC-D266298A7EDF}" type="presParOf" srcId="{90FF4EFD-CD0F-4475-A484-6676F69F2ADE}" destId="{540F49D4-F4F3-4F72-BAE1-D23F15D20CE6}" srcOrd="0" destOrd="0" presId="urn:microsoft.com/office/officeart/2008/layout/VerticalCurvedList"/>
    <dgm:cxn modelId="{CE62FFDD-3A27-4189-B00B-BD48A0CED7C2}" type="presParOf" srcId="{540F49D4-F4F3-4F72-BAE1-D23F15D20CE6}" destId="{D65A9297-9415-4134-90C2-75B8B5DBBE3A}" srcOrd="0" destOrd="0" presId="urn:microsoft.com/office/officeart/2008/layout/VerticalCurvedList"/>
    <dgm:cxn modelId="{18F34F31-EAA2-4966-B13A-3002DEBC5795}" type="presParOf" srcId="{540F49D4-F4F3-4F72-BAE1-D23F15D20CE6}" destId="{ADE8B486-37B3-4627-9C1D-988A9EB0AB71}" srcOrd="1" destOrd="0" presId="urn:microsoft.com/office/officeart/2008/layout/VerticalCurvedList"/>
    <dgm:cxn modelId="{4AF4FFF6-55C7-48C3-B96E-FFB092A27DF1}" type="presParOf" srcId="{540F49D4-F4F3-4F72-BAE1-D23F15D20CE6}" destId="{47F859DB-0B61-4424-A5C0-C15607446BE1}" srcOrd="2" destOrd="0" presId="urn:microsoft.com/office/officeart/2008/layout/VerticalCurvedList"/>
    <dgm:cxn modelId="{C008658F-4879-4923-A843-5A7FDC3E5A85}" type="presParOf" srcId="{540F49D4-F4F3-4F72-BAE1-D23F15D20CE6}" destId="{15B5D2D1-102B-4CC9-A702-429DAF779602}" srcOrd="3" destOrd="0" presId="urn:microsoft.com/office/officeart/2008/layout/VerticalCurvedList"/>
    <dgm:cxn modelId="{4A88CE7C-0C60-414F-A257-555CE8148AF2}" type="presParOf" srcId="{90FF4EFD-CD0F-4475-A484-6676F69F2ADE}" destId="{C3DEFA39-A364-4D3F-AB85-BA5C0DB7045A}" srcOrd="1" destOrd="0" presId="urn:microsoft.com/office/officeart/2008/layout/VerticalCurvedList"/>
    <dgm:cxn modelId="{49A440B8-92B5-4C5F-8B3D-3079A4A0BB21}" type="presParOf" srcId="{90FF4EFD-CD0F-4475-A484-6676F69F2ADE}" destId="{CB02D4DD-3735-4A5B-B792-804AA6553101}" srcOrd="2" destOrd="0" presId="urn:microsoft.com/office/officeart/2008/layout/VerticalCurvedList"/>
    <dgm:cxn modelId="{85041E59-45ED-4CA7-BD37-4E7BD271F04F}" type="presParOf" srcId="{CB02D4DD-3735-4A5B-B792-804AA6553101}" destId="{143CE96C-2FCE-4BB8-A82E-460679A7B0FA}" srcOrd="0" destOrd="0" presId="urn:microsoft.com/office/officeart/2008/layout/VerticalCurvedList"/>
    <dgm:cxn modelId="{0BA70606-6FA3-456D-97F8-780FD697D631}" type="presParOf" srcId="{90FF4EFD-CD0F-4475-A484-6676F69F2ADE}" destId="{F27487A8-5B3A-447E-9CAE-8A5167DDA027}" srcOrd="3" destOrd="0" presId="urn:microsoft.com/office/officeart/2008/layout/VerticalCurvedList"/>
    <dgm:cxn modelId="{473B2672-3B08-4AB2-8237-F1D2E5EE8370}" type="presParOf" srcId="{90FF4EFD-CD0F-4475-A484-6676F69F2ADE}" destId="{9BF94B69-6335-4794-9191-F04B58356F08}" srcOrd="4" destOrd="0" presId="urn:microsoft.com/office/officeart/2008/layout/VerticalCurvedList"/>
    <dgm:cxn modelId="{6B8B9BA4-024D-42A7-9867-B9AE531E074A}" type="presParOf" srcId="{9BF94B69-6335-4794-9191-F04B58356F08}" destId="{AAC2C797-70A2-465D-AD38-01F226FB1A3D}" srcOrd="0" destOrd="0" presId="urn:microsoft.com/office/officeart/2008/layout/VerticalCurvedList"/>
    <dgm:cxn modelId="{9134CBDD-649B-4CFC-8F14-5CF48227A6E4}" type="presParOf" srcId="{90FF4EFD-CD0F-4475-A484-6676F69F2ADE}" destId="{B905C6FB-27DE-4F54-A83B-4E8B02F1BBB6}" srcOrd="5" destOrd="0" presId="urn:microsoft.com/office/officeart/2008/layout/VerticalCurvedList"/>
    <dgm:cxn modelId="{0F26D9D0-86F5-4430-A475-4D40E017D844}" type="presParOf" srcId="{90FF4EFD-CD0F-4475-A484-6676F69F2ADE}" destId="{CFC6058D-E76A-4946-83D0-01891BE9E942}" srcOrd="6" destOrd="0" presId="urn:microsoft.com/office/officeart/2008/layout/VerticalCurvedList"/>
    <dgm:cxn modelId="{72D25CB3-6C7D-4F2D-BC4D-A2B7B820B442}" type="presParOf" srcId="{CFC6058D-E76A-4946-83D0-01891BE9E942}" destId="{0FDFAB1B-38CA-42DE-9797-FECF5870B0BC}" srcOrd="0" destOrd="0" presId="urn:microsoft.com/office/officeart/2008/layout/VerticalCurvedList"/>
    <dgm:cxn modelId="{7EFBD9B7-5EDD-4DF4-935A-BF2703457687}" type="presParOf" srcId="{90FF4EFD-CD0F-4475-A484-6676F69F2ADE}" destId="{DF95F39A-C926-4BC1-9382-3C937C29D15F}" srcOrd="7" destOrd="0" presId="urn:microsoft.com/office/officeart/2008/layout/VerticalCurvedList"/>
    <dgm:cxn modelId="{B6951091-18FA-45FB-9116-EA2D3510AAEE}" type="presParOf" srcId="{90FF4EFD-CD0F-4475-A484-6676F69F2ADE}" destId="{E6CA84C4-BDED-4A93-A76C-D76A302365B3}" srcOrd="8" destOrd="0" presId="urn:microsoft.com/office/officeart/2008/layout/VerticalCurvedList"/>
    <dgm:cxn modelId="{A90C564D-AECA-425C-AB75-33F5C61ED829}" type="presParOf" srcId="{E6CA84C4-BDED-4A93-A76C-D76A302365B3}" destId="{8EE72BC1-0F74-446F-B92A-C25A46FB65F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B1057F-1E23-4D6F-9B46-8AFDBAD2D65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E6F915B-86C9-48D4-B217-94AA03B2143E}">
      <dgm:prSet phldrT="[文本]"/>
      <dgm:spPr/>
      <dgm:t>
        <a:bodyPr/>
        <a:lstStyle/>
        <a:p>
          <a:r>
            <a:rPr lang="zh-CN" altLang="en-US" dirty="0" smtClean="0"/>
            <a:t>报表简介</a:t>
          </a:r>
          <a:endParaRPr lang="zh-CN" altLang="en-US" dirty="0"/>
        </a:p>
      </dgm:t>
    </dgm:pt>
    <dgm:pt modelId="{0A749D68-BC92-4F69-9FC4-EA90566A5EF7}" type="parTrans" cxnId="{F9573E21-1561-4C51-8BB7-BC783D07D96A}">
      <dgm:prSet/>
      <dgm:spPr/>
      <dgm:t>
        <a:bodyPr/>
        <a:lstStyle/>
        <a:p>
          <a:endParaRPr lang="zh-CN" altLang="en-US"/>
        </a:p>
      </dgm:t>
    </dgm:pt>
    <dgm:pt modelId="{50BF4BFA-2B12-442A-9CC6-AD0693D7B115}" type="sibTrans" cxnId="{F9573E21-1561-4C51-8BB7-BC783D07D96A}">
      <dgm:prSet/>
      <dgm:spPr/>
      <dgm:t>
        <a:bodyPr/>
        <a:lstStyle/>
        <a:p>
          <a:endParaRPr lang="zh-CN" altLang="en-US"/>
        </a:p>
      </dgm:t>
    </dgm:pt>
    <dgm:pt modelId="{C236B15B-3641-4B04-A4FC-B69CBBB32D0E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 smtClean="0"/>
            <a:t>事实定义说明</a:t>
          </a:r>
          <a:endParaRPr lang="zh-CN" altLang="en-US" dirty="0"/>
        </a:p>
      </dgm:t>
    </dgm:pt>
    <dgm:pt modelId="{6F9EA3C3-2580-4D5C-8A79-C0563E0283F0}" type="parTrans" cxnId="{2B4B1132-FD23-4B35-AAC9-A15F96B1A1E7}">
      <dgm:prSet/>
      <dgm:spPr/>
      <dgm:t>
        <a:bodyPr/>
        <a:lstStyle/>
        <a:p>
          <a:endParaRPr lang="zh-CN" altLang="en-US"/>
        </a:p>
      </dgm:t>
    </dgm:pt>
    <dgm:pt modelId="{22DE0433-A961-4E08-892D-32E1F02523AA}" type="sibTrans" cxnId="{2B4B1132-FD23-4B35-AAC9-A15F96B1A1E7}">
      <dgm:prSet/>
      <dgm:spPr/>
      <dgm:t>
        <a:bodyPr/>
        <a:lstStyle/>
        <a:p>
          <a:endParaRPr lang="zh-CN" altLang="en-US"/>
        </a:p>
      </dgm:t>
    </dgm:pt>
    <dgm:pt modelId="{E799A64E-C038-411A-BE76-B53A75A170AE}">
      <dgm:prSet phldrT="[文本]"/>
      <dgm:spPr/>
      <dgm:t>
        <a:bodyPr/>
        <a:lstStyle/>
        <a:p>
          <a:r>
            <a:rPr lang="zh-CN" altLang="en-US" dirty="0" smtClean="0"/>
            <a:t>注意要点</a:t>
          </a:r>
          <a:endParaRPr lang="zh-CN" altLang="en-US" dirty="0"/>
        </a:p>
      </dgm:t>
    </dgm:pt>
    <dgm:pt modelId="{7EE05FEA-E059-4867-B262-02C2113376CA}" type="parTrans" cxnId="{BDFA648C-BB03-481B-B405-A21FF6D9B996}">
      <dgm:prSet/>
      <dgm:spPr/>
      <dgm:t>
        <a:bodyPr/>
        <a:lstStyle/>
        <a:p>
          <a:endParaRPr lang="zh-CN" altLang="en-US"/>
        </a:p>
      </dgm:t>
    </dgm:pt>
    <dgm:pt modelId="{16FBD699-3824-4112-9146-B9DC17AF5228}" type="sibTrans" cxnId="{BDFA648C-BB03-481B-B405-A21FF6D9B996}">
      <dgm:prSet/>
      <dgm:spPr/>
      <dgm:t>
        <a:bodyPr/>
        <a:lstStyle/>
        <a:p>
          <a:endParaRPr lang="zh-CN" altLang="en-US"/>
        </a:p>
      </dgm:t>
    </dgm:pt>
    <dgm:pt modelId="{0F7F084F-D0A6-4EE6-9C6A-89A683CD8091}">
      <dgm:prSet phldrT="[文本]"/>
      <dgm:spPr/>
      <dgm:t>
        <a:bodyPr/>
        <a:lstStyle/>
        <a:p>
          <a:r>
            <a:rPr lang="en-US" altLang="zh-CN" dirty="0" smtClean="0"/>
            <a:t>RFM</a:t>
          </a:r>
          <a:r>
            <a:rPr lang="zh-CN" altLang="en-US" dirty="0" smtClean="0"/>
            <a:t>分析定义</a:t>
          </a:r>
          <a:endParaRPr lang="zh-CN" altLang="en-US" dirty="0"/>
        </a:p>
      </dgm:t>
    </dgm:pt>
    <dgm:pt modelId="{90D6EF8A-A0D0-4A79-9FA7-9219A53B2E88}" type="parTrans" cxnId="{D9806B6C-D8E9-4BB9-B85D-C270E4570CE3}">
      <dgm:prSet/>
      <dgm:spPr/>
      <dgm:t>
        <a:bodyPr/>
        <a:lstStyle/>
        <a:p>
          <a:endParaRPr lang="zh-CN" altLang="en-US"/>
        </a:p>
      </dgm:t>
    </dgm:pt>
    <dgm:pt modelId="{0438D6DC-2486-467D-B38D-09CF37F530DF}" type="sibTrans" cxnId="{D9806B6C-D8E9-4BB9-B85D-C270E4570CE3}">
      <dgm:prSet/>
      <dgm:spPr/>
      <dgm:t>
        <a:bodyPr/>
        <a:lstStyle/>
        <a:p>
          <a:endParaRPr lang="zh-CN" altLang="en-US"/>
        </a:p>
      </dgm:t>
    </dgm:pt>
    <dgm:pt modelId="{38CCFEB1-18A9-49DE-A3B8-F879A9D2C31F}" type="pres">
      <dgm:prSet presAssocID="{FAB1057F-1E23-4D6F-9B46-8AFDBAD2D6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90FF4EFD-CD0F-4475-A484-6676F69F2ADE}" type="pres">
      <dgm:prSet presAssocID="{FAB1057F-1E23-4D6F-9B46-8AFDBAD2D653}" presName="Name1" presStyleCnt="0"/>
      <dgm:spPr/>
    </dgm:pt>
    <dgm:pt modelId="{540F49D4-F4F3-4F72-BAE1-D23F15D20CE6}" type="pres">
      <dgm:prSet presAssocID="{FAB1057F-1E23-4D6F-9B46-8AFDBAD2D653}" presName="cycle" presStyleCnt="0"/>
      <dgm:spPr/>
    </dgm:pt>
    <dgm:pt modelId="{D65A9297-9415-4134-90C2-75B8B5DBBE3A}" type="pres">
      <dgm:prSet presAssocID="{FAB1057F-1E23-4D6F-9B46-8AFDBAD2D653}" presName="srcNode" presStyleLbl="node1" presStyleIdx="0" presStyleCnt="4"/>
      <dgm:spPr/>
    </dgm:pt>
    <dgm:pt modelId="{ADE8B486-37B3-4627-9C1D-988A9EB0AB71}" type="pres">
      <dgm:prSet presAssocID="{FAB1057F-1E23-4D6F-9B46-8AFDBAD2D65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47F859DB-0B61-4424-A5C0-C15607446BE1}" type="pres">
      <dgm:prSet presAssocID="{FAB1057F-1E23-4D6F-9B46-8AFDBAD2D653}" presName="extraNode" presStyleLbl="node1" presStyleIdx="0" presStyleCnt="4"/>
      <dgm:spPr/>
    </dgm:pt>
    <dgm:pt modelId="{15B5D2D1-102B-4CC9-A702-429DAF779602}" type="pres">
      <dgm:prSet presAssocID="{FAB1057F-1E23-4D6F-9B46-8AFDBAD2D653}" presName="dstNode" presStyleLbl="node1" presStyleIdx="0" presStyleCnt="4"/>
      <dgm:spPr/>
    </dgm:pt>
    <dgm:pt modelId="{C3DEFA39-A364-4D3F-AB85-BA5C0DB7045A}" type="pres">
      <dgm:prSet presAssocID="{0F7F084F-D0A6-4EE6-9C6A-89A683CD8091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02D4DD-3735-4A5B-B792-804AA6553101}" type="pres">
      <dgm:prSet presAssocID="{0F7F084F-D0A6-4EE6-9C6A-89A683CD8091}" presName="accent_1" presStyleCnt="0"/>
      <dgm:spPr/>
    </dgm:pt>
    <dgm:pt modelId="{143CE96C-2FCE-4BB8-A82E-460679A7B0FA}" type="pres">
      <dgm:prSet presAssocID="{0F7F084F-D0A6-4EE6-9C6A-89A683CD8091}" presName="accentRepeatNode" presStyleLbl="solidFgAcc1" presStyleIdx="0" presStyleCnt="4"/>
      <dgm:spPr/>
    </dgm:pt>
    <dgm:pt modelId="{F27487A8-5B3A-447E-9CAE-8A5167DDA027}" type="pres">
      <dgm:prSet presAssocID="{3E6F915B-86C9-48D4-B217-94AA03B2143E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F94B69-6335-4794-9191-F04B58356F08}" type="pres">
      <dgm:prSet presAssocID="{3E6F915B-86C9-48D4-B217-94AA03B2143E}" presName="accent_2" presStyleCnt="0"/>
      <dgm:spPr/>
    </dgm:pt>
    <dgm:pt modelId="{AAC2C797-70A2-465D-AD38-01F226FB1A3D}" type="pres">
      <dgm:prSet presAssocID="{3E6F915B-86C9-48D4-B217-94AA03B2143E}" presName="accentRepeatNode" presStyleLbl="solidFgAcc1" presStyleIdx="1" presStyleCnt="4"/>
      <dgm:spPr/>
    </dgm:pt>
    <dgm:pt modelId="{B905C6FB-27DE-4F54-A83B-4E8B02F1BBB6}" type="pres">
      <dgm:prSet presAssocID="{C236B15B-3641-4B04-A4FC-B69CBBB32D0E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C6058D-E76A-4946-83D0-01891BE9E942}" type="pres">
      <dgm:prSet presAssocID="{C236B15B-3641-4B04-A4FC-B69CBBB32D0E}" presName="accent_3" presStyleCnt="0"/>
      <dgm:spPr/>
    </dgm:pt>
    <dgm:pt modelId="{0FDFAB1B-38CA-42DE-9797-FECF5870B0BC}" type="pres">
      <dgm:prSet presAssocID="{C236B15B-3641-4B04-A4FC-B69CBBB32D0E}" presName="accentRepeatNode" presStyleLbl="solidFgAcc1" presStyleIdx="2" presStyleCnt="4"/>
      <dgm:spPr/>
    </dgm:pt>
    <dgm:pt modelId="{DF95F39A-C926-4BC1-9382-3C937C29D15F}" type="pres">
      <dgm:prSet presAssocID="{E799A64E-C038-411A-BE76-B53A75A170AE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CA84C4-BDED-4A93-A76C-D76A302365B3}" type="pres">
      <dgm:prSet presAssocID="{E799A64E-C038-411A-BE76-B53A75A170AE}" presName="accent_4" presStyleCnt="0"/>
      <dgm:spPr/>
    </dgm:pt>
    <dgm:pt modelId="{8EE72BC1-0F74-446F-B92A-C25A46FB65F3}" type="pres">
      <dgm:prSet presAssocID="{E799A64E-C038-411A-BE76-B53A75A170AE}" presName="accentRepeatNode" presStyleLbl="solidFgAcc1" presStyleIdx="3" presStyleCnt="4"/>
      <dgm:spPr/>
    </dgm:pt>
  </dgm:ptLst>
  <dgm:cxnLst>
    <dgm:cxn modelId="{D9806B6C-D8E9-4BB9-B85D-C270E4570CE3}" srcId="{FAB1057F-1E23-4D6F-9B46-8AFDBAD2D653}" destId="{0F7F084F-D0A6-4EE6-9C6A-89A683CD8091}" srcOrd="0" destOrd="0" parTransId="{90D6EF8A-A0D0-4A79-9FA7-9219A53B2E88}" sibTransId="{0438D6DC-2486-467D-B38D-09CF37F530DF}"/>
    <dgm:cxn modelId="{C51EBF52-126E-46AB-B8B2-39C5DEF4F874}" type="presOf" srcId="{C236B15B-3641-4B04-A4FC-B69CBBB32D0E}" destId="{B905C6FB-27DE-4F54-A83B-4E8B02F1BBB6}" srcOrd="0" destOrd="0" presId="urn:microsoft.com/office/officeart/2008/layout/VerticalCurvedList"/>
    <dgm:cxn modelId="{DB46938F-81D2-443C-9E5B-721275EB2A15}" type="presOf" srcId="{0F7F084F-D0A6-4EE6-9C6A-89A683CD8091}" destId="{C3DEFA39-A364-4D3F-AB85-BA5C0DB7045A}" srcOrd="0" destOrd="0" presId="urn:microsoft.com/office/officeart/2008/layout/VerticalCurvedList"/>
    <dgm:cxn modelId="{2B4B1132-FD23-4B35-AAC9-A15F96B1A1E7}" srcId="{FAB1057F-1E23-4D6F-9B46-8AFDBAD2D653}" destId="{C236B15B-3641-4B04-A4FC-B69CBBB32D0E}" srcOrd="2" destOrd="0" parTransId="{6F9EA3C3-2580-4D5C-8A79-C0563E0283F0}" sibTransId="{22DE0433-A961-4E08-892D-32E1F02523AA}"/>
    <dgm:cxn modelId="{B81923AF-49FF-4AD1-9B61-3FC8E0C54E3A}" type="presOf" srcId="{0438D6DC-2486-467D-B38D-09CF37F530DF}" destId="{ADE8B486-37B3-4627-9C1D-988A9EB0AB71}" srcOrd="0" destOrd="0" presId="urn:microsoft.com/office/officeart/2008/layout/VerticalCurvedList"/>
    <dgm:cxn modelId="{3F444965-46B2-4893-A9C3-0D8279E40E69}" type="presOf" srcId="{FAB1057F-1E23-4D6F-9B46-8AFDBAD2D653}" destId="{38CCFEB1-18A9-49DE-A3B8-F879A9D2C31F}" srcOrd="0" destOrd="0" presId="urn:microsoft.com/office/officeart/2008/layout/VerticalCurvedList"/>
    <dgm:cxn modelId="{F9573E21-1561-4C51-8BB7-BC783D07D96A}" srcId="{FAB1057F-1E23-4D6F-9B46-8AFDBAD2D653}" destId="{3E6F915B-86C9-48D4-B217-94AA03B2143E}" srcOrd="1" destOrd="0" parTransId="{0A749D68-BC92-4F69-9FC4-EA90566A5EF7}" sibTransId="{50BF4BFA-2B12-442A-9CC6-AD0693D7B115}"/>
    <dgm:cxn modelId="{2753E4F9-42A9-4DC0-B5C8-91AD92EF1A6A}" type="presOf" srcId="{E799A64E-C038-411A-BE76-B53A75A170AE}" destId="{DF95F39A-C926-4BC1-9382-3C937C29D15F}" srcOrd="0" destOrd="0" presId="urn:microsoft.com/office/officeart/2008/layout/VerticalCurvedList"/>
    <dgm:cxn modelId="{BDFA648C-BB03-481B-B405-A21FF6D9B996}" srcId="{FAB1057F-1E23-4D6F-9B46-8AFDBAD2D653}" destId="{E799A64E-C038-411A-BE76-B53A75A170AE}" srcOrd="3" destOrd="0" parTransId="{7EE05FEA-E059-4867-B262-02C2113376CA}" sibTransId="{16FBD699-3824-4112-9146-B9DC17AF5228}"/>
    <dgm:cxn modelId="{C43A0867-A5C5-4E46-BE4C-35009AA00EAD}" type="presOf" srcId="{3E6F915B-86C9-48D4-B217-94AA03B2143E}" destId="{F27487A8-5B3A-447E-9CAE-8A5167DDA027}" srcOrd="0" destOrd="0" presId="urn:microsoft.com/office/officeart/2008/layout/VerticalCurvedList"/>
    <dgm:cxn modelId="{772F685E-C19A-4C17-9A73-C48AE3437010}" type="presParOf" srcId="{38CCFEB1-18A9-49DE-A3B8-F879A9D2C31F}" destId="{90FF4EFD-CD0F-4475-A484-6676F69F2ADE}" srcOrd="0" destOrd="0" presId="urn:microsoft.com/office/officeart/2008/layout/VerticalCurvedList"/>
    <dgm:cxn modelId="{6D5F1019-177A-4092-8C60-3C52C3478BBC}" type="presParOf" srcId="{90FF4EFD-CD0F-4475-A484-6676F69F2ADE}" destId="{540F49D4-F4F3-4F72-BAE1-D23F15D20CE6}" srcOrd="0" destOrd="0" presId="urn:microsoft.com/office/officeart/2008/layout/VerticalCurvedList"/>
    <dgm:cxn modelId="{C8EAD6F8-5D70-4881-868E-09030FD0FB91}" type="presParOf" srcId="{540F49D4-F4F3-4F72-BAE1-D23F15D20CE6}" destId="{D65A9297-9415-4134-90C2-75B8B5DBBE3A}" srcOrd="0" destOrd="0" presId="urn:microsoft.com/office/officeart/2008/layout/VerticalCurvedList"/>
    <dgm:cxn modelId="{651EE1CD-A1DC-4041-9CB4-33DF4FF6AD09}" type="presParOf" srcId="{540F49D4-F4F3-4F72-BAE1-D23F15D20CE6}" destId="{ADE8B486-37B3-4627-9C1D-988A9EB0AB71}" srcOrd="1" destOrd="0" presId="urn:microsoft.com/office/officeart/2008/layout/VerticalCurvedList"/>
    <dgm:cxn modelId="{519F1715-CB87-4671-BF8A-01AC4A113A7E}" type="presParOf" srcId="{540F49D4-F4F3-4F72-BAE1-D23F15D20CE6}" destId="{47F859DB-0B61-4424-A5C0-C15607446BE1}" srcOrd="2" destOrd="0" presId="urn:microsoft.com/office/officeart/2008/layout/VerticalCurvedList"/>
    <dgm:cxn modelId="{B92D7877-C025-476A-B647-559AB738B23B}" type="presParOf" srcId="{540F49D4-F4F3-4F72-BAE1-D23F15D20CE6}" destId="{15B5D2D1-102B-4CC9-A702-429DAF779602}" srcOrd="3" destOrd="0" presId="urn:microsoft.com/office/officeart/2008/layout/VerticalCurvedList"/>
    <dgm:cxn modelId="{C6851CD8-226A-4C79-9127-F9FACF222FD6}" type="presParOf" srcId="{90FF4EFD-CD0F-4475-A484-6676F69F2ADE}" destId="{C3DEFA39-A364-4D3F-AB85-BA5C0DB7045A}" srcOrd="1" destOrd="0" presId="urn:microsoft.com/office/officeart/2008/layout/VerticalCurvedList"/>
    <dgm:cxn modelId="{2B78082D-D640-4E27-B8F0-04EFD8D8FF81}" type="presParOf" srcId="{90FF4EFD-CD0F-4475-A484-6676F69F2ADE}" destId="{CB02D4DD-3735-4A5B-B792-804AA6553101}" srcOrd="2" destOrd="0" presId="urn:microsoft.com/office/officeart/2008/layout/VerticalCurvedList"/>
    <dgm:cxn modelId="{987B409D-EF90-4990-9234-4A0B5FBF775E}" type="presParOf" srcId="{CB02D4DD-3735-4A5B-B792-804AA6553101}" destId="{143CE96C-2FCE-4BB8-A82E-460679A7B0FA}" srcOrd="0" destOrd="0" presId="urn:microsoft.com/office/officeart/2008/layout/VerticalCurvedList"/>
    <dgm:cxn modelId="{BE4E1402-32EF-4EA7-A1AF-D08CEDCB28CF}" type="presParOf" srcId="{90FF4EFD-CD0F-4475-A484-6676F69F2ADE}" destId="{F27487A8-5B3A-447E-9CAE-8A5167DDA027}" srcOrd="3" destOrd="0" presId="urn:microsoft.com/office/officeart/2008/layout/VerticalCurvedList"/>
    <dgm:cxn modelId="{485CEDDC-1FE1-4F78-8183-4A0CB065838B}" type="presParOf" srcId="{90FF4EFD-CD0F-4475-A484-6676F69F2ADE}" destId="{9BF94B69-6335-4794-9191-F04B58356F08}" srcOrd="4" destOrd="0" presId="urn:microsoft.com/office/officeart/2008/layout/VerticalCurvedList"/>
    <dgm:cxn modelId="{B22883D0-F4A0-43CD-BB5C-52FAFB42A863}" type="presParOf" srcId="{9BF94B69-6335-4794-9191-F04B58356F08}" destId="{AAC2C797-70A2-465D-AD38-01F226FB1A3D}" srcOrd="0" destOrd="0" presId="urn:microsoft.com/office/officeart/2008/layout/VerticalCurvedList"/>
    <dgm:cxn modelId="{E8FAB7AC-CBF3-4502-BF39-616989753339}" type="presParOf" srcId="{90FF4EFD-CD0F-4475-A484-6676F69F2ADE}" destId="{B905C6FB-27DE-4F54-A83B-4E8B02F1BBB6}" srcOrd="5" destOrd="0" presId="urn:microsoft.com/office/officeart/2008/layout/VerticalCurvedList"/>
    <dgm:cxn modelId="{7C2E7BC7-2D98-4653-B38B-346529FA8677}" type="presParOf" srcId="{90FF4EFD-CD0F-4475-A484-6676F69F2ADE}" destId="{CFC6058D-E76A-4946-83D0-01891BE9E942}" srcOrd="6" destOrd="0" presId="urn:microsoft.com/office/officeart/2008/layout/VerticalCurvedList"/>
    <dgm:cxn modelId="{FCC57CFD-D9CD-4A02-8F32-8AB39C53BF56}" type="presParOf" srcId="{CFC6058D-E76A-4946-83D0-01891BE9E942}" destId="{0FDFAB1B-38CA-42DE-9797-FECF5870B0BC}" srcOrd="0" destOrd="0" presId="urn:microsoft.com/office/officeart/2008/layout/VerticalCurvedList"/>
    <dgm:cxn modelId="{BEB5CC86-AD38-40D2-A051-E7CF49768779}" type="presParOf" srcId="{90FF4EFD-CD0F-4475-A484-6676F69F2ADE}" destId="{DF95F39A-C926-4BC1-9382-3C937C29D15F}" srcOrd="7" destOrd="0" presId="urn:microsoft.com/office/officeart/2008/layout/VerticalCurvedList"/>
    <dgm:cxn modelId="{185D3CE4-798E-4E56-B53D-6F4BE7D0F492}" type="presParOf" srcId="{90FF4EFD-CD0F-4475-A484-6676F69F2ADE}" destId="{E6CA84C4-BDED-4A93-A76C-D76A302365B3}" srcOrd="8" destOrd="0" presId="urn:microsoft.com/office/officeart/2008/layout/VerticalCurvedList"/>
    <dgm:cxn modelId="{6DB5EEE1-F9C2-435C-9870-89C7C0B9A681}" type="presParOf" srcId="{E6CA84C4-BDED-4A93-A76C-D76A302365B3}" destId="{8EE72BC1-0F74-446F-B92A-C25A46FB65F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B1057F-1E23-4D6F-9B46-8AFDBAD2D65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E6F915B-86C9-48D4-B217-94AA03B2143E}">
      <dgm:prSet phldrT="[文本]"/>
      <dgm:spPr/>
      <dgm:t>
        <a:bodyPr/>
        <a:lstStyle/>
        <a:p>
          <a:r>
            <a:rPr lang="zh-CN" altLang="en-US" dirty="0" smtClean="0"/>
            <a:t>报表简介</a:t>
          </a:r>
          <a:endParaRPr lang="zh-CN" altLang="en-US" dirty="0"/>
        </a:p>
      </dgm:t>
    </dgm:pt>
    <dgm:pt modelId="{0A749D68-BC92-4F69-9FC4-EA90566A5EF7}" type="parTrans" cxnId="{F9573E21-1561-4C51-8BB7-BC783D07D96A}">
      <dgm:prSet/>
      <dgm:spPr/>
      <dgm:t>
        <a:bodyPr/>
        <a:lstStyle/>
        <a:p>
          <a:endParaRPr lang="zh-CN" altLang="en-US"/>
        </a:p>
      </dgm:t>
    </dgm:pt>
    <dgm:pt modelId="{50BF4BFA-2B12-442A-9CC6-AD0693D7B115}" type="sibTrans" cxnId="{F9573E21-1561-4C51-8BB7-BC783D07D96A}">
      <dgm:prSet/>
      <dgm:spPr/>
      <dgm:t>
        <a:bodyPr/>
        <a:lstStyle/>
        <a:p>
          <a:endParaRPr lang="zh-CN" altLang="en-US"/>
        </a:p>
      </dgm:t>
    </dgm:pt>
    <dgm:pt modelId="{C236B15B-3641-4B04-A4FC-B69CBBB32D0E}">
      <dgm:prSet phldrT="[文本]"/>
      <dgm:spPr>
        <a:ln>
          <a:noFill/>
        </a:ln>
      </dgm:spPr>
      <dgm:t>
        <a:bodyPr/>
        <a:lstStyle/>
        <a:p>
          <a:r>
            <a:rPr lang="zh-CN" altLang="en-US" dirty="0" smtClean="0"/>
            <a:t>事实定义说明</a:t>
          </a:r>
          <a:endParaRPr lang="zh-CN" altLang="en-US" dirty="0"/>
        </a:p>
      </dgm:t>
    </dgm:pt>
    <dgm:pt modelId="{6F9EA3C3-2580-4D5C-8A79-C0563E0283F0}" type="parTrans" cxnId="{2B4B1132-FD23-4B35-AAC9-A15F96B1A1E7}">
      <dgm:prSet/>
      <dgm:spPr/>
      <dgm:t>
        <a:bodyPr/>
        <a:lstStyle/>
        <a:p>
          <a:endParaRPr lang="zh-CN" altLang="en-US"/>
        </a:p>
      </dgm:t>
    </dgm:pt>
    <dgm:pt modelId="{22DE0433-A961-4E08-892D-32E1F02523AA}" type="sibTrans" cxnId="{2B4B1132-FD23-4B35-AAC9-A15F96B1A1E7}">
      <dgm:prSet/>
      <dgm:spPr/>
      <dgm:t>
        <a:bodyPr/>
        <a:lstStyle/>
        <a:p>
          <a:endParaRPr lang="zh-CN" altLang="en-US"/>
        </a:p>
      </dgm:t>
    </dgm:pt>
    <dgm:pt modelId="{E799A64E-C038-411A-BE76-B53A75A170AE}">
      <dgm:prSet phldrT="[文本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zh-CN" altLang="en-US" dirty="0" smtClean="0"/>
            <a:t>注意要点</a:t>
          </a:r>
          <a:endParaRPr lang="zh-CN" altLang="en-US" dirty="0"/>
        </a:p>
      </dgm:t>
    </dgm:pt>
    <dgm:pt modelId="{7EE05FEA-E059-4867-B262-02C2113376CA}" type="parTrans" cxnId="{BDFA648C-BB03-481B-B405-A21FF6D9B996}">
      <dgm:prSet/>
      <dgm:spPr/>
      <dgm:t>
        <a:bodyPr/>
        <a:lstStyle/>
        <a:p>
          <a:endParaRPr lang="zh-CN" altLang="en-US"/>
        </a:p>
      </dgm:t>
    </dgm:pt>
    <dgm:pt modelId="{16FBD699-3824-4112-9146-B9DC17AF5228}" type="sibTrans" cxnId="{BDFA648C-BB03-481B-B405-A21FF6D9B996}">
      <dgm:prSet/>
      <dgm:spPr/>
      <dgm:t>
        <a:bodyPr/>
        <a:lstStyle/>
        <a:p>
          <a:endParaRPr lang="zh-CN" altLang="en-US"/>
        </a:p>
      </dgm:t>
    </dgm:pt>
    <dgm:pt modelId="{0F7F084F-D0A6-4EE6-9C6A-89A683CD8091}">
      <dgm:prSet phldrT="[文本]"/>
      <dgm:spPr/>
      <dgm:t>
        <a:bodyPr/>
        <a:lstStyle/>
        <a:p>
          <a:r>
            <a:rPr lang="en-US" altLang="zh-CN" dirty="0" smtClean="0"/>
            <a:t>RFM</a:t>
          </a:r>
          <a:r>
            <a:rPr lang="zh-CN" altLang="en-US" dirty="0" smtClean="0"/>
            <a:t>分析定义</a:t>
          </a:r>
          <a:endParaRPr lang="zh-CN" altLang="en-US" dirty="0"/>
        </a:p>
      </dgm:t>
    </dgm:pt>
    <dgm:pt modelId="{90D6EF8A-A0D0-4A79-9FA7-9219A53B2E88}" type="parTrans" cxnId="{D9806B6C-D8E9-4BB9-B85D-C270E4570CE3}">
      <dgm:prSet/>
      <dgm:spPr/>
      <dgm:t>
        <a:bodyPr/>
        <a:lstStyle/>
        <a:p>
          <a:endParaRPr lang="zh-CN" altLang="en-US"/>
        </a:p>
      </dgm:t>
    </dgm:pt>
    <dgm:pt modelId="{0438D6DC-2486-467D-B38D-09CF37F530DF}" type="sibTrans" cxnId="{D9806B6C-D8E9-4BB9-B85D-C270E4570CE3}">
      <dgm:prSet/>
      <dgm:spPr/>
      <dgm:t>
        <a:bodyPr/>
        <a:lstStyle/>
        <a:p>
          <a:endParaRPr lang="zh-CN" altLang="en-US"/>
        </a:p>
      </dgm:t>
    </dgm:pt>
    <dgm:pt modelId="{38CCFEB1-18A9-49DE-A3B8-F879A9D2C31F}" type="pres">
      <dgm:prSet presAssocID="{FAB1057F-1E23-4D6F-9B46-8AFDBAD2D6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90FF4EFD-CD0F-4475-A484-6676F69F2ADE}" type="pres">
      <dgm:prSet presAssocID="{FAB1057F-1E23-4D6F-9B46-8AFDBAD2D653}" presName="Name1" presStyleCnt="0"/>
      <dgm:spPr/>
    </dgm:pt>
    <dgm:pt modelId="{540F49D4-F4F3-4F72-BAE1-D23F15D20CE6}" type="pres">
      <dgm:prSet presAssocID="{FAB1057F-1E23-4D6F-9B46-8AFDBAD2D653}" presName="cycle" presStyleCnt="0"/>
      <dgm:spPr/>
    </dgm:pt>
    <dgm:pt modelId="{D65A9297-9415-4134-90C2-75B8B5DBBE3A}" type="pres">
      <dgm:prSet presAssocID="{FAB1057F-1E23-4D6F-9B46-8AFDBAD2D653}" presName="srcNode" presStyleLbl="node1" presStyleIdx="0" presStyleCnt="4"/>
      <dgm:spPr/>
    </dgm:pt>
    <dgm:pt modelId="{ADE8B486-37B3-4627-9C1D-988A9EB0AB71}" type="pres">
      <dgm:prSet presAssocID="{FAB1057F-1E23-4D6F-9B46-8AFDBAD2D65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47F859DB-0B61-4424-A5C0-C15607446BE1}" type="pres">
      <dgm:prSet presAssocID="{FAB1057F-1E23-4D6F-9B46-8AFDBAD2D653}" presName="extraNode" presStyleLbl="node1" presStyleIdx="0" presStyleCnt="4"/>
      <dgm:spPr/>
    </dgm:pt>
    <dgm:pt modelId="{15B5D2D1-102B-4CC9-A702-429DAF779602}" type="pres">
      <dgm:prSet presAssocID="{FAB1057F-1E23-4D6F-9B46-8AFDBAD2D653}" presName="dstNode" presStyleLbl="node1" presStyleIdx="0" presStyleCnt="4"/>
      <dgm:spPr/>
    </dgm:pt>
    <dgm:pt modelId="{C3DEFA39-A364-4D3F-AB85-BA5C0DB7045A}" type="pres">
      <dgm:prSet presAssocID="{0F7F084F-D0A6-4EE6-9C6A-89A683CD8091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02D4DD-3735-4A5B-B792-804AA6553101}" type="pres">
      <dgm:prSet presAssocID="{0F7F084F-D0A6-4EE6-9C6A-89A683CD8091}" presName="accent_1" presStyleCnt="0"/>
      <dgm:spPr/>
    </dgm:pt>
    <dgm:pt modelId="{143CE96C-2FCE-4BB8-A82E-460679A7B0FA}" type="pres">
      <dgm:prSet presAssocID="{0F7F084F-D0A6-4EE6-9C6A-89A683CD8091}" presName="accentRepeatNode" presStyleLbl="solidFgAcc1" presStyleIdx="0" presStyleCnt="4"/>
      <dgm:spPr/>
    </dgm:pt>
    <dgm:pt modelId="{F27487A8-5B3A-447E-9CAE-8A5167DDA027}" type="pres">
      <dgm:prSet presAssocID="{3E6F915B-86C9-48D4-B217-94AA03B2143E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F94B69-6335-4794-9191-F04B58356F08}" type="pres">
      <dgm:prSet presAssocID="{3E6F915B-86C9-48D4-B217-94AA03B2143E}" presName="accent_2" presStyleCnt="0"/>
      <dgm:spPr/>
    </dgm:pt>
    <dgm:pt modelId="{AAC2C797-70A2-465D-AD38-01F226FB1A3D}" type="pres">
      <dgm:prSet presAssocID="{3E6F915B-86C9-48D4-B217-94AA03B2143E}" presName="accentRepeatNode" presStyleLbl="solidFgAcc1" presStyleIdx="1" presStyleCnt="4"/>
      <dgm:spPr/>
    </dgm:pt>
    <dgm:pt modelId="{B905C6FB-27DE-4F54-A83B-4E8B02F1BBB6}" type="pres">
      <dgm:prSet presAssocID="{C236B15B-3641-4B04-A4FC-B69CBBB32D0E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C6058D-E76A-4946-83D0-01891BE9E942}" type="pres">
      <dgm:prSet presAssocID="{C236B15B-3641-4B04-A4FC-B69CBBB32D0E}" presName="accent_3" presStyleCnt="0"/>
      <dgm:spPr/>
    </dgm:pt>
    <dgm:pt modelId="{0FDFAB1B-38CA-42DE-9797-FECF5870B0BC}" type="pres">
      <dgm:prSet presAssocID="{C236B15B-3641-4B04-A4FC-B69CBBB32D0E}" presName="accentRepeatNode" presStyleLbl="solidFgAcc1" presStyleIdx="2" presStyleCnt="4"/>
      <dgm:spPr/>
    </dgm:pt>
    <dgm:pt modelId="{DF95F39A-C926-4BC1-9382-3C937C29D15F}" type="pres">
      <dgm:prSet presAssocID="{E799A64E-C038-411A-BE76-B53A75A170AE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CA84C4-BDED-4A93-A76C-D76A302365B3}" type="pres">
      <dgm:prSet presAssocID="{E799A64E-C038-411A-BE76-B53A75A170AE}" presName="accent_4" presStyleCnt="0"/>
      <dgm:spPr/>
    </dgm:pt>
    <dgm:pt modelId="{8EE72BC1-0F74-446F-B92A-C25A46FB65F3}" type="pres">
      <dgm:prSet presAssocID="{E799A64E-C038-411A-BE76-B53A75A170AE}" presName="accentRepeatNode" presStyleLbl="solidFgAcc1" presStyleIdx="3" presStyleCnt="4"/>
      <dgm:spPr/>
    </dgm:pt>
  </dgm:ptLst>
  <dgm:cxnLst>
    <dgm:cxn modelId="{CC8CD9CF-1676-46A8-847A-F50047C2E5DC}" type="presOf" srcId="{FAB1057F-1E23-4D6F-9B46-8AFDBAD2D653}" destId="{38CCFEB1-18A9-49DE-A3B8-F879A9D2C31F}" srcOrd="0" destOrd="0" presId="urn:microsoft.com/office/officeart/2008/layout/VerticalCurvedList"/>
    <dgm:cxn modelId="{BDFA648C-BB03-481B-B405-A21FF6D9B996}" srcId="{FAB1057F-1E23-4D6F-9B46-8AFDBAD2D653}" destId="{E799A64E-C038-411A-BE76-B53A75A170AE}" srcOrd="3" destOrd="0" parTransId="{7EE05FEA-E059-4867-B262-02C2113376CA}" sibTransId="{16FBD699-3824-4112-9146-B9DC17AF5228}"/>
    <dgm:cxn modelId="{F9573E21-1561-4C51-8BB7-BC783D07D96A}" srcId="{FAB1057F-1E23-4D6F-9B46-8AFDBAD2D653}" destId="{3E6F915B-86C9-48D4-B217-94AA03B2143E}" srcOrd="1" destOrd="0" parTransId="{0A749D68-BC92-4F69-9FC4-EA90566A5EF7}" sibTransId="{50BF4BFA-2B12-442A-9CC6-AD0693D7B115}"/>
    <dgm:cxn modelId="{2B4B1132-FD23-4B35-AAC9-A15F96B1A1E7}" srcId="{FAB1057F-1E23-4D6F-9B46-8AFDBAD2D653}" destId="{C236B15B-3641-4B04-A4FC-B69CBBB32D0E}" srcOrd="2" destOrd="0" parTransId="{6F9EA3C3-2580-4D5C-8A79-C0563E0283F0}" sibTransId="{22DE0433-A961-4E08-892D-32E1F02523AA}"/>
    <dgm:cxn modelId="{74C00892-D1D3-4A0D-A325-7CD68317E5BC}" type="presOf" srcId="{C236B15B-3641-4B04-A4FC-B69CBBB32D0E}" destId="{B905C6FB-27DE-4F54-A83B-4E8B02F1BBB6}" srcOrd="0" destOrd="0" presId="urn:microsoft.com/office/officeart/2008/layout/VerticalCurvedList"/>
    <dgm:cxn modelId="{4D6E6FAA-7CAD-4A68-88E4-E6496571A143}" type="presOf" srcId="{0438D6DC-2486-467D-B38D-09CF37F530DF}" destId="{ADE8B486-37B3-4627-9C1D-988A9EB0AB71}" srcOrd="0" destOrd="0" presId="urn:microsoft.com/office/officeart/2008/layout/VerticalCurvedList"/>
    <dgm:cxn modelId="{19B34867-4B91-4259-9D01-8A46FA64CD28}" type="presOf" srcId="{0F7F084F-D0A6-4EE6-9C6A-89A683CD8091}" destId="{C3DEFA39-A364-4D3F-AB85-BA5C0DB7045A}" srcOrd="0" destOrd="0" presId="urn:microsoft.com/office/officeart/2008/layout/VerticalCurvedList"/>
    <dgm:cxn modelId="{EB873704-CBCD-4213-B561-56C1DEA685AC}" type="presOf" srcId="{E799A64E-C038-411A-BE76-B53A75A170AE}" destId="{DF95F39A-C926-4BC1-9382-3C937C29D15F}" srcOrd="0" destOrd="0" presId="urn:microsoft.com/office/officeart/2008/layout/VerticalCurvedList"/>
    <dgm:cxn modelId="{D9806B6C-D8E9-4BB9-B85D-C270E4570CE3}" srcId="{FAB1057F-1E23-4D6F-9B46-8AFDBAD2D653}" destId="{0F7F084F-D0A6-4EE6-9C6A-89A683CD8091}" srcOrd="0" destOrd="0" parTransId="{90D6EF8A-A0D0-4A79-9FA7-9219A53B2E88}" sibTransId="{0438D6DC-2486-467D-B38D-09CF37F530DF}"/>
    <dgm:cxn modelId="{F7B009CA-4886-4654-93DD-64D042C9A074}" type="presOf" srcId="{3E6F915B-86C9-48D4-B217-94AA03B2143E}" destId="{F27487A8-5B3A-447E-9CAE-8A5167DDA027}" srcOrd="0" destOrd="0" presId="urn:microsoft.com/office/officeart/2008/layout/VerticalCurvedList"/>
    <dgm:cxn modelId="{D5488339-CFB7-4EDF-83B1-B01C2A66C15A}" type="presParOf" srcId="{38CCFEB1-18A9-49DE-A3B8-F879A9D2C31F}" destId="{90FF4EFD-CD0F-4475-A484-6676F69F2ADE}" srcOrd="0" destOrd="0" presId="urn:microsoft.com/office/officeart/2008/layout/VerticalCurvedList"/>
    <dgm:cxn modelId="{C8D34E4D-6D45-4295-BDDA-163A0A952718}" type="presParOf" srcId="{90FF4EFD-CD0F-4475-A484-6676F69F2ADE}" destId="{540F49D4-F4F3-4F72-BAE1-D23F15D20CE6}" srcOrd="0" destOrd="0" presId="urn:microsoft.com/office/officeart/2008/layout/VerticalCurvedList"/>
    <dgm:cxn modelId="{60B102D0-C6F2-43FD-902A-736C7F3DCEB1}" type="presParOf" srcId="{540F49D4-F4F3-4F72-BAE1-D23F15D20CE6}" destId="{D65A9297-9415-4134-90C2-75B8B5DBBE3A}" srcOrd="0" destOrd="0" presId="urn:microsoft.com/office/officeart/2008/layout/VerticalCurvedList"/>
    <dgm:cxn modelId="{79CEFC4A-77BA-45F3-8680-FB1C58655AA9}" type="presParOf" srcId="{540F49D4-F4F3-4F72-BAE1-D23F15D20CE6}" destId="{ADE8B486-37B3-4627-9C1D-988A9EB0AB71}" srcOrd="1" destOrd="0" presId="urn:microsoft.com/office/officeart/2008/layout/VerticalCurvedList"/>
    <dgm:cxn modelId="{A14702DD-AD23-4437-A00B-CDE09312DF7F}" type="presParOf" srcId="{540F49D4-F4F3-4F72-BAE1-D23F15D20CE6}" destId="{47F859DB-0B61-4424-A5C0-C15607446BE1}" srcOrd="2" destOrd="0" presId="urn:microsoft.com/office/officeart/2008/layout/VerticalCurvedList"/>
    <dgm:cxn modelId="{93064743-2666-40AB-881E-64AE35D16DA3}" type="presParOf" srcId="{540F49D4-F4F3-4F72-BAE1-D23F15D20CE6}" destId="{15B5D2D1-102B-4CC9-A702-429DAF779602}" srcOrd="3" destOrd="0" presId="urn:microsoft.com/office/officeart/2008/layout/VerticalCurvedList"/>
    <dgm:cxn modelId="{53028DA7-3EC7-4A38-A11D-0D97D1D74F16}" type="presParOf" srcId="{90FF4EFD-CD0F-4475-A484-6676F69F2ADE}" destId="{C3DEFA39-A364-4D3F-AB85-BA5C0DB7045A}" srcOrd="1" destOrd="0" presId="urn:microsoft.com/office/officeart/2008/layout/VerticalCurvedList"/>
    <dgm:cxn modelId="{B142C395-3D00-4FFB-B91D-AF3D31EAB7D6}" type="presParOf" srcId="{90FF4EFD-CD0F-4475-A484-6676F69F2ADE}" destId="{CB02D4DD-3735-4A5B-B792-804AA6553101}" srcOrd="2" destOrd="0" presId="urn:microsoft.com/office/officeart/2008/layout/VerticalCurvedList"/>
    <dgm:cxn modelId="{2897B90D-708D-43F5-82E1-F6B59B86DDD2}" type="presParOf" srcId="{CB02D4DD-3735-4A5B-B792-804AA6553101}" destId="{143CE96C-2FCE-4BB8-A82E-460679A7B0FA}" srcOrd="0" destOrd="0" presId="urn:microsoft.com/office/officeart/2008/layout/VerticalCurvedList"/>
    <dgm:cxn modelId="{50E4A6A6-BDDE-4F60-A1F4-F470CADF8E89}" type="presParOf" srcId="{90FF4EFD-CD0F-4475-A484-6676F69F2ADE}" destId="{F27487A8-5B3A-447E-9CAE-8A5167DDA027}" srcOrd="3" destOrd="0" presId="urn:microsoft.com/office/officeart/2008/layout/VerticalCurvedList"/>
    <dgm:cxn modelId="{DB8F04A3-344C-4A84-A6C1-B073DD3E0748}" type="presParOf" srcId="{90FF4EFD-CD0F-4475-A484-6676F69F2ADE}" destId="{9BF94B69-6335-4794-9191-F04B58356F08}" srcOrd="4" destOrd="0" presId="urn:microsoft.com/office/officeart/2008/layout/VerticalCurvedList"/>
    <dgm:cxn modelId="{5D0E8FE5-6E91-48C1-B5FE-4DD7BDB32332}" type="presParOf" srcId="{9BF94B69-6335-4794-9191-F04B58356F08}" destId="{AAC2C797-70A2-465D-AD38-01F226FB1A3D}" srcOrd="0" destOrd="0" presId="urn:microsoft.com/office/officeart/2008/layout/VerticalCurvedList"/>
    <dgm:cxn modelId="{14D091FB-0E39-4EB8-91A7-B031B915EAE0}" type="presParOf" srcId="{90FF4EFD-CD0F-4475-A484-6676F69F2ADE}" destId="{B905C6FB-27DE-4F54-A83B-4E8B02F1BBB6}" srcOrd="5" destOrd="0" presId="urn:microsoft.com/office/officeart/2008/layout/VerticalCurvedList"/>
    <dgm:cxn modelId="{7F97FA7B-3D85-4367-B1EC-9DFF49A26B32}" type="presParOf" srcId="{90FF4EFD-CD0F-4475-A484-6676F69F2ADE}" destId="{CFC6058D-E76A-4946-83D0-01891BE9E942}" srcOrd="6" destOrd="0" presId="urn:microsoft.com/office/officeart/2008/layout/VerticalCurvedList"/>
    <dgm:cxn modelId="{06C2F396-BC23-4C76-A866-0BD35407210C}" type="presParOf" srcId="{CFC6058D-E76A-4946-83D0-01891BE9E942}" destId="{0FDFAB1B-38CA-42DE-9797-FECF5870B0BC}" srcOrd="0" destOrd="0" presId="urn:microsoft.com/office/officeart/2008/layout/VerticalCurvedList"/>
    <dgm:cxn modelId="{75B1E7E8-2FFA-4A3E-BE8E-E2FDC9158677}" type="presParOf" srcId="{90FF4EFD-CD0F-4475-A484-6676F69F2ADE}" destId="{DF95F39A-C926-4BC1-9382-3C937C29D15F}" srcOrd="7" destOrd="0" presId="urn:microsoft.com/office/officeart/2008/layout/VerticalCurvedList"/>
    <dgm:cxn modelId="{EBF1ABAA-A38D-46D0-A79B-B03B76275492}" type="presParOf" srcId="{90FF4EFD-CD0F-4475-A484-6676F69F2ADE}" destId="{E6CA84C4-BDED-4A93-A76C-D76A302365B3}" srcOrd="8" destOrd="0" presId="urn:microsoft.com/office/officeart/2008/layout/VerticalCurvedList"/>
    <dgm:cxn modelId="{EAE14552-8418-4277-B9E3-473C05B1B0CC}" type="presParOf" srcId="{E6CA84C4-BDED-4A93-A76C-D76A302365B3}" destId="{8EE72BC1-0F74-446F-B92A-C25A46FB65F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E8B486-37B3-4627-9C1D-988A9EB0AB71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DEFA39-A364-4D3F-AB85-BA5C0DB7045A}">
      <dsp:nvSpPr>
        <dsp:cNvPr id="0" name=""/>
        <dsp:cNvSpPr/>
      </dsp:nvSpPr>
      <dsp:spPr>
        <a:xfrm>
          <a:off x="492024" y="334530"/>
          <a:ext cx="9963850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RFM</a:t>
          </a:r>
          <a:r>
            <a:rPr lang="zh-CN" altLang="en-US" sz="3300" kern="1200" dirty="0" smtClean="0"/>
            <a:t>分析定义</a:t>
          </a:r>
          <a:endParaRPr lang="zh-CN" altLang="en-US" sz="3300" kern="1200" dirty="0"/>
        </a:p>
      </dsp:txBody>
      <dsp:txXfrm>
        <a:off x="492024" y="334530"/>
        <a:ext cx="9963850" cy="669409"/>
      </dsp:txXfrm>
    </dsp:sp>
    <dsp:sp modelId="{143CE96C-2FCE-4BB8-A82E-460679A7B0FA}">
      <dsp:nvSpPr>
        <dsp:cNvPr id="0" name=""/>
        <dsp:cNvSpPr/>
      </dsp:nvSpPr>
      <dsp:spPr>
        <a:xfrm>
          <a:off x="73643" y="250854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7487A8-5B3A-447E-9CAE-8A5167DDA027}">
      <dsp:nvSpPr>
        <dsp:cNvPr id="0" name=""/>
        <dsp:cNvSpPr/>
      </dsp:nvSpPr>
      <dsp:spPr>
        <a:xfrm>
          <a:off x="875812" y="1338819"/>
          <a:ext cx="9580062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报表简介</a:t>
          </a:r>
          <a:endParaRPr lang="zh-CN" altLang="en-US" sz="3300" kern="1200" dirty="0"/>
        </a:p>
      </dsp:txBody>
      <dsp:txXfrm>
        <a:off x="875812" y="1338819"/>
        <a:ext cx="9580062" cy="669409"/>
      </dsp:txXfrm>
    </dsp:sp>
    <dsp:sp modelId="{AAC2C797-70A2-465D-AD38-01F226FB1A3D}">
      <dsp:nvSpPr>
        <dsp:cNvPr id="0" name=""/>
        <dsp:cNvSpPr/>
      </dsp:nvSpPr>
      <dsp:spPr>
        <a:xfrm>
          <a:off x="457431" y="1255143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5C6FB-27DE-4F54-A83B-4E8B02F1BBB6}">
      <dsp:nvSpPr>
        <dsp:cNvPr id="0" name=""/>
        <dsp:cNvSpPr/>
      </dsp:nvSpPr>
      <dsp:spPr>
        <a:xfrm>
          <a:off x="875812" y="2343108"/>
          <a:ext cx="9580062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事实定义说明</a:t>
          </a:r>
          <a:endParaRPr lang="zh-CN" altLang="en-US" sz="3300" kern="1200" dirty="0"/>
        </a:p>
      </dsp:txBody>
      <dsp:txXfrm>
        <a:off x="875812" y="2343108"/>
        <a:ext cx="9580062" cy="669409"/>
      </dsp:txXfrm>
    </dsp:sp>
    <dsp:sp modelId="{0FDFAB1B-38CA-42DE-9797-FECF5870B0BC}">
      <dsp:nvSpPr>
        <dsp:cNvPr id="0" name=""/>
        <dsp:cNvSpPr/>
      </dsp:nvSpPr>
      <dsp:spPr>
        <a:xfrm>
          <a:off x="457431" y="2259432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5F39A-C926-4BC1-9382-3C937C29D15F}">
      <dsp:nvSpPr>
        <dsp:cNvPr id="0" name=""/>
        <dsp:cNvSpPr/>
      </dsp:nvSpPr>
      <dsp:spPr>
        <a:xfrm>
          <a:off x="492024" y="3347397"/>
          <a:ext cx="9963850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注意要点</a:t>
          </a:r>
          <a:endParaRPr lang="zh-CN" altLang="en-US" sz="3300" kern="1200" dirty="0"/>
        </a:p>
      </dsp:txBody>
      <dsp:txXfrm>
        <a:off x="492024" y="3347397"/>
        <a:ext cx="9963850" cy="669409"/>
      </dsp:txXfrm>
    </dsp:sp>
    <dsp:sp modelId="{8EE72BC1-0F74-446F-B92A-C25A46FB65F3}">
      <dsp:nvSpPr>
        <dsp:cNvPr id="0" name=""/>
        <dsp:cNvSpPr/>
      </dsp:nvSpPr>
      <dsp:spPr>
        <a:xfrm>
          <a:off x="73643" y="3263721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FB94A-F8B8-4923-8DD8-8473D6425610}">
      <dsp:nvSpPr>
        <dsp:cNvPr id="0" name=""/>
        <dsp:cNvSpPr/>
      </dsp:nvSpPr>
      <dsp:spPr>
        <a:xfrm rot="10800000">
          <a:off x="1579244" y="634"/>
          <a:ext cx="5113750" cy="11647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3635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i="0" kern="1200" dirty="0" err="1" smtClean="0"/>
            <a:t>Recency</a:t>
          </a:r>
          <a:r>
            <a:rPr lang="zh-CN" altLang="en-US" sz="3100" b="0" i="0" kern="1200" dirty="0" smtClean="0"/>
            <a:t>：最近购物日期</a:t>
          </a:r>
          <a:endParaRPr lang="zh-CN" altLang="en-US" sz="3100" kern="1200" dirty="0"/>
        </a:p>
      </dsp:txBody>
      <dsp:txXfrm rot="10800000">
        <a:off x="1870439" y="634"/>
        <a:ext cx="4822555" cy="1164779"/>
      </dsp:txXfrm>
    </dsp:sp>
    <dsp:sp modelId="{D2578934-E106-49CE-9818-3D8D388FBE58}">
      <dsp:nvSpPr>
        <dsp:cNvPr id="0" name=""/>
        <dsp:cNvSpPr/>
      </dsp:nvSpPr>
      <dsp:spPr>
        <a:xfrm>
          <a:off x="996855" y="634"/>
          <a:ext cx="1164779" cy="1164779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A699A3-F3FE-467A-A75E-C2E0FFA5273F}">
      <dsp:nvSpPr>
        <dsp:cNvPr id="0" name=""/>
        <dsp:cNvSpPr/>
      </dsp:nvSpPr>
      <dsp:spPr>
        <a:xfrm rot="10800000">
          <a:off x="1579244" y="1513109"/>
          <a:ext cx="5113750" cy="11647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3635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i="0" kern="1200" dirty="0" smtClean="0"/>
            <a:t>Frequency</a:t>
          </a:r>
          <a:r>
            <a:rPr lang="zh-CN" altLang="en-US" sz="3100" b="0" i="0" kern="1200" dirty="0" smtClean="0"/>
            <a:t>：购买频率</a:t>
          </a:r>
          <a:endParaRPr lang="zh-CN" altLang="en-US" sz="3100" kern="1200" dirty="0"/>
        </a:p>
      </dsp:txBody>
      <dsp:txXfrm rot="10800000">
        <a:off x="1870439" y="1513109"/>
        <a:ext cx="4822555" cy="1164779"/>
      </dsp:txXfrm>
    </dsp:sp>
    <dsp:sp modelId="{F978FDD2-ABA0-4D05-888A-F397DD392C81}">
      <dsp:nvSpPr>
        <dsp:cNvPr id="0" name=""/>
        <dsp:cNvSpPr/>
      </dsp:nvSpPr>
      <dsp:spPr>
        <a:xfrm>
          <a:off x="996855" y="1513109"/>
          <a:ext cx="1164779" cy="1164779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E41B9E-5C26-4601-AA16-3862F5F19A91}">
      <dsp:nvSpPr>
        <dsp:cNvPr id="0" name=""/>
        <dsp:cNvSpPr/>
      </dsp:nvSpPr>
      <dsp:spPr>
        <a:xfrm rot="10800000">
          <a:off x="1579244" y="3025584"/>
          <a:ext cx="5113750" cy="11647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3635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i="0" kern="1200" dirty="0" smtClean="0"/>
            <a:t>Monetary</a:t>
          </a:r>
          <a:r>
            <a:rPr lang="zh-CN" altLang="en-US" sz="3100" b="0" i="0" kern="1200" dirty="0" smtClean="0"/>
            <a:t>：购买金额</a:t>
          </a:r>
          <a:endParaRPr lang="zh-CN" altLang="en-US" sz="3100" kern="1200" dirty="0"/>
        </a:p>
      </dsp:txBody>
      <dsp:txXfrm rot="10800000">
        <a:off x="1870439" y="3025584"/>
        <a:ext cx="4822555" cy="1164779"/>
      </dsp:txXfrm>
    </dsp:sp>
    <dsp:sp modelId="{31AF97CE-8165-4268-8538-35880F54AC65}">
      <dsp:nvSpPr>
        <dsp:cNvPr id="0" name=""/>
        <dsp:cNvSpPr/>
      </dsp:nvSpPr>
      <dsp:spPr>
        <a:xfrm>
          <a:off x="996855" y="3025584"/>
          <a:ext cx="1164779" cy="1164779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E8B486-37B3-4627-9C1D-988A9EB0AB71}">
      <dsp:nvSpPr>
        <dsp:cNvPr id="0" name=""/>
        <dsp:cNvSpPr/>
      </dsp:nvSpPr>
      <dsp:spPr>
        <a:xfrm>
          <a:off x="-5395382" y="-826188"/>
          <a:ext cx="6424401" cy="6424401"/>
        </a:xfrm>
        <a:prstGeom prst="blockArc">
          <a:avLst>
            <a:gd name="adj1" fmla="val 18900000"/>
            <a:gd name="adj2" fmla="val 2700000"/>
            <a:gd name="adj3" fmla="val 33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DEFA39-A364-4D3F-AB85-BA5C0DB7045A}">
      <dsp:nvSpPr>
        <dsp:cNvPr id="0" name=""/>
        <dsp:cNvSpPr/>
      </dsp:nvSpPr>
      <dsp:spPr>
        <a:xfrm>
          <a:off x="538723" y="366873"/>
          <a:ext cx="9910507" cy="7341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714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RFM</a:t>
          </a:r>
          <a:r>
            <a:rPr lang="zh-CN" altLang="en-US" sz="3600" kern="1200" dirty="0" smtClean="0"/>
            <a:t>分析定义</a:t>
          </a:r>
          <a:endParaRPr lang="zh-CN" altLang="en-US" sz="3600" kern="1200" dirty="0"/>
        </a:p>
      </dsp:txBody>
      <dsp:txXfrm>
        <a:off x="538723" y="366873"/>
        <a:ext cx="9910507" cy="734128"/>
      </dsp:txXfrm>
    </dsp:sp>
    <dsp:sp modelId="{143CE96C-2FCE-4BB8-A82E-460679A7B0FA}">
      <dsp:nvSpPr>
        <dsp:cNvPr id="0" name=""/>
        <dsp:cNvSpPr/>
      </dsp:nvSpPr>
      <dsp:spPr>
        <a:xfrm>
          <a:off x="79893" y="275107"/>
          <a:ext cx="917660" cy="9176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7487A8-5B3A-447E-9CAE-8A5167DDA027}">
      <dsp:nvSpPr>
        <dsp:cNvPr id="0" name=""/>
        <dsp:cNvSpPr/>
      </dsp:nvSpPr>
      <dsp:spPr>
        <a:xfrm>
          <a:off x="959616" y="1468256"/>
          <a:ext cx="9489614" cy="73412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714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报表简介</a:t>
          </a:r>
          <a:endParaRPr lang="zh-CN" altLang="en-US" sz="3600" kern="1200" dirty="0"/>
        </a:p>
      </dsp:txBody>
      <dsp:txXfrm>
        <a:off x="959616" y="1468256"/>
        <a:ext cx="9489614" cy="734128"/>
      </dsp:txXfrm>
    </dsp:sp>
    <dsp:sp modelId="{AAC2C797-70A2-465D-AD38-01F226FB1A3D}">
      <dsp:nvSpPr>
        <dsp:cNvPr id="0" name=""/>
        <dsp:cNvSpPr/>
      </dsp:nvSpPr>
      <dsp:spPr>
        <a:xfrm>
          <a:off x="500786" y="1376490"/>
          <a:ext cx="917660" cy="9176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5C6FB-27DE-4F54-A83B-4E8B02F1BBB6}">
      <dsp:nvSpPr>
        <dsp:cNvPr id="0" name=""/>
        <dsp:cNvSpPr/>
      </dsp:nvSpPr>
      <dsp:spPr>
        <a:xfrm>
          <a:off x="959616" y="2569640"/>
          <a:ext cx="9489614" cy="7341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714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事实定义说明</a:t>
          </a:r>
          <a:endParaRPr lang="zh-CN" altLang="en-US" sz="3600" kern="1200" dirty="0"/>
        </a:p>
      </dsp:txBody>
      <dsp:txXfrm>
        <a:off x="959616" y="2569640"/>
        <a:ext cx="9489614" cy="734128"/>
      </dsp:txXfrm>
    </dsp:sp>
    <dsp:sp modelId="{0FDFAB1B-38CA-42DE-9797-FECF5870B0BC}">
      <dsp:nvSpPr>
        <dsp:cNvPr id="0" name=""/>
        <dsp:cNvSpPr/>
      </dsp:nvSpPr>
      <dsp:spPr>
        <a:xfrm>
          <a:off x="500786" y="2477873"/>
          <a:ext cx="917660" cy="9176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5F39A-C926-4BC1-9382-3C937C29D15F}">
      <dsp:nvSpPr>
        <dsp:cNvPr id="0" name=""/>
        <dsp:cNvSpPr/>
      </dsp:nvSpPr>
      <dsp:spPr>
        <a:xfrm>
          <a:off x="538723" y="3671023"/>
          <a:ext cx="9910507" cy="7341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714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注意要点</a:t>
          </a:r>
          <a:endParaRPr lang="zh-CN" altLang="en-US" sz="3600" kern="1200" dirty="0"/>
        </a:p>
      </dsp:txBody>
      <dsp:txXfrm>
        <a:off x="538723" y="3671023"/>
        <a:ext cx="9910507" cy="734128"/>
      </dsp:txXfrm>
    </dsp:sp>
    <dsp:sp modelId="{8EE72BC1-0F74-446F-B92A-C25A46FB65F3}">
      <dsp:nvSpPr>
        <dsp:cNvPr id="0" name=""/>
        <dsp:cNvSpPr/>
      </dsp:nvSpPr>
      <dsp:spPr>
        <a:xfrm>
          <a:off x="79893" y="3579257"/>
          <a:ext cx="917660" cy="9176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E8B486-37B3-4627-9C1D-988A9EB0AB71}">
      <dsp:nvSpPr>
        <dsp:cNvPr id="0" name=""/>
        <dsp:cNvSpPr/>
      </dsp:nvSpPr>
      <dsp:spPr>
        <a:xfrm>
          <a:off x="-5395382" y="-826188"/>
          <a:ext cx="6424401" cy="6424401"/>
        </a:xfrm>
        <a:prstGeom prst="blockArc">
          <a:avLst>
            <a:gd name="adj1" fmla="val 18900000"/>
            <a:gd name="adj2" fmla="val 2700000"/>
            <a:gd name="adj3" fmla="val 33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DEFA39-A364-4D3F-AB85-BA5C0DB7045A}">
      <dsp:nvSpPr>
        <dsp:cNvPr id="0" name=""/>
        <dsp:cNvSpPr/>
      </dsp:nvSpPr>
      <dsp:spPr>
        <a:xfrm>
          <a:off x="538723" y="366873"/>
          <a:ext cx="9910507" cy="7341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714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RFM</a:t>
          </a:r>
          <a:r>
            <a:rPr lang="zh-CN" altLang="en-US" sz="3600" kern="1200" dirty="0" smtClean="0"/>
            <a:t>分析定义</a:t>
          </a:r>
          <a:endParaRPr lang="zh-CN" altLang="en-US" sz="3600" kern="1200" dirty="0"/>
        </a:p>
      </dsp:txBody>
      <dsp:txXfrm>
        <a:off x="538723" y="366873"/>
        <a:ext cx="9910507" cy="734128"/>
      </dsp:txXfrm>
    </dsp:sp>
    <dsp:sp modelId="{143CE96C-2FCE-4BB8-A82E-460679A7B0FA}">
      <dsp:nvSpPr>
        <dsp:cNvPr id="0" name=""/>
        <dsp:cNvSpPr/>
      </dsp:nvSpPr>
      <dsp:spPr>
        <a:xfrm>
          <a:off x="79893" y="275107"/>
          <a:ext cx="917660" cy="9176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7487A8-5B3A-447E-9CAE-8A5167DDA027}">
      <dsp:nvSpPr>
        <dsp:cNvPr id="0" name=""/>
        <dsp:cNvSpPr/>
      </dsp:nvSpPr>
      <dsp:spPr>
        <a:xfrm>
          <a:off x="959616" y="1468256"/>
          <a:ext cx="9489614" cy="7341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714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报表简介</a:t>
          </a:r>
          <a:endParaRPr lang="zh-CN" altLang="en-US" sz="3600" kern="1200" dirty="0"/>
        </a:p>
      </dsp:txBody>
      <dsp:txXfrm>
        <a:off x="959616" y="1468256"/>
        <a:ext cx="9489614" cy="734128"/>
      </dsp:txXfrm>
    </dsp:sp>
    <dsp:sp modelId="{AAC2C797-70A2-465D-AD38-01F226FB1A3D}">
      <dsp:nvSpPr>
        <dsp:cNvPr id="0" name=""/>
        <dsp:cNvSpPr/>
      </dsp:nvSpPr>
      <dsp:spPr>
        <a:xfrm>
          <a:off x="500786" y="1376490"/>
          <a:ext cx="917660" cy="9176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5C6FB-27DE-4F54-A83B-4E8B02F1BBB6}">
      <dsp:nvSpPr>
        <dsp:cNvPr id="0" name=""/>
        <dsp:cNvSpPr/>
      </dsp:nvSpPr>
      <dsp:spPr>
        <a:xfrm>
          <a:off x="959616" y="2569640"/>
          <a:ext cx="9489614" cy="73412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714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事实定义说明</a:t>
          </a:r>
          <a:endParaRPr lang="zh-CN" altLang="en-US" sz="3600" kern="1200" dirty="0"/>
        </a:p>
      </dsp:txBody>
      <dsp:txXfrm>
        <a:off x="959616" y="2569640"/>
        <a:ext cx="9489614" cy="734128"/>
      </dsp:txXfrm>
    </dsp:sp>
    <dsp:sp modelId="{0FDFAB1B-38CA-42DE-9797-FECF5870B0BC}">
      <dsp:nvSpPr>
        <dsp:cNvPr id="0" name=""/>
        <dsp:cNvSpPr/>
      </dsp:nvSpPr>
      <dsp:spPr>
        <a:xfrm>
          <a:off x="500786" y="2477873"/>
          <a:ext cx="917660" cy="9176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5F39A-C926-4BC1-9382-3C937C29D15F}">
      <dsp:nvSpPr>
        <dsp:cNvPr id="0" name=""/>
        <dsp:cNvSpPr/>
      </dsp:nvSpPr>
      <dsp:spPr>
        <a:xfrm>
          <a:off x="538723" y="3671023"/>
          <a:ext cx="9910507" cy="7341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714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注意要点</a:t>
          </a:r>
          <a:endParaRPr lang="zh-CN" altLang="en-US" sz="3600" kern="1200" dirty="0"/>
        </a:p>
      </dsp:txBody>
      <dsp:txXfrm>
        <a:off x="538723" y="3671023"/>
        <a:ext cx="9910507" cy="734128"/>
      </dsp:txXfrm>
    </dsp:sp>
    <dsp:sp modelId="{8EE72BC1-0F74-446F-B92A-C25A46FB65F3}">
      <dsp:nvSpPr>
        <dsp:cNvPr id="0" name=""/>
        <dsp:cNvSpPr/>
      </dsp:nvSpPr>
      <dsp:spPr>
        <a:xfrm>
          <a:off x="79893" y="3579257"/>
          <a:ext cx="917660" cy="9176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E8B486-37B3-4627-9C1D-988A9EB0AB71}">
      <dsp:nvSpPr>
        <dsp:cNvPr id="0" name=""/>
        <dsp:cNvSpPr/>
      </dsp:nvSpPr>
      <dsp:spPr>
        <a:xfrm>
          <a:off x="-5395382" y="-826188"/>
          <a:ext cx="6424401" cy="6424401"/>
        </a:xfrm>
        <a:prstGeom prst="blockArc">
          <a:avLst>
            <a:gd name="adj1" fmla="val 18900000"/>
            <a:gd name="adj2" fmla="val 2700000"/>
            <a:gd name="adj3" fmla="val 33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DEFA39-A364-4D3F-AB85-BA5C0DB7045A}">
      <dsp:nvSpPr>
        <dsp:cNvPr id="0" name=""/>
        <dsp:cNvSpPr/>
      </dsp:nvSpPr>
      <dsp:spPr>
        <a:xfrm>
          <a:off x="538723" y="366873"/>
          <a:ext cx="9910507" cy="7341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714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RFM</a:t>
          </a:r>
          <a:r>
            <a:rPr lang="zh-CN" altLang="en-US" sz="3600" kern="1200" dirty="0" smtClean="0"/>
            <a:t>分析定义</a:t>
          </a:r>
          <a:endParaRPr lang="zh-CN" altLang="en-US" sz="3600" kern="1200" dirty="0"/>
        </a:p>
      </dsp:txBody>
      <dsp:txXfrm>
        <a:off x="538723" y="366873"/>
        <a:ext cx="9910507" cy="734128"/>
      </dsp:txXfrm>
    </dsp:sp>
    <dsp:sp modelId="{143CE96C-2FCE-4BB8-A82E-460679A7B0FA}">
      <dsp:nvSpPr>
        <dsp:cNvPr id="0" name=""/>
        <dsp:cNvSpPr/>
      </dsp:nvSpPr>
      <dsp:spPr>
        <a:xfrm>
          <a:off x="79893" y="275107"/>
          <a:ext cx="917660" cy="9176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7487A8-5B3A-447E-9CAE-8A5167DDA027}">
      <dsp:nvSpPr>
        <dsp:cNvPr id="0" name=""/>
        <dsp:cNvSpPr/>
      </dsp:nvSpPr>
      <dsp:spPr>
        <a:xfrm>
          <a:off x="959616" y="1468256"/>
          <a:ext cx="9489614" cy="7341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714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报表简介</a:t>
          </a:r>
          <a:endParaRPr lang="zh-CN" altLang="en-US" sz="3600" kern="1200" dirty="0"/>
        </a:p>
      </dsp:txBody>
      <dsp:txXfrm>
        <a:off x="959616" y="1468256"/>
        <a:ext cx="9489614" cy="734128"/>
      </dsp:txXfrm>
    </dsp:sp>
    <dsp:sp modelId="{AAC2C797-70A2-465D-AD38-01F226FB1A3D}">
      <dsp:nvSpPr>
        <dsp:cNvPr id="0" name=""/>
        <dsp:cNvSpPr/>
      </dsp:nvSpPr>
      <dsp:spPr>
        <a:xfrm>
          <a:off x="500786" y="1376490"/>
          <a:ext cx="917660" cy="9176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5C6FB-27DE-4F54-A83B-4E8B02F1BBB6}">
      <dsp:nvSpPr>
        <dsp:cNvPr id="0" name=""/>
        <dsp:cNvSpPr/>
      </dsp:nvSpPr>
      <dsp:spPr>
        <a:xfrm>
          <a:off x="959616" y="2569640"/>
          <a:ext cx="9489614" cy="7341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714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事实定义说明</a:t>
          </a:r>
          <a:endParaRPr lang="zh-CN" altLang="en-US" sz="3600" kern="1200" dirty="0"/>
        </a:p>
      </dsp:txBody>
      <dsp:txXfrm>
        <a:off x="959616" y="2569640"/>
        <a:ext cx="9489614" cy="734128"/>
      </dsp:txXfrm>
    </dsp:sp>
    <dsp:sp modelId="{0FDFAB1B-38CA-42DE-9797-FECF5870B0BC}">
      <dsp:nvSpPr>
        <dsp:cNvPr id="0" name=""/>
        <dsp:cNvSpPr/>
      </dsp:nvSpPr>
      <dsp:spPr>
        <a:xfrm>
          <a:off x="500786" y="2477873"/>
          <a:ext cx="917660" cy="9176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5F39A-C926-4BC1-9382-3C937C29D15F}">
      <dsp:nvSpPr>
        <dsp:cNvPr id="0" name=""/>
        <dsp:cNvSpPr/>
      </dsp:nvSpPr>
      <dsp:spPr>
        <a:xfrm>
          <a:off x="538723" y="3671023"/>
          <a:ext cx="9910507" cy="734128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714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注意要点</a:t>
          </a:r>
          <a:endParaRPr lang="zh-CN" altLang="en-US" sz="3600" kern="1200" dirty="0"/>
        </a:p>
      </dsp:txBody>
      <dsp:txXfrm>
        <a:off x="538723" y="3671023"/>
        <a:ext cx="9910507" cy="734128"/>
      </dsp:txXfrm>
    </dsp:sp>
    <dsp:sp modelId="{8EE72BC1-0F74-446F-B92A-C25A46FB65F3}">
      <dsp:nvSpPr>
        <dsp:cNvPr id="0" name=""/>
        <dsp:cNvSpPr/>
      </dsp:nvSpPr>
      <dsp:spPr>
        <a:xfrm>
          <a:off x="79893" y="3579257"/>
          <a:ext cx="917660" cy="9176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171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80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3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66725"/>
            <a:ext cx="10515600" cy="8159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725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2811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166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205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450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66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9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3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00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075B8-264E-42B7-83FA-7B22850D1ED0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768AD-4626-47A0-A0BE-E9F1E6E853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9605202" y="-4207"/>
            <a:ext cx="258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Rockwell" panose="020606030202050204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Oracle Retail</a:t>
            </a:r>
            <a:r>
              <a:rPr lang="en-US" altLang="zh-CN" baseline="0" dirty="0" smtClean="0">
                <a:solidFill>
                  <a:schemeClr val="accent5">
                    <a:lumMod val="75000"/>
                  </a:schemeClr>
                </a:solidFill>
                <a:latin typeface="Rockwell" panose="020606030202050204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1800" b="0" i="0" kern="1200" dirty="0" smtClean="0">
                <a:solidFill>
                  <a:schemeClr val="accent5">
                    <a:lumMod val="75000"/>
                  </a:schemeClr>
                </a:solidFill>
                <a:effectLst/>
                <a:latin typeface="Rockwell" panose="020606030202050204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Analytics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Rockwell" panose="02060603020205020403" pitchFamily="18" charset="0"/>
              <a:cs typeface="Microsoft Sans Serif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6"/>
            <a:ext cx="1115616" cy="431372"/>
          </a:xfrm>
          <a:prstGeom prst="rect">
            <a:avLst/>
          </a:prstGeom>
        </p:spPr>
      </p:pic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838200" y="6330950"/>
            <a:ext cx="10515600" cy="25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5118100" y="6352143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超市信息部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467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会员</a:t>
            </a:r>
            <a:r>
              <a:rPr lang="en-US" altLang="zh-CN" dirty="0" smtClean="0"/>
              <a:t>RFM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7606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408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会员</a:t>
            </a:r>
            <a:r>
              <a:rPr lang="en-US" altLang="zh-CN" dirty="0"/>
              <a:t>RFM</a:t>
            </a:r>
            <a:r>
              <a:rPr lang="zh-CN" altLang="en-US" dirty="0"/>
              <a:t>分析</a:t>
            </a:r>
          </a:p>
        </p:txBody>
      </p:sp>
      <p:graphicFrame>
        <p:nvGraphicFramePr>
          <p:cNvPr id="5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338501"/>
              </p:ext>
            </p:extLst>
          </p:nvPr>
        </p:nvGraphicFramePr>
        <p:xfrm>
          <a:off x="838200" y="1422400"/>
          <a:ext cx="10515600" cy="4772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114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913" y="486181"/>
            <a:ext cx="10515600" cy="75399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注意要点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4913" y="1240171"/>
            <a:ext cx="1084997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会员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RFM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分析数据最细粒度为：会员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月份。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月份维度为必选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，同一个会员号每月存在一条记录。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筛选条件：会员卡号、最近消费日期、消费次数、消费金额，可以任意组合。例如：最近消费日期大于等于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2016.1.1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并且消费次数介于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20~30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次之间。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1026" name="Picture 2" descr="http://pic.58pic.com/58pic/15/55/31/17e58PICVtD_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260" y="4287326"/>
            <a:ext cx="2600623" cy="206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68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152" y="2110263"/>
            <a:ext cx="4936078" cy="2229723"/>
          </a:xfrm>
        </p:spPr>
        <p:txBody>
          <a:bodyPr>
            <a:normAutofit/>
          </a:bodyPr>
          <a:lstStyle/>
          <a:p>
            <a:r>
              <a:rPr lang="en-US" altLang="zh-CN" sz="9600" dirty="0" smtClean="0">
                <a:solidFill>
                  <a:schemeClr val="accent5">
                    <a:lumMod val="75000"/>
                  </a:schemeClr>
                </a:solidFill>
                <a:latin typeface="Rockwell" panose="02060603020205020403" pitchFamily="18" charset="0"/>
              </a:rPr>
              <a:t>Thanks</a:t>
            </a:r>
            <a:r>
              <a:rPr lang="en-US" altLang="zh-CN" sz="9600" dirty="0">
                <a:solidFill>
                  <a:schemeClr val="accent5">
                    <a:lumMod val="75000"/>
                  </a:schemeClr>
                </a:solidFill>
                <a:latin typeface="Rockwell" panose="02060603020205020403" pitchFamily="18" charset="0"/>
              </a:rPr>
              <a:t>!</a:t>
            </a:r>
            <a:endParaRPr lang="zh-CN" altLang="en-US" sz="9600" dirty="0">
              <a:solidFill>
                <a:schemeClr val="accent5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22936" y="433998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超市信息部</a:t>
            </a:r>
            <a:endParaRPr lang="zh-CN" altLang="en-US" sz="3200" b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132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606426"/>
            <a:ext cx="10515600" cy="815975"/>
          </a:xfrm>
        </p:spPr>
        <p:txBody>
          <a:bodyPr/>
          <a:lstStyle/>
          <a:p>
            <a:pPr lvl="0"/>
            <a:r>
              <a:rPr lang="en-US" altLang="zh-CN" dirty="0" smtClean="0"/>
              <a:t>RFM</a:t>
            </a:r>
            <a:r>
              <a:rPr lang="zh-CN" altLang="en-US" dirty="0" smtClean="0"/>
              <a:t>分析定义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185619"/>
              </p:ext>
            </p:extLst>
          </p:nvPr>
        </p:nvGraphicFramePr>
        <p:xfrm>
          <a:off x="498475" y="1422401"/>
          <a:ext cx="7689850" cy="4190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圆角矩形标注 2"/>
          <p:cNvSpPr/>
          <p:nvPr/>
        </p:nvSpPr>
        <p:spPr>
          <a:xfrm>
            <a:off x="7800972" y="1422399"/>
            <a:ext cx="3425825" cy="927099"/>
          </a:xfrm>
          <a:prstGeom prst="wedgeRoundRectCallout">
            <a:avLst>
              <a:gd name="adj1" fmla="val -67572"/>
              <a:gd name="adj2" fmla="val -539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最近购买</a:t>
            </a:r>
            <a:r>
              <a:rPr lang="zh-CN" altLang="en-US" dirty="0" smtClean="0"/>
              <a:t>的</a:t>
            </a:r>
            <a:r>
              <a:rPr lang="zh-CN" altLang="en-US" dirty="0"/>
              <a:t>会员</a:t>
            </a:r>
            <a:r>
              <a:rPr lang="zh-CN" altLang="en-US" dirty="0" smtClean="0"/>
              <a:t>倾向</a:t>
            </a:r>
            <a:r>
              <a:rPr lang="zh-CN" altLang="en-US" dirty="0"/>
              <a:t>再度购买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7800973" y="3054350"/>
            <a:ext cx="3425825" cy="927099"/>
          </a:xfrm>
          <a:prstGeom prst="wedgeRoundRectCallout">
            <a:avLst>
              <a:gd name="adj1" fmla="val -67943"/>
              <a:gd name="adj2" fmla="val -539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经常购买</a:t>
            </a:r>
            <a:r>
              <a:rPr lang="zh-CN" altLang="en-US" dirty="0" smtClean="0"/>
              <a:t>的会员可能</a:t>
            </a:r>
            <a:r>
              <a:rPr lang="zh-CN" altLang="en-US" dirty="0"/>
              <a:t>会较易回应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7800972" y="4686301"/>
            <a:ext cx="3425825" cy="927099"/>
          </a:xfrm>
          <a:prstGeom prst="wedgeRoundRectCallout">
            <a:avLst>
              <a:gd name="adj1" fmla="val -69426"/>
              <a:gd name="adj2" fmla="val -539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</a:t>
            </a:r>
            <a:r>
              <a:rPr lang="zh-CN" altLang="en-US" dirty="0" smtClean="0"/>
              <a:t>金额</a:t>
            </a:r>
            <a:r>
              <a:rPr lang="zh-CN" altLang="en-US" dirty="0"/>
              <a:t>较多的客户未来可能更会消费</a:t>
            </a:r>
          </a:p>
        </p:txBody>
      </p:sp>
    </p:spTree>
    <p:extLst>
      <p:ext uri="{BB962C8B-B14F-4D97-AF65-F5344CB8AC3E}">
        <p14:creationId xmlns:p14="http://schemas.microsoft.com/office/powerpoint/2010/main" val="51741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663" y="903529"/>
            <a:ext cx="6791499" cy="466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2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会员</a:t>
            </a:r>
            <a:r>
              <a:rPr lang="en-US" altLang="zh-CN" dirty="0"/>
              <a:t>RFM</a:t>
            </a:r>
            <a:r>
              <a:rPr lang="zh-CN" altLang="en-US" dirty="0"/>
              <a:t>分析</a:t>
            </a:r>
          </a:p>
        </p:txBody>
      </p:sp>
      <p:graphicFrame>
        <p:nvGraphicFramePr>
          <p:cNvPr id="7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24482"/>
              </p:ext>
            </p:extLst>
          </p:nvPr>
        </p:nvGraphicFramePr>
        <p:xfrm>
          <a:off x="838200" y="1422400"/>
          <a:ext cx="10515600" cy="4772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454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最近购物日期分析点：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为最近一个月购物的会员提供最新促销信息，保持活跃会员持续购买。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为</a:t>
            </a:r>
            <a:r>
              <a:rPr lang="zh-CN" altLang="en-US" dirty="0" smtClean="0"/>
              <a:t>最后一次购买日期在半年前一年内的沉默会员发放优惠卷，激发沉默会员购物欲望。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稳健成长分析：每个月的最近一个月购物会员人数</a:t>
            </a:r>
            <a:r>
              <a:rPr lang="zh-CN" altLang="en-US" dirty="0" smtClean="0">
                <a:solidFill>
                  <a:srgbClr val="FF0000"/>
                </a:solidFill>
              </a:rPr>
              <a:t>持续增长</a:t>
            </a:r>
            <a:r>
              <a:rPr lang="zh-CN" altLang="en-US" dirty="0" smtClean="0"/>
              <a:t>，说明</a:t>
            </a:r>
            <a:r>
              <a:rPr lang="zh-CN" altLang="en-US" dirty="0"/>
              <a:t>公司是个稳健成长的</a:t>
            </a:r>
            <a:r>
              <a:rPr lang="zh-CN" altLang="en-US" dirty="0" smtClean="0"/>
              <a:t>公司；反之，最近一个月购物会员人数</a:t>
            </a:r>
            <a:r>
              <a:rPr lang="zh-CN" altLang="en-US" dirty="0" smtClean="0">
                <a:solidFill>
                  <a:srgbClr val="FF0000"/>
                </a:solidFill>
              </a:rPr>
              <a:t>持续减少</a:t>
            </a:r>
            <a:r>
              <a:rPr lang="zh-CN" altLang="en-US" dirty="0" smtClean="0"/>
              <a:t>，说明公司存在问题。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655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购买频率分析点：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购买频率高的会员，忠诚度高</a:t>
            </a:r>
            <a:r>
              <a:rPr lang="zh-CN" altLang="en-US"/>
              <a:t>；</a:t>
            </a:r>
            <a:r>
              <a:rPr lang="zh-CN" altLang="en-US" smtClean="0"/>
              <a:t>反之购买频率低的会员，忠诚度低。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13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ctrTitle"/>
          </p:nvPr>
        </p:nvSpPr>
        <p:spPr>
          <a:xfrm>
            <a:off x="992874" y="491319"/>
            <a:ext cx="5456830" cy="6334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algn="l"/>
            <a:r>
              <a:rPr lang="zh-CN" altLang="en-US" sz="4000" dirty="0" smtClean="0">
                <a:latin typeface="+mj-ea"/>
              </a:rPr>
              <a:t>报表简介</a:t>
            </a:r>
            <a:endParaRPr lang="zh-CN" altLang="en-US" sz="4000" dirty="0">
              <a:latin typeface="+mj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539961"/>
              </p:ext>
            </p:extLst>
          </p:nvPr>
        </p:nvGraphicFramePr>
        <p:xfrm>
          <a:off x="992874" y="1124756"/>
          <a:ext cx="10321120" cy="4425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776"/>
                <a:gridCol w="1057144"/>
                <a:gridCol w="8430200"/>
              </a:tblGrid>
              <a:tr h="8851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885108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微软雅黑" panose="020B0503020204020204" pitchFamily="34" charset="-122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微软雅黑" panose="020B0503020204020204" pitchFamily="34" charset="-122"/>
                        </a:rPr>
                        <a:t>定义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微软雅黑" panose="020B0503020204020204" pitchFamily="34" charset="-122"/>
                        </a:rPr>
                        <a:t>查询会员的最后消费日期，消费频次，消费金额。</a:t>
                      </a:r>
                    </a:p>
                  </a:txBody>
                  <a:tcPr horzOverflow="overflow"/>
                </a:tc>
              </a:tr>
              <a:tr h="885108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微软雅黑" panose="020B0503020204020204" pitchFamily="34" charset="-122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微软雅黑" panose="020B0503020204020204" pitchFamily="34" charset="-122"/>
                        </a:rPr>
                        <a:t>范围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微软雅黑" panose="020B0503020204020204" pitchFamily="34" charset="-122"/>
                        </a:rPr>
                        <a:t>按照自然月记录每个会员的最后消费日期，消费频次，月消费金额，年消费金额</a:t>
                      </a:r>
                    </a:p>
                  </a:txBody>
                  <a:tcPr horzOverflow="overflow"/>
                </a:tc>
              </a:tr>
              <a:tr h="885108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微软雅黑" panose="020B0503020204020204" pitchFamily="34" charset="-122"/>
                        </a:rPr>
                        <a:t>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微软雅黑" panose="020B0503020204020204" pitchFamily="34" charset="-122"/>
                        </a:rPr>
                        <a:t>目的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微软雅黑" panose="020B0503020204020204" pitchFamily="34" charset="-122"/>
                        </a:rPr>
                        <a:t>提供会员的</a:t>
                      </a: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微软雅黑" panose="020B0503020204020204" pitchFamily="34" charset="-122"/>
                        </a:rPr>
                        <a:t>RFM</a:t>
                      </a:r>
                      <a:r>
                        <a:rPr kumimoji="0" lang="zh-CN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微软雅黑" panose="020B0503020204020204" pitchFamily="34" charset="-122"/>
                        </a:rPr>
                        <a:t>分析，对会员进行分类，挽留重要会员，发展有价值会员。</a:t>
                      </a:r>
                    </a:p>
                  </a:txBody>
                  <a:tcPr horzOverflow="overflow"/>
                </a:tc>
              </a:tr>
              <a:tr h="885108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微软雅黑" panose="020B0503020204020204" pitchFamily="34" charset="-122"/>
                        </a:rPr>
                        <a:t>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微软雅黑" panose="020B0503020204020204" pitchFamily="34" charset="-122"/>
                        </a:rPr>
                        <a:t>路径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零售分析事实会员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RFM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分析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微软雅黑" panose="020B0503020204020204" pitchFamily="34" charset="-12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97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会员</a:t>
            </a:r>
            <a:r>
              <a:rPr lang="en-US" altLang="zh-CN" dirty="0"/>
              <a:t>RFM</a:t>
            </a:r>
            <a:r>
              <a:rPr lang="zh-CN" altLang="en-US" dirty="0"/>
              <a:t>分析</a:t>
            </a:r>
          </a:p>
        </p:txBody>
      </p:sp>
      <p:graphicFrame>
        <p:nvGraphicFramePr>
          <p:cNvPr id="5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401838"/>
              </p:ext>
            </p:extLst>
          </p:nvPr>
        </p:nvGraphicFramePr>
        <p:xfrm>
          <a:off x="838200" y="1422400"/>
          <a:ext cx="10515600" cy="4772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898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913" y="486181"/>
            <a:ext cx="10515600" cy="75399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事实</a:t>
            </a:r>
            <a:r>
              <a:rPr lang="zh-CN" altLang="en-US" sz="4000" dirty="0" smtClean="0"/>
              <a:t>定义</a:t>
            </a:r>
            <a:r>
              <a:rPr lang="zh-CN" altLang="en-US" u="none" strike="noStrike" dirty="0" smtClean="0"/>
              <a:t>说明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512814"/>
              </p:ext>
            </p:extLst>
          </p:nvPr>
        </p:nvGraphicFramePr>
        <p:xfrm>
          <a:off x="604913" y="1240169"/>
          <a:ext cx="10748886" cy="505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2962"/>
                <a:gridCol w="3582962"/>
                <a:gridCol w="3582962"/>
              </a:tblGrid>
              <a:tr h="42095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事实名称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42095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会员卡号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会员卡号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会员卡号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2095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最近消费日期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最后一次消费的日期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最近消费日期每天更新一次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2095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最近月消费次数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最近一个月的消费次数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从最近消费日期往前一个月之内的消费次数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2095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最近年消费次数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最近一年的消费次数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从最近消费日期往前一年之内的消费次数</a:t>
                      </a:r>
                    </a:p>
                  </a:txBody>
                  <a:tcPr marL="9525" marR="9525" marT="9525" marB="0" anchor="ctr"/>
                </a:tc>
              </a:tr>
              <a:tr h="42095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月消费含税金额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最近一个月消费的未税金额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减去前台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POS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退货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2095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月消费未税金额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最近一年消费的含税金额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减去前台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POS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退货</a:t>
                      </a:r>
                    </a:p>
                  </a:txBody>
                  <a:tcPr marL="9525" marR="9525" marT="9525" marB="0" anchor="ctr"/>
                </a:tc>
              </a:tr>
              <a:tr h="42095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年消费含税金额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最近一年消费的含税金额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减去前台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POS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退货</a:t>
                      </a:r>
                    </a:p>
                  </a:txBody>
                  <a:tcPr marL="9525" marR="9525" marT="9525" marB="0" anchor="ctr"/>
                </a:tc>
              </a:tr>
              <a:tr h="42095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年消费未税金额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最近一年消费的未税金额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减去前台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POS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退货</a:t>
                      </a:r>
                    </a:p>
                  </a:txBody>
                  <a:tcPr marL="9525" marR="9525" marT="9525" marB="0" anchor="ctr"/>
                </a:tc>
              </a:tr>
              <a:tr h="42095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等级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根据最后消费日期距当前日期的天数分三级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一级：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401+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、二级：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121-400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、三级：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0-120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2095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等级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根据月消费频次分三级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一级：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0-1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、二级：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2-3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、三级：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4+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2095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等级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根据月消费含税金额分三级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一级：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0-130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、二级：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131-330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、三级：</a:t>
                      </a:r>
                      <a:r>
                        <a:rPr lang="en-US" altLang="zh-C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331+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56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</TotalTime>
  <Words>558</Words>
  <Application>Microsoft Office PowerPoint</Application>
  <PresentationFormat>宽屏</PresentationFormat>
  <Paragraphs>92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等线 Light</vt:lpstr>
      <vt:lpstr>黑体</vt:lpstr>
      <vt:lpstr>宋体</vt:lpstr>
      <vt:lpstr>微软雅黑</vt:lpstr>
      <vt:lpstr>Arial</vt:lpstr>
      <vt:lpstr>Calibri</vt:lpstr>
      <vt:lpstr>Calibri Light</vt:lpstr>
      <vt:lpstr>Microsoft Sans Serif</vt:lpstr>
      <vt:lpstr>Rockwell</vt:lpstr>
      <vt:lpstr>Wingdings</vt:lpstr>
      <vt:lpstr>Office 主题</vt:lpstr>
      <vt:lpstr>会员RFM分析</vt:lpstr>
      <vt:lpstr>RFM分析定义</vt:lpstr>
      <vt:lpstr>PowerPoint 演示文稿</vt:lpstr>
      <vt:lpstr>会员RFM分析</vt:lpstr>
      <vt:lpstr>最近购物日期分析点：</vt:lpstr>
      <vt:lpstr>购买频率分析点：</vt:lpstr>
      <vt:lpstr>报表简介</vt:lpstr>
      <vt:lpstr>会员RFM分析</vt:lpstr>
      <vt:lpstr>事实定义说明</vt:lpstr>
      <vt:lpstr>会员RFM分析</vt:lpstr>
      <vt:lpstr>注意要点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交易小票分析—事实说明 </dc:title>
  <dc:creator>杨进</dc:creator>
  <cp:lastModifiedBy>杨进</cp:lastModifiedBy>
  <cp:revision>112</cp:revision>
  <dcterms:created xsi:type="dcterms:W3CDTF">2015-09-09T07:19:33Z</dcterms:created>
  <dcterms:modified xsi:type="dcterms:W3CDTF">2016-01-27T06:06:54Z</dcterms:modified>
</cp:coreProperties>
</file>