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75" r:id="rId3"/>
    <p:sldId id="279" r:id="rId4"/>
    <p:sldId id="257" r:id="rId5"/>
    <p:sldId id="265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zh-CN" altLang="en-US" dirty="0" smtClean="0"/>
            <a:t>关联分析介绍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0438D6DC-2486-467D-B38D-09CF37F530DF}" type="sib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4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4"/>
      <dgm:spPr/>
    </dgm:pt>
    <dgm:pt modelId="{15B5D2D1-102B-4CC9-A702-429DAF779602}" type="pres">
      <dgm:prSet presAssocID="{FAB1057F-1E23-4D6F-9B46-8AFDBAD2D653}" presName="dstNode" presStyleLbl="node1" presStyleIdx="0" presStyleCnt="4"/>
      <dgm:spPr/>
    </dgm:pt>
    <dgm:pt modelId="{C3DEFA39-A364-4D3F-AB85-BA5C0DB7045A}" type="pres">
      <dgm:prSet presAssocID="{0F7F084F-D0A6-4EE6-9C6A-89A683CD809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4"/>
      <dgm:spPr/>
    </dgm:pt>
    <dgm:pt modelId="{F27487A8-5B3A-447E-9CAE-8A5167DDA027}" type="pres">
      <dgm:prSet presAssocID="{3E6F915B-86C9-48D4-B217-94AA03B2143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94B69-6335-4794-9191-F04B58356F08}" type="pres">
      <dgm:prSet presAssocID="{3E6F915B-86C9-48D4-B217-94AA03B2143E}" presName="accent_2" presStyleCnt="0"/>
      <dgm:spPr/>
    </dgm:pt>
    <dgm:pt modelId="{AAC2C797-70A2-465D-AD38-01F226FB1A3D}" type="pres">
      <dgm:prSet presAssocID="{3E6F915B-86C9-48D4-B217-94AA03B2143E}" presName="accentRepeatNode" presStyleLbl="solidFgAcc1" presStyleIdx="1" presStyleCnt="4"/>
      <dgm:spPr/>
    </dgm:pt>
    <dgm:pt modelId="{B905C6FB-27DE-4F54-A83B-4E8B02F1BBB6}" type="pres">
      <dgm:prSet presAssocID="{C236B15B-3641-4B04-A4FC-B69CBBB32D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6058D-E76A-4946-83D0-01891BE9E942}" type="pres">
      <dgm:prSet presAssocID="{C236B15B-3641-4B04-A4FC-B69CBBB32D0E}" presName="accent_3" presStyleCnt="0"/>
      <dgm:spPr/>
    </dgm:pt>
    <dgm:pt modelId="{0FDFAB1B-38CA-42DE-9797-FECF5870B0BC}" type="pres">
      <dgm:prSet presAssocID="{C236B15B-3641-4B04-A4FC-B69CBBB32D0E}" presName="accentRepeatNode" presStyleLbl="solidFgAcc1" presStyleIdx="2" presStyleCnt="4"/>
      <dgm:spPr/>
    </dgm:pt>
    <dgm:pt modelId="{DF95F39A-C926-4BC1-9382-3C937C29D15F}" type="pres">
      <dgm:prSet presAssocID="{E799A64E-C038-411A-BE76-B53A75A170A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A84C4-BDED-4A93-A76C-D76A302365B3}" type="pres">
      <dgm:prSet presAssocID="{E799A64E-C038-411A-BE76-B53A75A170AE}" presName="accent_4" presStyleCnt="0"/>
      <dgm:spPr/>
    </dgm:pt>
    <dgm:pt modelId="{8EE72BC1-0F74-446F-B92A-C25A46FB65F3}" type="pres">
      <dgm:prSet presAssocID="{E799A64E-C038-411A-BE76-B53A75A170AE}" presName="accentRepeatNode" presStyleLbl="solidFgAcc1" presStyleIdx="3" presStyleCnt="4"/>
      <dgm:spPr/>
    </dgm:pt>
  </dgm:ptLst>
  <dgm:cxnLst>
    <dgm:cxn modelId="{2B4B1132-FD23-4B35-AAC9-A15F96B1A1E7}" srcId="{FAB1057F-1E23-4D6F-9B46-8AFDBAD2D653}" destId="{C236B15B-3641-4B04-A4FC-B69CBBB32D0E}" srcOrd="2" destOrd="0" parTransId="{6F9EA3C3-2580-4D5C-8A79-C0563E0283F0}" sibTransId="{22DE0433-A961-4E08-892D-32E1F02523AA}"/>
    <dgm:cxn modelId="{C8516BE3-BB49-4B4A-A26C-FEEEE8F19D12}" type="presOf" srcId="{3E6F915B-86C9-48D4-B217-94AA03B2143E}" destId="{F27487A8-5B3A-447E-9CAE-8A5167DDA027}" srcOrd="0" destOrd="0" presId="urn:microsoft.com/office/officeart/2008/layout/VerticalCurvedList"/>
    <dgm:cxn modelId="{F9573E21-1561-4C51-8BB7-BC783D07D96A}" srcId="{FAB1057F-1E23-4D6F-9B46-8AFDBAD2D653}" destId="{3E6F915B-86C9-48D4-B217-94AA03B2143E}" srcOrd="1" destOrd="0" parTransId="{0A749D68-BC92-4F69-9FC4-EA90566A5EF7}" sibTransId="{50BF4BFA-2B12-442A-9CC6-AD0693D7B115}"/>
    <dgm:cxn modelId="{BDFA648C-BB03-481B-B405-A21FF6D9B996}" srcId="{FAB1057F-1E23-4D6F-9B46-8AFDBAD2D653}" destId="{E799A64E-C038-411A-BE76-B53A75A170AE}" srcOrd="3" destOrd="0" parTransId="{7EE05FEA-E059-4867-B262-02C2113376CA}" sibTransId="{16FBD699-3824-4112-9146-B9DC17AF5228}"/>
    <dgm:cxn modelId="{D58481ED-5F61-4594-AE8B-829F9B8CA83C}" type="presOf" srcId="{FAB1057F-1E23-4D6F-9B46-8AFDBAD2D653}" destId="{38CCFEB1-18A9-49DE-A3B8-F879A9D2C31F}" srcOrd="0" destOrd="0" presId="urn:microsoft.com/office/officeart/2008/layout/VerticalCurvedList"/>
    <dgm:cxn modelId="{2305BFF6-2C8D-402F-B96F-C13A2F8BB49F}" type="presOf" srcId="{E799A64E-C038-411A-BE76-B53A75A170AE}" destId="{DF95F39A-C926-4BC1-9382-3C937C29D15F}" srcOrd="0" destOrd="0" presId="urn:microsoft.com/office/officeart/2008/layout/VerticalCurvedList"/>
    <dgm:cxn modelId="{C2B51373-EF64-47BD-8AAD-EF3F4F5B48F5}" type="presOf" srcId="{0438D6DC-2486-467D-B38D-09CF37F530DF}" destId="{ADE8B486-37B3-4627-9C1D-988A9EB0AB71}" srcOrd="0" destOrd="0" presId="urn:microsoft.com/office/officeart/2008/layout/VerticalCurvedList"/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C646F17A-75F0-4BB6-AA05-607F69D1C942}" type="presOf" srcId="{C236B15B-3641-4B04-A4FC-B69CBBB32D0E}" destId="{B905C6FB-27DE-4F54-A83B-4E8B02F1BBB6}" srcOrd="0" destOrd="0" presId="urn:microsoft.com/office/officeart/2008/layout/VerticalCurvedList"/>
    <dgm:cxn modelId="{8345D659-6404-4FE1-867F-9C75CC3FB694}" type="presOf" srcId="{0F7F084F-D0A6-4EE6-9C6A-89A683CD8091}" destId="{C3DEFA39-A364-4D3F-AB85-BA5C0DB7045A}" srcOrd="0" destOrd="0" presId="urn:microsoft.com/office/officeart/2008/layout/VerticalCurvedList"/>
    <dgm:cxn modelId="{CFDB7B06-B937-49DD-9050-287BD82BEBBB}" type="presParOf" srcId="{38CCFEB1-18A9-49DE-A3B8-F879A9D2C31F}" destId="{90FF4EFD-CD0F-4475-A484-6676F69F2ADE}" srcOrd="0" destOrd="0" presId="urn:microsoft.com/office/officeart/2008/layout/VerticalCurvedList"/>
    <dgm:cxn modelId="{888AB50F-DD63-4B0D-9AC8-98802A675B58}" type="presParOf" srcId="{90FF4EFD-CD0F-4475-A484-6676F69F2ADE}" destId="{540F49D4-F4F3-4F72-BAE1-D23F15D20CE6}" srcOrd="0" destOrd="0" presId="urn:microsoft.com/office/officeart/2008/layout/VerticalCurvedList"/>
    <dgm:cxn modelId="{80FCBFBB-0056-4A6C-9089-C63F9AEBD859}" type="presParOf" srcId="{540F49D4-F4F3-4F72-BAE1-D23F15D20CE6}" destId="{D65A9297-9415-4134-90C2-75B8B5DBBE3A}" srcOrd="0" destOrd="0" presId="urn:microsoft.com/office/officeart/2008/layout/VerticalCurvedList"/>
    <dgm:cxn modelId="{36C1F6F4-2234-44A0-9A1B-4981194A20F6}" type="presParOf" srcId="{540F49D4-F4F3-4F72-BAE1-D23F15D20CE6}" destId="{ADE8B486-37B3-4627-9C1D-988A9EB0AB71}" srcOrd="1" destOrd="0" presId="urn:microsoft.com/office/officeart/2008/layout/VerticalCurvedList"/>
    <dgm:cxn modelId="{D328CC5D-87F5-4AAA-8DE5-DD0ECC369F64}" type="presParOf" srcId="{540F49D4-F4F3-4F72-BAE1-D23F15D20CE6}" destId="{47F859DB-0B61-4424-A5C0-C15607446BE1}" srcOrd="2" destOrd="0" presId="urn:microsoft.com/office/officeart/2008/layout/VerticalCurvedList"/>
    <dgm:cxn modelId="{807C9EC5-46ED-4556-B7AB-A6AAB665F652}" type="presParOf" srcId="{540F49D4-F4F3-4F72-BAE1-D23F15D20CE6}" destId="{15B5D2D1-102B-4CC9-A702-429DAF779602}" srcOrd="3" destOrd="0" presId="urn:microsoft.com/office/officeart/2008/layout/VerticalCurvedList"/>
    <dgm:cxn modelId="{ED570196-E845-4EB3-AE5C-884229DBFC67}" type="presParOf" srcId="{90FF4EFD-CD0F-4475-A484-6676F69F2ADE}" destId="{C3DEFA39-A364-4D3F-AB85-BA5C0DB7045A}" srcOrd="1" destOrd="0" presId="urn:microsoft.com/office/officeart/2008/layout/VerticalCurvedList"/>
    <dgm:cxn modelId="{19F28FC0-50AD-4305-B409-8F041AC93A87}" type="presParOf" srcId="{90FF4EFD-CD0F-4475-A484-6676F69F2ADE}" destId="{CB02D4DD-3735-4A5B-B792-804AA6553101}" srcOrd="2" destOrd="0" presId="urn:microsoft.com/office/officeart/2008/layout/VerticalCurvedList"/>
    <dgm:cxn modelId="{579A7384-7ED8-43AA-BA39-754AC291826B}" type="presParOf" srcId="{CB02D4DD-3735-4A5B-B792-804AA6553101}" destId="{143CE96C-2FCE-4BB8-A82E-460679A7B0FA}" srcOrd="0" destOrd="0" presId="urn:microsoft.com/office/officeart/2008/layout/VerticalCurvedList"/>
    <dgm:cxn modelId="{E22A3494-D556-4D4A-8583-5CC35A0F65EB}" type="presParOf" srcId="{90FF4EFD-CD0F-4475-A484-6676F69F2ADE}" destId="{F27487A8-5B3A-447E-9CAE-8A5167DDA027}" srcOrd="3" destOrd="0" presId="urn:microsoft.com/office/officeart/2008/layout/VerticalCurvedList"/>
    <dgm:cxn modelId="{1F079D52-C8F9-460D-9E1B-211A24C88700}" type="presParOf" srcId="{90FF4EFD-CD0F-4475-A484-6676F69F2ADE}" destId="{9BF94B69-6335-4794-9191-F04B58356F08}" srcOrd="4" destOrd="0" presId="urn:microsoft.com/office/officeart/2008/layout/VerticalCurvedList"/>
    <dgm:cxn modelId="{9D6610CA-C98F-438F-8F87-F45A97BF1B84}" type="presParOf" srcId="{9BF94B69-6335-4794-9191-F04B58356F08}" destId="{AAC2C797-70A2-465D-AD38-01F226FB1A3D}" srcOrd="0" destOrd="0" presId="urn:microsoft.com/office/officeart/2008/layout/VerticalCurvedList"/>
    <dgm:cxn modelId="{DFB87260-CB5E-42DA-A44C-462D59131DCB}" type="presParOf" srcId="{90FF4EFD-CD0F-4475-A484-6676F69F2ADE}" destId="{B905C6FB-27DE-4F54-A83B-4E8B02F1BBB6}" srcOrd="5" destOrd="0" presId="urn:microsoft.com/office/officeart/2008/layout/VerticalCurvedList"/>
    <dgm:cxn modelId="{F9F3C0C5-94F2-4209-8F92-498970AA7FB7}" type="presParOf" srcId="{90FF4EFD-CD0F-4475-A484-6676F69F2ADE}" destId="{CFC6058D-E76A-4946-83D0-01891BE9E942}" srcOrd="6" destOrd="0" presId="urn:microsoft.com/office/officeart/2008/layout/VerticalCurvedList"/>
    <dgm:cxn modelId="{E1B30739-A348-4C03-96DC-E22F6F7FAB45}" type="presParOf" srcId="{CFC6058D-E76A-4946-83D0-01891BE9E942}" destId="{0FDFAB1B-38CA-42DE-9797-FECF5870B0BC}" srcOrd="0" destOrd="0" presId="urn:microsoft.com/office/officeart/2008/layout/VerticalCurvedList"/>
    <dgm:cxn modelId="{4A24A4B3-E1E5-43E1-B198-05C4D1AAE60C}" type="presParOf" srcId="{90FF4EFD-CD0F-4475-A484-6676F69F2ADE}" destId="{DF95F39A-C926-4BC1-9382-3C937C29D15F}" srcOrd="7" destOrd="0" presId="urn:microsoft.com/office/officeart/2008/layout/VerticalCurvedList"/>
    <dgm:cxn modelId="{82A139AA-7960-4401-AB35-227BADEF5282}" type="presParOf" srcId="{90FF4EFD-CD0F-4475-A484-6676F69F2ADE}" destId="{E6CA84C4-BDED-4A93-A76C-D76A302365B3}" srcOrd="8" destOrd="0" presId="urn:microsoft.com/office/officeart/2008/layout/VerticalCurvedList"/>
    <dgm:cxn modelId="{37E75B28-91A5-41F1-BDE5-91A8FB849F83}" type="presParOf" srcId="{E6CA84C4-BDED-4A93-A76C-D76A302365B3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关联分析介绍</a:t>
          </a:r>
          <a:endParaRPr lang="zh-CN" altLang="en-US" sz="3300" kern="1200" dirty="0"/>
        </a:p>
      </dsp:txBody>
      <dsp:txXfrm>
        <a:off x="492024" y="334530"/>
        <a:ext cx="9963850" cy="669409"/>
      </dsp:txXfrm>
    </dsp:sp>
    <dsp:sp modelId="{143CE96C-2FCE-4BB8-A82E-460679A7B0FA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87A8-5B3A-447E-9CAE-8A5167DDA027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报表简介</a:t>
          </a:r>
          <a:endParaRPr lang="zh-CN" altLang="en-US" sz="3300" kern="1200" dirty="0"/>
        </a:p>
      </dsp:txBody>
      <dsp:txXfrm>
        <a:off x="875812" y="1338819"/>
        <a:ext cx="9580062" cy="669409"/>
      </dsp:txXfrm>
    </dsp:sp>
    <dsp:sp modelId="{AAC2C797-70A2-465D-AD38-01F226FB1A3D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C6FB-27DE-4F54-A83B-4E8B02F1BBB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事实定义说明</a:t>
          </a:r>
          <a:endParaRPr lang="zh-CN" altLang="en-US" sz="3300" kern="1200" dirty="0"/>
        </a:p>
      </dsp:txBody>
      <dsp:txXfrm>
        <a:off x="875812" y="2343108"/>
        <a:ext cx="9580062" cy="669409"/>
      </dsp:txXfrm>
    </dsp:sp>
    <dsp:sp modelId="{0FDFAB1B-38CA-42DE-9797-FECF5870B0BC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5F39A-C926-4BC1-9382-3C937C29D15F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注意要点</a:t>
          </a:r>
          <a:endParaRPr lang="zh-CN" altLang="en-US" sz="3300" kern="1200" dirty="0"/>
        </a:p>
      </dsp:txBody>
      <dsp:txXfrm>
        <a:off x="492024" y="3347397"/>
        <a:ext cx="9963850" cy="669409"/>
      </dsp:txXfrm>
    </dsp:sp>
    <dsp:sp modelId="{8EE72BC1-0F74-446F-B92A-C25A46FB65F3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917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18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2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281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11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02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2345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6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7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4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0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75B8-264E-42B7-83FA-7B22850D1ED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6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券不计销售说明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97494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540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606426"/>
            <a:ext cx="10515600" cy="815975"/>
          </a:xfrm>
        </p:spPr>
        <p:txBody>
          <a:bodyPr/>
          <a:lstStyle/>
          <a:p>
            <a:pPr lvl="0"/>
            <a:r>
              <a:rPr lang="zh-CN" altLang="en-US" dirty="0" smtClean="0"/>
              <a:t>券的说明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券的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券开始使用日期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2016.6.21</a:t>
            </a:r>
            <a:r>
              <a:rPr lang="zh-CN" altLang="en-US" dirty="0" smtClean="0"/>
              <a:t>，也就是说</a:t>
            </a:r>
            <a:r>
              <a:rPr lang="en-US" altLang="zh-CN" dirty="0" smtClean="0"/>
              <a:t>2016.6.21</a:t>
            </a:r>
            <a:r>
              <a:rPr lang="zh-CN" altLang="en-US" dirty="0" smtClean="0"/>
              <a:t>之前的销售是不含券的，</a:t>
            </a:r>
            <a:r>
              <a:rPr lang="en-US" altLang="zh-CN" dirty="0" smtClean="0"/>
              <a:t>2016.6.21</a:t>
            </a:r>
            <a:r>
              <a:rPr lang="zh-CN" altLang="en-US" dirty="0" smtClean="0"/>
              <a:t>之后的销售是含券的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46200" y="2076979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券类型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券名称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知而行券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厂商券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Siebel</a:t>
                      </a:r>
                      <a:r>
                        <a:rPr lang="zh-CN" altLang="en-US" dirty="0" smtClean="0"/>
                        <a:t>券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7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新增券销售事实说明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以往促销（）对关联分析的影响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17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事实</a:t>
            </a:r>
            <a:r>
              <a:rPr lang="zh-CN" altLang="en-US" sz="4000" dirty="0" smtClean="0"/>
              <a:t>定义</a:t>
            </a:r>
            <a:r>
              <a:rPr lang="zh-CN" altLang="en-US" u="none" strike="noStrike" dirty="0" smtClean="0"/>
              <a:t>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8663" y="1114420"/>
          <a:ext cx="10501312" cy="5072067"/>
        </p:xfrm>
        <a:graphic>
          <a:graphicData uri="http://schemas.openxmlformats.org/drawingml/2006/table">
            <a:tbl>
              <a:tblPr/>
              <a:tblGrid>
                <a:gridCol w="735009"/>
                <a:gridCol w="1952712"/>
                <a:gridCol w="3027801"/>
                <a:gridCol w="2391523"/>
                <a:gridCol w="2394267"/>
              </a:tblGrid>
              <a:tr h="3901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位置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名称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RPD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定义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事实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--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Sales_Net_Sales_Coupon_Amt_LY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上年月初至今券销售额（未税）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Sales_Net_Sales_Coupon_Amt_LY_MTD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去年同期月累计未税券销售金额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上年年初至今券销售额（未税）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Sales_Net_Sales_Coupon_Amt_LY_YTD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去年同期年累计未税券销售金额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月初至今券销售额（未税）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Sales_Net_Sales_Coupon_Amt_MTD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当月累计未税券销售金额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年初至今券销售额（未税）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Sales_Net_Sales_Coupon_Amt_YTD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当年累计未税券销售金额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Sales_Net_Sales_Coupon_Amt_Inc_Tax_LY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上年月初至今券销售额（含税）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Sales_Net_Sales_Coupon_Amt_Inc_Tax_LY_MTD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去年同期月累计含税券销售金额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上年年初至今券销售额（含税）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Sales_Net_Sales_Coupon_Amt_Inc_Tax_LY_YTD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去年同期年累计含税券销售金额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月初至今券销售额（含税）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Sales_Net_Sales_Coupon_Amt_Inc_Tax_MTD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当月累计含税券销售金额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年初至今券销售额（含税）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Sales_Net_Sales_Coupon_Amt_Inc_Tax_YTD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当年累计含税券销售金额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785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注意要点</a:t>
            </a:r>
            <a:endParaRPr lang="zh-CN" altLang="en-US" dirty="0"/>
          </a:p>
        </p:txBody>
      </p:sp>
      <p:pic>
        <p:nvPicPr>
          <p:cNvPr id="1026" name="Picture 2" descr="http://pic.58pic.com/58pic/15/55/31/17e58PICVtD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60" y="4287326"/>
            <a:ext cx="2600623" cy="2061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07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52" y="2110263"/>
            <a:ext cx="4936078" cy="2229723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Thanks</a:t>
            </a:r>
            <a:r>
              <a:rPr lang="en-US" altLang="zh-CN" sz="96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!</a:t>
            </a:r>
            <a:endParaRPr lang="zh-CN" altLang="en-US" sz="9600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2936" y="433998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超市信息部</a:t>
            </a:r>
            <a:endParaRPr lang="zh-CN" altLang="en-US" sz="3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410</Words>
  <Application>Microsoft Office PowerPoint</Application>
  <PresentationFormat>自定义</PresentationFormat>
  <Paragraphs>81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RA券不计销售说明</vt:lpstr>
      <vt:lpstr>券的说明</vt:lpstr>
      <vt:lpstr>新增券销售事实说明</vt:lpstr>
      <vt:lpstr>事实定义说明</vt:lpstr>
      <vt:lpstr>注意要点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交易小票分析—事实说明 </dc:title>
  <dc:creator>杨进</dc:creator>
  <cp:lastModifiedBy>yangjin</cp:lastModifiedBy>
  <cp:revision>183</cp:revision>
  <dcterms:created xsi:type="dcterms:W3CDTF">2015-09-09T07:19:33Z</dcterms:created>
  <dcterms:modified xsi:type="dcterms:W3CDTF">2016-08-24T06:24:55Z</dcterms:modified>
</cp:coreProperties>
</file>