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notesMasterIdLst>
    <p:notesMasterId r:id="rId24"/>
  </p:notesMasterIdLst>
  <p:sldIdLst>
    <p:sldId id="261" r:id="rId2"/>
    <p:sldId id="331" r:id="rId3"/>
    <p:sldId id="259" r:id="rId4"/>
    <p:sldId id="277" r:id="rId5"/>
    <p:sldId id="332" r:id="rId6"/>
    <p:sldId id="327" r:id="rId7"/>
    <p:sldId id="263" r:id="rId8"/>
    <p:sldId id="336" r:id="rId9"/>
    <p:sldId id="258" r:id="rId10"/>
    <p:sldId id="264" r:id="rId11"/>
    <p:sldId id="334" r:id="rId12"/>
    <p:sldId id="268" r:id="rId13"/>
    <p:sldId id="306" r:id="rId14"/>
    <p:sldId id="292" r:id="rId15"/>
    <p:sldId id="278" r:id="rId16"/>
    <p:sldId id="335" r:id="rId17"/>
    <p:sldId id="293" r:id="rId18"/>
    <p:sldId id="328" r:id="rId19"/>
    <p:sldId id="329" r:id="rId20"/>
    <p:sldId id="330" r:id="rId21"/>
    <p:sldId id="337" r:id="rId22"/>
    <p:sldId id="312" r:id="rId2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CC0066"/>
    <a:srgbClr val="F622D8"/>
    <a:srgbClr val="FA8AEA"/>
    <a:srgbClr val="FFC319"/>
    <a:srgbClr val="AE78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5" autoAdjust="0"/>
    <p:restoredTop sz="90353" autoAdjust="0"/>
  </p:normalViewPr>
  <p:slideViewPr>
    <p:cSldViewPr>
      <p:cViewPr>
        <p:scale>
          <a:sx n="100" d="100"/>
          <a:sy n="100" d="100"/>
        </p:scale>
        <p:origin x="-516" y="936"/>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B4DA874E-413C-4950-AFA0-2774B331A666}" type="datetimeFigureOut">
              <a:rPr lang="zh-CN" altLang="en-US"/>
              <a:pPr>
                <a:defRPr/>
              </a:pPr>
              <a:t>2014/5/19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3B563551-77E4-434D-860A-79A7C2B99E0A}" type="slidenum">
              <a:rPr lang="zh-CN" altLang="en-US"/>
              <a:pPr>
                <a:defRPr/>
              </a:pPr>
              <a:t>‹#›</a:t>
            </a:fld>
            <a:endParaRPr lang="zh-CN" altLang="en-US"/>
          </a:p>
        </p:txBody>
      </p:sp>
    </p:spTree>
    <p:extLst>
      <p:ext uri="{BB962C8B-B14F-4D97-AF65-F5344CB8AC3E}">
        <p14:creationId xmlns:p14="http://schemas.microsoft.com/office/powerpoint/2010/main" val="160380325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784E2D9-9186-46DE-A8A9-EA6E206B3D08}" type="slidenum">
              <a:rPr lang="en-US" altLang="zh-CN"/>
              <a:pPr fontAlgn="base">
                <a:spcBef>
                  <a:spcPct val="0"/>
                </a:spcBef>
                <a:spcAft>
                  <a:spcPct val="0"/>
                </a:spcAft>
              </a:pPr>
              <a:t>1</a:t>
            </a:fld>
            <a:endParaRPr lang="en-US" altLang="zh-CN"/>
          </a:p>
        </p:txBody>
      </p:sp>
      <p:sp>
        <p:nvSpPr>
          <p:cNvPr id="2560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A9FA3B4-4F70-4F00-90F4-BFA5AD3B69FB}" type="slidenum">
              <a:rPr lang="en-US" altLang="zh-CN"/>
              <a:pPr fontAlgn="base">
                <a:spcBef>
                  <a:spcPct val="0"/>
                </a:spcBef>
                <a:spcAft>
                  <a:spcPct val="0"/>
                </a:spcAft>
              </a:pPr>
              <a:t>10</a:t>
            </a:fld>
            <a:endParaRPr lang="en-US" altLang="zh-CN"/>
          </a:p>
        </p:txBody>
      </p:sp>
      <p:sp>
        <p:nvSpPr>
          <p:cNvPr id="2969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970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headEnd/>
            <a:tailEnd/>
          </a:ln>
        </p:spPr>
      </p:sp>
      <p:sp>
        <p:nvSpPr>
          <p:cNvPr id="26627"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2662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191764C-2EF5-47C2-B9D2-CEDB98274E74}" type="slidenum">
              <a:rPr lang="zh-CN" altLang="en-US"/>
              <a:pPr fontAlgn="base">
                <a:spcBef>
                  <a:spcPct val="0"/>
                </a:spcBef>
                <a:spcAft>
                  <a:spcPct val="0"/>
                </a:spcAft>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bwMode="auto">
          <a:noFill/>
          <a:ln>
            <a:solidFill>
              <a:srgbClr val="000000"/>
            </a:solidFill>
            <a:miter lim="800000"/>
            <a:headEnd/>
            <a:tailEnd/>
          </a:ln>
        </p:spPr>
      </p:sp>
      <p:sp>
        <p:nvSpPr>
          <p:cNvPr id="31747"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3174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829E944-4C40-4BC8-9CDA-1377D8C95B2A}" type="slidenum">
              <a:rPr lang="zh-CN" altLang="en-US"/>
              <a:pPr fontAlgn="base">
                <a:spcBef>
                  <a:spcPct val="0"/>
                </a:spcBef>
                <a:spcAft>
                  <a:spcPct val="0"/>
                </a:spcAft>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A9FA3B4-4F70-4F00-90F4-BFA5AD3B69FB}" type="slidenum">
              <a:rPr lang="en-US" altLang="zh-CN"/>
              <a:pPr fontAlgn="base">
                <a:spcBef>
                  <a:spcPct val="0"/>
                </a:spcBef>
                <a:spcAft>
                  <a:spcPct val="0"/>
                </a:spcAft>
              </a:pPr>
              <a:t>13</a:t>
            </a:fld>
            <a:endParaRPr lang="en-US" altLang="zh-CN"/>
          </a:p>
        </p:txBody>
      </p:sp>
      <p:sp>
        <p:nvSpPr>
          <p:cNvPr id="2969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970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headEnd/>
            <a:tailEnd/>
          </a:ln>
        </p:spPr>
      </p:sp>
      <p:sp>
        <p:nvSpPr>
          <p:cNvPr id="26627"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dirty="0" smtClean="0"/>
          </a:p>
        </p:txBody>
      </p:sp>
      <p:sp>
        <p:nvSpPr>
          <p:cNvPr id="2662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191764C-2EF5-47C2-B9D2-CEDB98274E74}" type="slidenum">
              <a:rPr lang="zh-CN" altLang="en-US"/>
              <a:pPr fontAlgn="base">
                <a:spcBef>
                  <a:spcPct val="0"/>
                </a:spcBef>
                <a:spcAft>
                  <a:spcPct val="0"/>
                </a:spcAft>
              </a:pPr>
              <a:t>16</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2338" name="Rectangle 2"/>
          <p:cNvSpPr>
            <a:spLocks noGrp="1" noRot="1" noChangeAspect="1" noChangeArrowheads="1" noTextEdit="1"/>
          </p:cNvSpPr>
          <p:nvPr>
            <p:ph type="sldImg"/>
          </p:nvPr>
        </p:nvSpPr>
        <p:spPr>
          <a:xfrm>
            <a:off x="1143000" y="685800"/>
            <a:ext cx="4572000" cy="3429000"/>
          </a:xfrm>
          <a:ln/>
        </p:spPr>
      </p:sp>
      <p:sp>
        <p:nvSpPr>
          <p:cNvPr id="1422339" name="Rectangle 3"/>
          <p:cNvSpPr>
            <a:spLocks noGrp="1" noChangeArrowheads="1"/>
          </p:cNvSpPr>
          <p:nvPr>
            <p:ph type="body" idx="1"/>
          </p:nvPr>
        </p:nvSpPr>
        <p:spPr>
          <a:xfrm>
            <a:off x="685800" y="4344025"/>
            <a:ext cx="5486400" cy="4114488"/>
          </a:xfrm>
        </p:spPr>
        <p:txBody>
          <a:bodyPr/>
          <a:lstStyle/>
          <a:p>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2338" name="Rectangle 2"/>
          <p:cNvSpPr>
            <a:spLocks noGrp="1" noRot="1" noChangeAspect="1" noChangeArrowheads="1" noTextEdit="1"/>
          </p:cNvSpPr>
          <p:nvPr>
            <p:ph type="sldImg"/>
          </p:nvPr>
        </p:nvSpPr>
        <p:spPr>
          <a:xfrm>
            <a:off x="1143000" y="685800"/>
            <a:ext cx="4572000" cy="3429000"/>
          </a:xfrm>
          <a:ln/>
        </p:spPr>
      </p:sp>
      <p:sp>
        <p:nvSpPr>
          <p:cNvPr id="1422339" name="Rectangle 3"/>
          <p:cNvSpPr>
            <a:spLocks noGrp="1" noChangeArrowheads="1"/>
          </p:cNvSpPr>
          <p:nvPr>
            <p:ph type="body" idx="1"/>
          </p:nvPr>
        </p:nvSpPr>
        <p:spPr>
          <a:xfrm>
            <a:off x="685800" y="4344025"/>
            <a:ext cx="5486400" cy="4114488"/>
          </a:xfrm>
        </p:spPr>
        <p:txBody>
          <a:bodyPr/>
          <a:lstStyle/>
          <a:p>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2338" name="Rectangle 2"/>
          <p:cNvSpPr>
            <a:spLocks noGrp="1" noRot="1" noChangeAspect="1" noChangeArrowheads="1" noTextEdit="1"/>
          </p:cNvSpPr>
          <p:nvPr>
            <p:ph type="sldImg"/>
          </p:nvPr>
        </p:nvSpPr>
        <p:spPr>
          <a:xfrm>
            <a:off x="1143000" y="685800"/>
            <a:ext cx="4572000" cy="3429000"/>
          </a:xfrm>
          <a:ln/>
        </p:spPr>
      </p:sp>
      <p:sp>
        <p:nvSpPr>
          <p:cNvPr id="1422339" name="Rectangle 3"/>
          <p:cNvSpPr>
            <a:spLocks noGrp="1" noChangeArrowheads="1"/>
          </p:cNvSpPr>
          <p:nvPr>
            <p:ph type="body" idx="1"/>
          </p:nvPr>
        </p:nvSpPr>
        <p:spPr>
          <a:xfrm>
            <a:off x="685800" y="4344025"/>
            <a:ext cx="5486400" cy="4114488"/>
          </a:xfrm>
        </p:spPr>
        <p:txBody>
          <a:bodyPr/>
          <a:lstStyle/>
          <a:p>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2338" name="Rectangle 2"/>
          <p:cNvSpPr>
            <a:spLocks noGrp="1" noRot="1" noChangeAspect="1" noChangeArrowheads="1" noTextEdit="1"/>
          </p:cNvSpPr>
          <p:nvPr>
            <p:ph type="sldImg"/>
          </p:nvPr>
        </p:nvSpPr>
        <p:spPr>
          <a:xfrm>
            <a:off x="1143000" y="685800"/>
            <a:ext cx="4572000" cy="3429000"/>
          </a:xfrm>
          <a:ln/>
        </p:spPr>
      </p:sp>
      <p:sp>
        <p:nvSpPr>
          <p:cNvPr id="1422339" name="Rectangle 3"/>
          <p:cNvSpPr>
            <a:spLocks noGrp="1" noChangeArrowheads="1"/>
          </p:cNvSpPr>
          <p:nvPr>
            <p:ph type="body" idx="1"/>
          </p:nvPr>
        </p:nvSpPr>
        <p:spPr>
          <a:xfrm>
            <a:off x="685800" y="4344025"/>
            <a:ext cx="5486400" cy="4114488"/>
          </a:xfrm>
        </p:spPr>
        <p:txBody>
          <a:bodyPr/>
          <a:lstStyle/>
          <a:p>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2338" name="Rectangle 2"/>
          <p:cNvSpPr>
            <a:spLocks noGrp="1" noRot="1" noChangeAspect="1" noChangeArrowheads="1" noTextEdit="1"/>
          </p:cNvSpPr>
          <p:nvPr>
            <p:ph type="sldImg"/>
          </p:nvPr>
        </p:nvSpPr>
        <p:spPr>
          <a:xfrm>
            <a:off x="1143000" y="685800"/>
            <a:ext cx="4572000" cy="3429000"/>
          </a:xfrm>
          <a:ln/>
        </p:spPr>
      </p:sp>
      <p:sp>
        <p:nvSpPr>
          <p:cNvPr id="1422339" name="Rectangle 3"/>
          <p:cNvSpPr>
            <a:spLocks noGrp="1" noChangeArrowheads="1"/>
          </p:cNvSpPr>
          <p:nvPr>
            <p:ph type="body" idx="1"/>
          </p:nvPr>
        </p:nvSpPr>
        <p:spPr>
          <a:xfrm>
            <a:off x="685800" y="4344025"/>
            <a:ext cx="5486400" cy="4114488"/>
          </a:xfrm>
        </p:spPr>
        <p:txBody>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headEnd/>
            <a:tailEnd/>
          </a:ln>
        </p:spPr>
      </p:sp>
      <p:sp>
        <p:nvSpPr>
          <p:cNvPr id="26627"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2662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191764C-2EF5-47C2-B9D2-CEDB98274E74}" type="slidenum">
              <a:rPr lang="zh-CN" altLang="en-US"/>
              <a:pPr fontAlgn="base">
                <a:spcBef>
                  <a:spcPct val="0"/>
                </a:spcBef>
                <a:spcAft>
                  <a:spcPct val="0"/>
                </a:spcAft>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headEnd/>
            <a:tailEnd/>
          </a:ln>
        </p:spPr>
      </p:sp>
      <p:sp>
        <p:nvSpPr>
          <p:cNvPr id="2560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5604"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8ED4C60-1C6B-4042-B718-7E703BB1E1F0}" type="slidenum">
              <a:rPr lang="zh-CN" altLang="en-US" smtClean="0"/>
              <a:pPr/>
              <a:t>22</a:t>
            </a:fld>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headEnd/>
            <a:tailEnd/>
          </a:ln>
        </p:spPr>
      </p:sp>
      <p:sp>
        <p:nvSpPr>
          <p:cNvPr id="26627"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2662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191764C-2EF5-47C2-B9D2-CEDB98274E74}" type="slidenum">
              <a:rPr lang="zh-CN" altLang="en-US"/>
              <a:pPr fontAlgn="base">
                <a:spcBef>
                  <a:spcPct val="0"/>
                </a:spcBef>
                <a:spcAft>
                  <a:spcPct val="0"/>
                </a:spcAft>
              </a:pPr>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p:spPr>
      </p:sp>
      <p:sp>
        <p:nvSpPr>
          <p:cNvPr id="27651"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27652"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8B58968-E103-4A20-AD2A-21EA8686D22F}" type="slidenum">
              <a:rPr lang="zh-CN" altLang="en-US"/>
              <a:pPr fontAlgn="base">
                <a:spcBef>
                  <a:spcPct val="0"/>
                </a:spcBef>
                <a:spcAft>
                  <a:spcPct val="0"/>
                </a:spcAft>
              </a:pPr>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headEnd/>
            <a:tailEnd/>
          </a:ln>
        </p:spPr>
      </p:sp>
      <p:sp>
        <p:nvSpPr>
          <p:cNvPr id="26627"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2662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191764C-2EF5-47C2-B9D2-CEDB98274E74}" type="slidenum">
              <a:rPr lang="zh-CN" altLang="en-US"/>
              <a:pPr fontAlgn="base">
                <a:spcBef>
                  <a:spcPct val="0"/>
                </a:spcBef>
                <a:spcAft>
                  <a:spcPct val="0"/>
                </a:spcAft>
              </a:pPr>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bwMode="auto">
          <a:noFill/>
          <a:ln>
            <a:solidFill>
              <a:srgbClr val="000000"/>
            </a:solidFill>
            <a:miter lim="800000"/>
            <a:headEnd/>
            <a:tailEnd/>
          </a:ln>
        </p:spPr>
      </p:sp>
      <p:sp>
        <p:nvSpPr>
          <p:cNvPr id="28675"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2867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B5B700E-759F-4C0A-B520-6C088A4C1B4A}" type="slidenum">
              <a:rPr lang="zh-CN" altLang="en-US"/>
              <a:pPr fontAlgn="base">
                <a:spcBef>
                  <a:spcPct val="0"/>
                </a:spcBef>
                <a:spcAft>
                  <a:spcPct val="0"/>
                </a:spcAft>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bwMode="auto">
          <a:noFill/>
          <a:ln>
            <a:solidFill>
              <a:srgbClr val="000000"/>
            </a:solidFill>
            <a:miter lim="800000"/>
            <a:headEnd/>
            <a:tailEnd/>
          </a:ln>
        </p:spPr>
      </p:sp>
      <p:sp>
        <p:nvSpPr>
          <p:cNvPr id="28675"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2867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B5B700E-759F-4C0A-B520-6C088A4C1B4A}" type="slidenum">
              <a:rPr lang="zh-CN" altLang="en-US"/>
              <a:pPr fontAlgn="base">
                <a:spcBef>
                  <a:spcPct val="0"/>
                </a:spcBef>
                <a:spcAft>
                  <a:spcPct val="0"/>
                </a:spcAft>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A9FA3B4-4F70-4F00-90F4-BFA5AD3B69FB}" type="slidenum">
              <a:rPr lang="en-US" altLang="zh-CN"/>
              <a:pPr fontAlgn="base">
                <a:spcBef>
                  <a:spcPct val="0"/>
                </a:spcBef>
                <a:spcAft>
                  <a:spcPct val="0"/>
                </a:spcAft>
              </a:pPr>
              <a:t>8</a:t>
            </a:fld>
            <a:endParaRPr lang="en-US" altLang="zh-CN"/>
          </a:p>
        </p:txBody>
      </p:sp>
      <p:sp>
        <p:nvSpPr>
          <p:cNvPr id="2969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970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bwMode="auto">
          <a:noFill/>
          <a:ln>
            <a:solidFill>
              <a:srgbClr val="000000"/>
            </a:solidFill>
            <a:miter lim="800000"/>
            <a:headEnd/>
            <a:tailEnd/>
          </a:ln>
        </p:spPr>
      </p:sp>
      <p:sp>
        <p:nvSpPr>
          <p:cNvPr id="30723"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30724"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B232F2C-B232-4DD5-AAE6-C6BDDFDEB6CF}" type="slidenum">
              <a:rPr lang="zh-CN" altLang="en-US"/>
              <a:pPr fontAlgn="base">
                <a:spcBef>
                  <a:spcPct val="0"/>
                </a:spcBef>
                <a:spcAft>
                  <a:spcPct val="0"/>
                </a:spcAft>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defRPr/>
            </a:pPr>
            <a:endParaRPr lang="zh-CN" altLang="en-US">
              <a:latin typeface="Arial" pitchFamily="34" charset="0"/>
              <a:ea typeface="宋体" pitchFamily="2" charset="-122"/>
            </a:endParaRPr>
          </a:p>
        </p:txBody>
      </p:sp>
      <p:pic>
        <p:nvPicPr>
          <p:cNvPr id="5" name="Picture 10" descr="标准字体"/>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0" y="1"/>
            <a:ext cx="1042988" cy="521970"/>
          </a:xfrm>
          <a:prstGeom prst="rect">
            <a:avLst/>
          </a:prstGeom>
          <a:noFill/>
          <a:ln w="9525">
            <a:noFill/>
            <a:miter lim="800000"/>
            <a:headEnd/>
            <a:tailEnd/>
          </a:ln>
        </p:spPr>
      </p:pic>
      <p:sp>
        <p:nvSpPr>
          <p:cNvPr id="20482" name="Rectangle 2"/>
          <p:cNvSpPr>
            <a:spLocks noGrp="1" noChangeArrowheads="1"/>
          </p:cNvSpPr>
          <p:nvPr>
            <p:ph type="ctrTitle"/>
          </p:nvPr>
        </p:nvSpPr>
        <p:spPr>
          <a:xfrm>
            <a:off x="914402" y="1524000"/>
            <a:ext cx="7623175" cy="1752600"/>
          </a:xfrm>
        </p:spPr>
        <p:txBody>
          <a:bodyPr/>
          <a:lstStyle>
            <a:lvl1pPr>
              <a:defRPr sz="4400"/>
            </a:lvl1pPr>
          </a:lstStyle>
          <a:p>
            <a:r>
              <a:rPr lang="zh-CN" altLang="en-US" smtClean="0"/>
              <a:t>单击此处编辑母版标题样式</a:t>
            </a:r>
            <a:endParaRPr lang="zh-CN" altLang="en-US"/>
          </a:p>
        </p:txBody>
      </p:sp>
      <p:sp>
        <p:nvSpPr>
          <p:cNvPr id="20483"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zh-CN" altLang="en-US" smtClean="0"/>
              <a:t>单击此处编辑母版副标题样式</a:t>
            </a:r>
            <a:endParaRPr lang="zh-CN" altLang="en-US"/>
          </a:p>
        </p:txBody>
      </p:sp>
      <p:sp>
        <p:nvSpPr>
          <p:cNvPr id="6" name="Rectangle 4"/>
          <p:cNvSpPr>
            <a:spLocks noGrp="1" noChangeArrowheads="1"/>
          </p:cNvSpPr>
          <p:nvPr>
            <p:ph type="dt" sz="half" idx="10"/>
          </p:nvPr>
        </p:nvSpPr>
        <p:spPr/>
        <p:txBody>
          <a:bodyPr/>
          <a:lstStyle>
            <a:lvl1pPr>
              <a:defRPr/>
            </a:lvl1pPr>
          </a:lstStyle>
          <a:p>
            <a:pPr>
              <a:defRPr/>
            </a:pPr>
            <a:fld id="{0531ACF1-07C8-4C5E-836B-E0C1E287D2C0}" type="datetimeFigureOut">
              <a:rPr lang="zh-CN" altLang="en-US" smtClean="0"/>
              <a:pPr>
                <a:defRPr/>
              </a:pPr>
              <a:t>2014/5/19</a:t>
            </a:fld>
            <a:endParaRPr lang="zh-CN" altLang="en-US"/>
          </a:p>
        </p:txBody>
      </p:sp>
      <p:sp>
        <p:nvSpPr>
          <p:cNvPr id="7" name="Rectangle 5"/>
          <p:cNvSpPr>
            <a:spLocks noGrp="1" noChangeArrowheads="1"/>
          </p:cNvSpPr>
          <p:nvPr>
            <p:ph type="ftr" sz="quarter" idx="11"/>
          </p:nvPr>
        </p:nvSpPr>
        <p:spPr>
          <a:xfrm>
            <a:off x="3124200" y="6244590"/>
            <a:ext cx="2895600" cy="457200"/>
          </a:xfrm>
        </p:spPr>
        <p:txBody>
          <a:bodyPr/>
          <a:lstStyle>
            <a:lvl1pPr>
              <a:defRPr sz="1200" b="0"/>
            </a:lvl1pPr>
          </a:lstStyle>
          <a:p>
            <a:pPr>
              <a:defRPr/>
            </a:pPr>
            <a:endParaRPr lang="zh-CN" altLang="en-US"/>
          </a:p>
        </p:txBody>
      </p:sp>
      <p:sp>
        <p:nvSpPr>
          <p:cNvPr id="8" name="Rectangle 6"/>
          <p:cNvSpPr>
            <a:spLocks noGrp="1" noChangeArrowheads="1"/>
          </p:cNvSpPr>
          <p:nvPr>
            <p:ph type="sldNum" sz="quarter" idx="12"/>
          </p:nvPr>
        </p:nvSpPr>
        <p:spPr/>
        <p:txBody>
          <a:bodyPr/>
          <a:lstStyle>
            <a:lvl1pPr>
              <a:defRPr/>
            </a:lvl1pPr>
          </a:lstStyle>
          <a:p>
            <a:pPr>
              <a:defRPr/>
            </a:pPr>
            <a:fld id="{3E1F1CD5-87AD-43D3-B274-0868CA144FFE}" type="slidenum">
              <a:rPr lang="zh-CN" altLang="en-US" smtClean="0"/>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19984016-FA17-4948-863F-4C7798A35F96}" type="datetimeFigureOut">
              <a:rPr lang="zh-CN" altLang="en-US" smtClean="0"/>
              <a:pPr>
                <a:defRPr/>
              </a:pPr>
              <a:t>2014/5/19</a:t>
            </a:fld>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357FE3A6-8A36-49EF-AB16-B870B043BC2F}" type="slidenum">
              <a:rPr lang="zh-CN" altLang="en-US" smtClean="0"/>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76250"/>
            <a:ext cx="2057400" cy="57546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76250"/>
            <a:ext cx="6019800" cy="57546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B360A5A4-FB6B-4B6B-8504-526777AD3635}" type="datetimeFigureOut">
              <a:rPr lang="zh-CN" altLang="en-US" smtClean="0"/>
              <a:pPr>
                <a:defRPr/>
              </a:pPr>
              <a:t>2014/5/19</a:t>
            </a:fld>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09BB91EA-5835-4297-8ADD-80272426EC0A}" type="slidenum">
              <a:rPr lang="zh-CN" altLang="en-US" smtClean="0"/>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457200" y="476250"/>
            <a:ext cx="8229600" cy="1139825"/>
          </a:xfrm>
        </p:spPr>
        <p:txBody>
          <a:bodyPr/>
          <a:lstStyle/>
          <a:p>
            <a:r>
              <a:rPr lang="zh-CN" altLang="en-US" smtClean="0"/>
              <a:t>单击此处编辑母版标题样式</a:t>
            </a:r>
            <a:endParaRPr lang="zh-CN" altLang="en-US"/>
          </a:p>
        </p:txBody>
      </p:sp>
      <p:sp>
        <p:nvSpPr>
          <p:cNvPr id="3" name="SmartArt 占位符 2"/>
          <p:cNvSpPr>
            <a:spLocks noGrp="1"/>
          </p:cNvSpPr>
          <p:nvPr>
            <p:ph type="dgm" idx="1"/>
          </p:nvPr>
        </p:nvSpPr>
        <p:spPr>
          <a:xfrm>
            <a:off x="457200" y="1700214"/>
            <a:ext cx="8229600" cy="4530725"/>
          </a:xfrm>
        </p:spPr>
        <p:txBody>
          <a:bodyPr/>
          <a:lstStyle/>
          <a:p>
            <a:pPr lvl="0"/>
            <a:r>
              <a:rPr lang="zh-CN" altLang="en-US" noProof="0" smtClean="0"/>
              <a:t>单击图标添加 </a:t>
            </a:r>
            <a:r>
              <a:rPr lang="en-US" altLang="zh-CN" noProof="0" smtClean="0"/>
              <a:t>SmartArt </a:t>
            </a:r>
            <a:r>
              <a:rPr lang="zh-CN" altLang="en-US" noProof="0" smtClean="0"/>
              <a:t>图形</a:t>
            </a:r>
            <a:endParaRPr lang="zh-CN" altLang="en-US" noProof="0"/>
          </a:p>
        </p:txBody>
      </p:sp>
      <p:sp>
        <p:nvSpPr>
          <p:cNvPr id="4" name="Rectangle 4"/>
          <p:cNvSpPr>
            <a:spLocks noGrp="1" noChangeArrowheads="1"/>
          </p:cNvSpPr>
          <p:nvPr>
            <p:ph type="dt" sz="half" idx="10"/>
          </p:nvPr>
        </p:nvSpPr>
        <p:spPr>
          <a:ln/>
        </p:spPr>
        <p:txBody>
          <a:bodyPr/>
          <a:lstStyle>
            <a:lvl1pPr>
              <a:defRPr/>
            </a:lvl1pPr>
          </a:lstStyle>
          <a:p>
            <a:pPr>
              <a:defRPr/>
            </a:pPr>
            <a:fld id="{E2EC5D28-071C-4CAA-A336-A45B8B515390}" type="datetimeFigureOut">
              <a:rPr lang="zh-CN" altLang="en-US" smtClean="0"/>
              <a:pPr>
                <a:defRPr/>
              </a:pPr>
              <a:t>2014/5/19</a:t>
            </a:fld>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BAB96CF3-1A5F-47D4-A1B8-4D08C041AEB8}" type="slidenum">
              <a:rPr lang="zh-CN" altLang="en-US" smtClean="0"/>
              <a:pPr>
                <a:defRPr/>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476250"/>
            <a:ext cx="8229600" cy="113982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700214"/>
            <a:ext cx="8229600" cy="4530725"/>
          </a:xfrm>
        </p:spPr>
        <p:txBody>
          <a:bodyPr/>
          <a:lstStyle/>
          <a:p>
            <a:pPr lvl="0"/>
            <a:r>
              <a:rPr lang="zh-CN" altLang="en-US" noProof="0" smtClean="0"/>
              <a:t>单击图标添加表格</a:t>
            </a:r>
            <a:endParaRPr lang="zh-CN" altLang="en-US" noProof="0"/>
          </a:p>
        </p:txBody>
      </p:sp>
      <p:sp>
        <p:nvSpPr>
          <p:cNvPr id="4" name="Rectangle 4"/>
          <p:cNvSpPr>
            <a:spLocks noGrp="1" noChangeArrowheads="1"/>
          </p:cNvSpPr>
          <p:nvPr>
            <p:ph type="dt" sz="half" idx="10"/>
          </p:nvPr>
        </p:nvSpPr>
        <p:spPr>
          <a:ln/>
        </p:spPr>
        <p:txBody>
          <a:bodyPr/>
          <a:lstStyle>
            <a:lvl1pPr>
              <a:defRPr/>
            </a:lvl1pPr>
          </a:lstStyle>
          <a:p>
            <a:pPr>
              <a:defRPr/>
            </a:pPr>
            <a:fld id="{E2EC5D28-071C-4CAA-A336-A45B8B515390}" type="datetimeFigureOut">
              <a:rPr lang="zh-CN" altLang="en-US" smtClean="0"/>
              <a:pPr>
                <a:defRPr/>
              </a:pPr>
              <a:t>2014/5/19</a:t>
            </a:fld>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BAB96CF3-1A5F-47D4-A1B8-4D08C041AEB8}" type="slidenum">
              <a:rPr lang="zh-CN" altLang="en-US" smtClean="0"/>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itchFamily="34" charset="-122"/>
                <a:ea typeface="微软雅黑" pitchFamily="34"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defRPr>
                <a:latin typeface="微软雅黑" pitchFamily="34" charset="-122"/>
                <a:ea typeface="微软雅黑" pitchFamily="34" charset="-122"/>
              </a:defRPr>
            </a:lvl1pPr>
            <a:lvl2pPr>
              <a:defRPr>
                <a:latin typeface="微软雅黑" pitchFamily="34" charset="-122"/>
                <a:ea typeface="微软雅黑" pitchFamily="34" charset="-122"/>
              </a:defRPr>
            </a:lvl2pPr>
            <a:lvl3pPr>
              <a:defRPr>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atin typeface="微软雅黑" pitchFamily="34" charset="-122"/>
                <a:ea typeface="微软雅黑" pitchFamily="34" charset="-122"/>
              </a:defRPr>
            </a:lvl1pPr>
          </a:lstStyle>
          <a:p>
            <a:pPr>
              <a:defRPr/>
            </a:pPr>
            <a:fld id="{55894271-1322-404C-B43B-423A33CD7319}" type="datetimeFigureOut">
              <a:rPr lang="zh-CN" altLang="en-US" smtClean="0"/>
              <a:pPr>
                <a:defRPr/>
              </a:pPr>
              <a:t>2014/5/19</a:t>
            </a:fld>
            <a:endParaRPr lang="zh-CN" altLang="en-US"/>
          </a:p>
        </p:txBody>
      </p:sp>
      <p:sp>
        <p:nvSpPr>
          <p:cNvPr id="5" name="页脚占位符 4"/>
          <p:cNvSpPr>
            <a:spLocks noGrp="1"/>
          </p:cNvSpPr>
          <p:nvPr>
            <p:ph type="ftr" sz="quarter" idx="11"/>
          </p:nvPr>
        </p:nvSpPr>
        <p:spPr/>
        <p:txBody>
          <a:bodyPr/>
          <a:lstStyle>
            <a:lvl1pPr>
              <a:defRPr>
                <a:latin typeface="微软雅黑" pitchFamily="34" charset="-122"/>
                <a:ea typeface="微软雅黑" pitchFamily="34" charset="-122"/>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atin typeface="微软雅黑" pitchFamily="34" charset="-122"/>
                <a:ea typeface="微软雅黑" pitchFamily="34" charset="-122"/>
              </a:defRPr>
            </a:lvl1pPr>
          </a:lstStyle>
          <a:p>
            <a:pPr>
              <a:defRPr/>
            </a:pPr>
            <a:fld id="{2F70B137-2772-4EFA-9B76-C836B7DDEF45}" type="slidenum">
              <a:rPr lang="zh-CN" altLang="en-US" smtClean="0"/>
              <a:pPr>
                <a:defRPr/>
              </a:pPr>
              <a:t>‹#›</a:t>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1"/>
            <a:ext cx="7772400" cy="1362076"/>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BD7C41AF-2B2A-4667-82FA-19706894814F}" type="datetimeFigureOut">
              <a:rPr lang="zh-CN" altLang="en-US" smtClean="0"/>
              <a:pPr>
                <a:defRPr/>
              </a:pPr>
              <a:t>2014/5/19</a:t>
            </a:fld>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17C71678-3483-434E-9076-D865902C0364}" type="slidenum">
              <a:rPr lang="zh-CN" altLang="en-US" smtClean="0"/>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700214"/>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00214"/>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5FE1F8EC-8603-4156-875E-A4D393E1A70E}" type="datetimeFigureOut">
              <a:rPr lang="zh-CN" altLang="en-US" smtClean="0"/>
              <a:pPr>
                <a:defRPr/>
              </a:pPr>
              <a:t>2014/5/19</a:t>
            </a:fld>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ln/>
        </p:spPr>
        <p:txBody>
          <a:bodyPr/>
          <a:lstStyle>
            <a:lvl1pPr>
              <a:defRPr/>
            </a:lvl1pPr>
          </a:lstStyle>
          <a:p>
            <a:pPr>
              <a:defRPr/>
            </a:pPr>
            <a:fld id="{DE54DFD8-25FE-483D-8B1F-DE20D60F3237}" type="slidenum">
              <a:rPr lang="zh-CN" altLang="en-US" smtClean="0"/>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53511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fld id="{7C6F6095-2B7A-4C3D-A3A3-18DD78BCA70A}" type="datetimeFigureOut">
              <a:rPr lang="zh-CN" altLang="en-US" smtClean="0"/>
              <a:pPr>
                <a:defRPr/>
              </a:pPr>
              <a:t>2014/5/19</a:t>
            </a:fld>
            <a:endParaRPr lang="zh-CN"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9" name="Rectangle 6"/>
          <p:cNvSpPr>
            <a:spLocks noGrp="1" noChangeArrowheads="1"/>
          </p:cNvSpPr>
          <p:nvPr>
            <p:ph type="sldNum" sz="quarter" idx="12"/>
          </p:nvPr>
        </p:nvSpPr>
        <p:spPr>
          <a:ln/>
        </p:spPr>
        <p:txBody>
          <a:bodyPr/>
          <a:lstStyle>
            <a:lvl1pPr>
              <a:defRPr/>
            </a:lvl1pPr>
          </a:lstStyle>
          <a:p>
            <a:pPr>
              <a:defRPr/>
            </a:pPr>
            <a:fld id="{83657D73-5B30-4CE2-AF4C-1F4411B3BE10}" type="slidenum">
              <a:rPr lang="zh-CN" altLang="en-US" smtClean="0"/>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fld id="{C79B669A-0ED9-4D8E-8519-F50F315C28F6}" type="datetimeFigureOut">
              <a:rPr lang="zh-CN" altLang="en-US" smtClean="0"/>
              <a:pPr>
                <a:defRPr/>
              </a:pPr>
              <a:t>2014/5/19</a:t>
            </a:fld>
            <a:endParaRPr lang="zh-CN"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5" name="Rectangle 6"/>
          <p:cNvSpPr>
            <a:spLocks noGrp="1" noChangeArrowheads="1"/>
          </p:cNvSpPr>
          <p:nvPr>
            <p:ph type="sldNum" sz="quarter" idx="12"/>
          </p:nvPr>
        </p:nvSpPr>
        <p:spPr>
          <a:ln/>
        </p:spPr>
        <p:txBody>
          <a:bodyPr/>
          <a:lstStyle>
            <a:lvl1pPr>
              <a:defRPr/>
            </a:lvl1pPr>
          </a:lstStyle>
          <a:p>
            <a:pPr>
              <a:defRPr/>
            </a:pPr>
            <a:fld id="{34686DFC-2FB6-4242-9641-DC746DF4D202}" type="slidenum">
              <a:rPr lang="zh-CN" altLang="en-US" smtClean="0"/>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2ADAF563-29BD-4603-A699-BDFDEC64F332}" type="datetimeFigureOut">
              <a:rPr lang="zh-CN" altLang="en-US" smtClean="0"/>
              <a:pPr>
                <a:defRPr/>
              </a:pPr>
              <a:t>2014/5/19</a:t>
            </a:fld>
            <a:endParaRPr lang="zh-CN"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6"/>
          <p:cNvSpPr>
            <a:spLocks noGrp="1" noChangeArrowheads="1"/>
          </p:cNvSpPr>
          <p:nvPr>
            <p:ph type="sldNum" sz="quarter" idx="12"/>
          </p:nvPr>
        </p:nvSpPr>
        <p:spPr>
          <a:ln/>
        </p:spPr>
        <p:txBody>
          <a:bodyPr/>
          <a:lstStyle>
            <a:lvl1pPr>
              <a:defRPr/>
            </a:lvl1pPr>
          </a:lstStyle>
          <a:p>
            <a:pPr>
              <a:defRPr/>
            </a:pPr>
            <a:fld id="{7C254227-36B1-4875-99B9-A7EB6F219503}" type="slidenum">
              <a:rPr lang="zh-CN" altLang="en-US" smtClean="0"/>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1"/>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CBE71F0D-EF50-4F58-9B79-02291306788F}" type="datetimeFigureOut">
              <a:rPr lang="zh-CN" altLang="en-US" smtClean="0"/>
              <a:pPr>
                <a:defRPr/>
              </a:pPr>
              <a:t>2014/5/19</a:t>
            </a:fld>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ln/>
        </p:spPr>
        <p:txBody>
          <a:bodyPr/>
          <a:lstStyle>
            <a:lvl1pPr>
              <a:defRPr/>
            </a:lvl1pPr>
          </a:lstStyle>
          <a:p>
            <a:pPr>
              <a:defRPr/>
            </a:pPr>
            <a:fld id="{706AC309-D089-4FFB-952E-08678C4D278D}" type="slidenum">
              <a:rPr lang="zh-CN" altLang="en-US" smtClean="0"/>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4334D54E-FE71-4E79-92E8-5D58A515911F}" type="datetimeFigureOut">
              <a:rPr lang="zh-CN" altLang="en-US" smtClean="0"/>
              <a:pPr>
                <a:defRPr/>
              </a:pPr>
              <a:t>2014/5/19</a:t>
            </a:fld>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ln/>
        </p:spPr>
        <p:txBody>
          <a:bodyPr/>
          <a:lstStyle>
            <a:lvl1pPr>
              <a:defRPr/>
            </a:lvl1pPr>
          </a:lstStyle>
          <a:p>
            <a:pPr>
              <a:defRPr/>
            </a:pPr>
            <a:fld id="{B44A01AC-8ECB-488B-954E-564320491F45}" type="slidenum">
              <a:rPr lang="zh-CN" altLang="en-US" smtClean="0"/>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476251"/>
            <a:ext cx="8229600" cy="113919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单击此处编辑母版标题样式</a:t>
            </a:r>
          </a:p>
        </p:txBody>
      </p:sp>
      <p:sp>
        <p:nvSpPr>
          <p:cNvPr id="2051" name="Rectangle 3"/>
          <p:cNvSpPr>
            <a:spLocks noGrp="1" noChangeArrowheads="1"/>
          </p:cNvSpPr>
          <p:nvPr>
            <p:ph type="body" idx="1"/>
          </p:nvPr>
        </p:nvSpPr>
        <p:spPr bwMode="auto">
          <a:xfrm>
            <a:off x="457200" y="1701166"/>
            <a:ext cx="8229600" cy="453009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9460" name="Rectangle 4"/>
          <p:cNvSpPr>
            <a:spLocks noGrp="1" noChangeArrowheads="1"/>
          </p:cNvSpPr>
          <p:nvPr>
            <p:ph type="dt" sz="half" idx="2"/>
          </p:nvPr>
        </p:nvSpPr>
        <p:spPr bwMode="auto">
          <a:xfrm>
            <a:off x="457200" y="624459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微软雅黑" pitchFamily="34" charset="-122"/>
                <a:ea typeface="微软雅黑" pitchFamily="34" charset="-122"/>
              </a:defRPr>
            </a:lvl1pPr>
          </a:lstStyle>
          <a:p>
            <a:pPr>
              <a:defRPr/>
            </a:pPr>
            <a:fld id="{E2EC5D28-071C-4CAA-A336-A45B8B515390}" type="datetimeFigureOut">
              <a:rPr lang="zh-CN" altLang="en-US" smtClean="0"/>
              <a:pPr>
                <a:defRPr/>
              </a:pPr>
              <a:t>2014/5/19</a:t>
            </a:fld>
            <a:endParaRPr lang="zh-CN" altLang="en-US"/>
          </a:p>
        </p:txBody>
      </p:sp>
      <p:sp>
        <p:nvSpPr>
          <p:cNvPr id="19461" name="Rectangle 5"/>
          <p:cNvSpPr>
            <a:spLocks noGrp="1" noChangeArrowheads="1"/>
          </p:cNvSpPr>
          <p:nvPr>
            <p:ph type="ftr" sz="quarter" idx="3"/>
          </p:nvPr>
        </p:nvSpPr>
        <p:spPr bwMode="auto">
          <a:xfrm>
            <a:off x="3124200" y="623697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b="1">
                <a:latin typeface="微软雅黑" pitchFamily="34" charset="-122"/>
                <a:ea typeface="微软雅黑" pitchFamily="34" charset="-122"/>
              </a:defRPr>
            </a:lvl1pPr>
          </a:lstStyle>
          <a:p>
            <a:pPr>
              <a:defRPr/>
            </a:pPr>
            <a:endParaRPr lang="zh-CN" altLang="en-US" dirty="0"/>
          </a:p>
        </p:txBody>
      </p:sp>
      <p:sp>
        <p:nvSpPr>
          <p:cNvPr id="19462" name="Rectangle 6"/>
          <p:cNvSpPr>
            <a:spLocks noGrp="1" noChangeArrowheads="1"/>
          </p:cNvSpPr>
          <p:nvPr>
            <p:ph type="sldNum" sz="quarter" idx="4"/>
          </p:nvPr>
        </p:nvSpPr>
        <p:spPr bwMode="auto">
          <a:xfrm>
            <a:off x="6553200" y="624459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微软雅黑" pitchFamily="34" charset="-122"/>
                <a:ea typeface="微软雅黑" pitchFamily="34" charset="-122"/>
              </a:defRPr>
            </a:lvl1pPr>
          </a:lstStyle>
          <a:p>
            <a:pPr>
              <a:defRPr/>
            </a:pPr>
            <a:fld id="{BAB96CF3-1A5F-47D4-A1B8-4D08C041AEB8}" type="slidenum">
              <a:rPr lang="zh-CN" altLang="en-US" smtClean="0"/>
              <a:pPr>
                <a:defRPr/>
              </a:pPr>
              <a:t>‹#›</a:t>
            </a:fld>
            <a:endParaRPr lang="zh-CN" altLang="en-US"/>
          </a:p>
        </p:txBody>
      </p:sp>
      <p:sp>
        <p:nvSpPr>
          <p:cNvPr id="19463" name="Freeform 7"/>
          <p:cNvSpPr>
            <a:spLocks noChangeArrowheads="1"/>
          </p:cNvSpPr>
          <p:nvPr/>
        </p:nvSpPr>
        <p:spPr bwMode="auto">
          <a:xfrm>
            <a:off x="457200" y="47625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zh-CN" altLang="en-US">
              <a:latin typeface="微软雅黑" pitchFamily="34" charset="-122"/>
              <a:ea typeface="微软雅黑" pitchFamily="34" charset="-122"/>
            </a:endParaRPr>
          </a:p>
        </p:txBody>
      </p:sp>
      <p:sp>
        <p:nvSpPr>
          <p:cNvPr id="19464"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a:defRPr/>
            </a:pPr>
            <a:endParaRPr lang="zh-CN" altLang="en-US">
              <a:latin typeface="微软雅黑" pitchFamily="34" charset="-122"/>
              <a:ea typeface="微软雅黑" pitchFamily="34" charset="-122"/>
            </a:endParaRPr>
          </a:p>
        </p:txBody>
      </p:sp>
      <p:pic>
        <p:nvPicPr>
          <p:cNvPr id="2057" name="Picture 11" descr="标准字体"/>
          <p:cNvPicPr>
            <a:picLocks noChangeAspect="1" noChangeArrowheads="1"/>
          </p:cNvPicPr>
          <p:nvPr/>
        </p:nvPicPr>
        <p:blipFill>
          <a:blip r:embed="rId15">
            <a:clrChange>
              <a:clrFrom>
                <a:srgbClr val="FFFFFF"/>
              </a:clrFrom>
              <a:clrTo>
                <a:srgbClr val="FFFFFF">
                  <a:alpha val="0"/>
                </a:srgbClr>
              </a:clrTo>
            </a:clrChange>
          </a:blip>
          <a:srcRect/>
          <a:stretch>
            <a:fillRect/>
          </a:stretch>
        </p:blipFill>
        <p:spPr bwMode="auto">
          <a:xfrm>
            <a:off x="0" y="1"/>
            <a:ext cx="1042988" cy="521970"/>
          </a:xfrm>
          <a:prstGeom prst="rect">
            <a:avLst/>
          </a:prstGeom>
          <a:noFill/>
          <a:ln w="9525">
            <a:noFill/>
            <a:miter lim="800000"/>
            <a:headEnd/>
            <a:tailEnd/>
          </a:ln>
        </p:spPr>
      </p:pic>
      <p:sp>
        <p:nvSpPr>
          <p:cNvPr id="10" name="页脚占位符 3"/>
          <p:cNvSpPr txBox="1">
            <a:spLocks/>
          </p:cNvSpPr>
          <p:nvPr userDrawn="1"/>
        </p:nvSpPr>
        <p:spPr>
          <a:xfrm>
            <a:off x="3143240" y="6286520"/>
            <a:ext cx="2895600" cy="38100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400" b="1"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n-cs"/>
              </a:rPr>
              <a:t>超市信息部</a:t>
            </a:r>
            <a:endParaRPr kumimoji="0" lang="zh-CN" altLang="en-US" sz="1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n-cs"/>
            </a:endParaRPr>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Lst>
  <p:timing>
    <p:tnLst>
      <p:par>
        <p:cTn id="1" dur="indefinite" restart="never" nodeType="tmRoot"/>
      </p:par>
    </p:tnLst>
  </p:timing>
  <p:txStyles>
    <p:titleStyle>
      <a:lvl1pPr algn="l" rtl="0" eaLnBrk="1" fontAlgn="base" hangingPunct="1">
        <a:spcBef>
          <a:spcPct val="0"/>
        </a:spcBef>
        <a:spcAft>
          <a:spcPct val="0"/>
        </a:spcAft>
        <a:defRPr sz="3600" b="1">
          <a:solidFill>
            <a:srgbClr val="A50021"/>
          </a:solidFill>
          <a:latin typeface="微软雅黑" pitchFamily="34" charset="-122"/>
          <a:ea typeface="微软雅黑" pitchFamily="34" charset="-122"/>
          <a:cs typeface="+mj-cs"/>
        </a:defRPr>
      </a:lvl1pPr>
      <a:lvl2pPr algn="l" rtl="0" eaLnBrk="1" fontAlgn="base" hangingPunct="1">
        <a:spcBef>
          <a:spcPct val="0"/>
        </a:spcBef>
        <a:spcAft>
          <a:spcPct val="0"/>
        </a:spcAft>
        <a:defRPr sz="3600" b="1">
          <a:solidFill>
            <a:srgbClr val="A50021"/>
          </a:solidFill>
          <a:latin typeface="Garamond" pitchFamily="18" charset="0"/>
          <a:ea typeface="宋体" pitchFamily="2" charset="-122"/>
        </a:defRPr>
      </a:lvl2pPr>
      <a:lvl3pPr algn="l" rtl="0" eaLnBrk="1" fontAlgn="base" hangingPunct="1">
        <a:spcBef>
          <a:spcPct val="0"/>
        </a:spcBef>
        <a:spcAft>
          <a:spcPct val="0"/>
        </a:spcAft>
        <a:defRPr sz="3600" b="1">
          <a:solidFill>
            <a:srgbClr val="A50021"/>
          </a:solidFill>
          <a:latin typeface="Garamond" pitchFamily="18" charset="0"/>
          <a:ea typeface="宋体" pitchFamily="2" charset="-122"/>
        </a:defRPr>
      </a:lvl3pPr>
      <a:lvl4pPr algn="l" rtl="0" eaLnBrk="1" fontAlgn="base" hangingPunct="1">
        <a:spcBef>
          <a:spcPct val="0"/>
        </a:spcBef>
        <a:spcAft>
          <a:spcPct val="0"/>
        </a:spcAft>
        <a:defRPr sz="3600" b="1">
          <a:solidFill>
            <a:srgbClr val="A50021"/>
          </a:solidFill>
          <a:latin typeface="Garamond" pitchFamily="18" charset="0"/>
          <a:ea typeface="宋体" pitchFamily="2" charset="-122"/>
        </a:defRPr>
      </a:lvl4pPr>
      <a:lvl5pPr algn="l" rtl="0" eaLnBrk="1" fontAlgn="base" hangingPunct="1">
        <a:spcBef>
          <a:spcPct val="0"/>
        </a:spcBef>
        <a:spcAft>
          <a:spcPct val="0"/>
        </a:spcAft>
        <a:defRPr sz="3600" b="1">
          <a:solidFill>
            <a:srgbClr val="A50021"/>
          </a:solidFill>
          <a:latin typeface="Garamond" pitchFamily="18" charset="0"/>
          <a:ea typeface="宋体" pitchFamily="2" charset="-122"/>
        </a:defRPr>
      </a:lvl5pPr>
      <a:lvl6pPr marL="457200" algn="l" rtl="0" eaLnBrk="1" fontAlgn="base" hangingPunct="1">
        <a:spcBef>
          <a:spcPct val="0"/>
        </a:spcBef>
        <a:spcAft>
          <a:spcPct val="0"/>
        </a:spcAft>
        <a:defRPr sz="3600" b="1">
          <a:solidFill>
            <a:srgbClr val="A50021"/>
          </a:solidFill>
          <a:latin typeface="Garamond" pitchFamily="18" charset="0"/>
          <a:ea typeface="宋体" pitchFamily="2" charset="-122"/>
        </a:defRPr>
      </a:lvl6pPr>
      <a:lvl7pPr marL="914400" algn="l" rtl="0" eaLnBrk="1" fontAlgn="base" hangingPunct="1">
        <a:spcBef>
          <a:spcPct val="0"/>
        </a:spcBef>
        <a:spcAft>
          <a:spcPct val="0"/>
        </a:spcAft>
        <a:defRPr sz="3600" b="1">
          <a:solidFill>
            <a:srgbClr val="A50021"/>
          </a:solidFill>
          <a:latin typeface="Garamond" pitchFamily="18" charset="0"/>
          <a:ea typeface="宋体" pitchFamily="2" charset="-122"/>
        </a:defRPr>
      </a:lvl7pPr>
      <a:lvl8pPr marL="1371600" algn="l" rtl="0" eaLnBrk="1" fontAlgn="base" hangingPunct="1">
        <a:spcBef>
          <a:spcPct val="0"/>
        </a:spcBef>
        <a:spcAft>
          <a:spcPct val="0"/>
        </a:spcAft>
        <a:defRPr sz="3600" b="1">
          <a:solidFill>
            <a:srgbClr val="A50021"/>
          </a:solidFill>
          <a:latin typeface="Garamond" pitchFamily="18" charset="0"/>
          <a:ea typeface="宋体" pitchFamily="2" charset="-122"/>
        </a:defRPr>
      </a:lvl8pPr>
      <a:lvl9pPr marL="1828800" algn="l" rtl="0" eaLnBrk="1" fontAlgn="base" hangingPunct="1">
        <a:spcBef>
          <a:spcPct val="0"/>
        </a:spcBef>
        <a:spcAft>
          <a:spcPct val="0"/>
        </a:spcAft>
        <a:defRPr sz="3600" b="1">
          <a:solidFill>
            <a:srgbClr val="A50021"/>
          </a:solidFill>
          <a:latin typeface="Garamond" pitchFamily="18" charset="0"/>
          <a:ea typeface="宋体" pitchFamily="2" charset="-122"/>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b="1">
          <a:solidFill>
            <a:schemeClr val="tx1"/>
          </a:solidFill>
          <a:latin typeface="微软雅黑" pitchFamily="34" charset="-122"/>
          <a:ea typeface="微软雅黑" pitchFamily="34" charset="-122"/>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b="1">
          <a:solidFill>
            <a:schemeClr val="tx1"/>
          </a:solidFill>
          <a:latin typeface="微软雅黑" pitchFamily="34" charset="-122"/>
          <a:ea typeface="微软雅黑" pitchFamily="34" charset="-122"/>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b="1">
          <a:solidFill>
            <a:schemeClr val="tx1"/>
          </a:solidFill>
          <a:latin typeface="微软雅黑" pitchFamily="34" charset="-122"/>
          <a:ea typeface="微软雅黑" pitchFamily="34" charset="-122"/>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b="1">
          <a:solidFill>
            <a:schemeClr val="tx1"/>
          </a:solidFill>
          <a:latin typeface="微软雅黑" pitchFamily="34" charset="-122"/>
          <a:ea typeface="微软雅黑" pitchFamily="34" charset="-122"/>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微软雅黑" pitchFamily="34" charset="-122"/>
          <a:ea typeface="微软雅黑" pitchFamily="34" charset="-122"/>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7.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3"/>
          <p:cNvSpPr txBox="1"/>
          <p:nvPr/>
        </p:nvSpPr>
        <p:spPr>
          <a:xfrm>
            <a:off x="2123728" y="2584787"/>
            <a:ext cx="5904656" cy="1015663"/>
          </a:xfrm>
          <a:prstGeom prst="rect">
            <a:avLst/>
          </a:prstGeom>
          <a:noFill/>
        </p:spPr>
        <p:txBody>
          <a:bodyPr wrap="square" rtlCol="0">
            <a:spAutoFit/>
          </a:bodyPr>
          <a:lstStyle/>
          <a:p>
            <a:r>
              <a:rPr lang="zh-CN" altLang="en-US" sz="6000" b="1" dirty="0" smtClean="0">
                <a:solidFill>
                  <a:srgbClr val="CC0000"/>
                </a:solidFill>
              </a:rPr>
              <a:t>门店订货培训</a:t>
            </a:r>
            <a:endParaRPr lang="en-US" sz="6000" b="1" dirty="0">
              <a:solidFill>
                <a:srgbClr val="CC0000"/>
              </a:solidFill>
            </a:endParaRPr>
          </a:p>
        </p:txBody>
      </p:sp>
      <p:sp>
        <p:nvSpPr>
          <p:cNvPr id="4" name="TextBox 3"/>
          <p:cNvSpPr txBox="1"/>
          <p:nvPr/>
        </p:nvSpPr>
        <p:spPr>
          <a:xfrm>
            <a:off x="3923928" y="5446965"/>
            <a:ext cx="3240360" cy="646331"/>
          </a:xfrm>
          <a:prstGeom prst="rect">
            <a:avLst/>
          </a:prstGeom>
          <a:noFill/>
        </p:spPr>
        <p:txBody>
          <a:bodyPr wrap="square" rtlCol="0">
            <a:spAutoFit/>
          </a:bodyPr>
          <a:lstStyle/>
          <a:p>
            <a:r>
              <a:rPr lang="zh-CN" altLang="en-US" dirty="0" smtClean="0"/>
              <a:t>内部顾问组</a:t>
            </a:r>
            <a:endParaRPr lang="en-US" altLang="zh-CN" dirty="0" smtClean="0"/>
          </a:p>
          <a:p>
            <a:r>
              <a:rPr lang="en-US" altLang="zh-CN" dirty="0" smtClean="0"/>
              <a:t>2014-05-19</a:t>
            </a:r>
            <a:endParaRPr lang="zh-CN" altLang="en-US" dirty="0"/>
          </a:p>
        </p:txBody>
      </p:sp>
    </p:spTree>
  </p:cSld>
  <p:clrMapOvr>
    <a:masterClrMapping/>
  </p:clrMapOvr>
  <p:transition advTm="12959"/>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1" name="Rectangle 8"/>
          <p:cNvSpPr>
            <a:spLocks noGrp="1" noChangeArrowheads="1"/>
          </p:cNvSpPr>
          <p:nvPr>
            <p:ph type="title"/>
          </p:nvPr>
        </p:nvSpPr>
        <p:spPr>
          <a:xfrm>
            <a:off x="500063" y="500063"/>
            <a:ext cx="8229600" cy="1143000"/>
          </a:xfrm>
        </p:spPr>
        <p:txBody>
          <a:bodyPr/>
          <a:lstStyle/>
          <a:p>
            <a:r>
              <a:rPr lang="zh-CN" altLang="en-US" dirty="0"/>
              <a:t>门店订货审核界面</a:t>
            </a:r>
            <a:r>
              <a:rPr lang="en-US" altLang="zh-CN" dirty="0"/>
              <a:t> </a:t>
            </a:r>
            <a:endParaRPr lang="zh-CN" altLang="en-US" dirty="0" smtClean="0"/>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124908"/>
            <a:ext cx="7705098" cy="3858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矩形 10"/>
          <p:cNvSpPr/>
          <p:nvPr/>
        </p:nvSpPr>
        <p:spPr>
          <a:xfrm>
            <a:off x="611560" y="5085184"/>
            <a:ext cx="7097442" cy="10801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smtClean="0">
                <a:solidFill>
                  <a:schemeClr val="tx1"/>
                </a:solidFill>
                <a:latin typeface="微软雅黑" pitchFamily="34" charset="-122"/>
                <a:ea typeface="微软雅黑" pitchFamily="34" charset="-122"/>
              </a:rPr>
              <a:t>功能说明：</a:t>
            </a:r>
            <a:endParaRPr lang="en-US" altLang="zh-CN" sz="1050" b="1" dirty="0" smtClean="0">
              <a:solidFill>
                <a:schemeClr val="tx1"/>
              </a:solidFill>
              <a:latin typeface="微软雅黑" pitchFamily="34" charset="-122"/>
              <a:ea typeface="微软雅黑" pitchFamily="34" charset="-122"/>
            </a:endParaRPr>
          </a:p>
          <a:p>
            <a:endParaRPr lang="en-US" altLang="zh-CN" sz="1050" b="1" dirty="0" smtClean="0">
              <a:solidFill>
                <a:schemeClr val="tx1"/>
              </a:solidFill>
              <a:latin typeface="微软雅黑" pitchFamily="34" charset="-122"/>
              <a:ea typeface="微软雅黑" pitchFamily="34" charset="-122"/>
            </a:endParaRPr>
          </a:p>
          <a:p>
            <a:pPr>
              <a:buFont typeface="Arial" pitchFamily="34" charset="0"/>
              <a:buChar char="•"/>
            </a:pPr>
            <a:r>
              <a:rPr lang="zh-CN" altLang="en-US" sz="1000" dirty="0" smtClean="0">
                <a:solidFill>
                  <a:schemeClr val="tx1"/>
                </a:solidFill>
                <a:latin typeface="微软雅黑" pitchFamily="34" charset="-122"/>
                <a:ea typeface="微软雅黑" pitchFamily="34" charset="-122"/>
              </a:rPr>
              <a:t>用于对门店订货申请进行审核；按照单号，门店，大类，订货类型来搜索。按操作人员所属大类</a:t>
            </a:r>
            <a:r>
              <a:rPr lang="en-US" altLang="zh-CN" sz="1000" dirty="0" smtClean="0">
                <a:solidFill>
                  <a:schemeClr val="tx1"/>
                </a:solidFill>
                <a:latin typeface="微软雅黑" pitchFamily="34" charset="-122"/>
                <a:ea typeface="微软雅黑" pitchFamily="34" charset="-122"/>
              </a:rPr>
              <a:t>+</a:t>
            </a:r>
            <a:r>
              <a:rPr lang="zh-CN" altLang="en-US" sz="1000" dirty="0" smtClean="0">
                <a:solidFill>
                  <a:schemeClr val="tx1"/>
                </a:solidFill>
                <a:latin typeface="微软雅黑" pitchFamily="34" charset="-122"/>
                <a:ea typeface="微软雅黑" pitchFamily="34" charset="-122"/>
              </a:rPr>
              <a:t>门店权限控制审核；</a:t>
            </a:r>
            <a:endParaRPr lang="en-US" altLang="zh-CN" sz="1000" dirty="0" smtClean="0">
              <a:solidFill>
                <a:schemeClr val="tx1"/>
              </a:solidFill>
              <a:latin typeface="微软雅黑" pitchFamily="34" charset="-122"/>
              <a:ea typeface="微软雅黑" pitchFamily="34" charset="-122"/>
            </a:endParaRPr>
          </a:p>
          <a:p>
            <a:pPr>
              <a:buFont typeface="Arial" pitchFamily="34" charset="0"/>
              <a:buChar char="•"/>
            </a:pPr>
            <a:r>
              <a:rPr lang="zh-CN" altLang="en-US" sz="1000" dirty="0" smtClean="0">
                <a:solidFill>
                  <a:schemeClr val="tx1"/>
                </a:solidFill>
                <a:latin typeface="微软雅黑" pitchFamily="34" charset="-122"/>
                <a:ea typeface="微软雅黑" pitchFamily="34" charset="-122"/>
              </a:rPr>
              <a:t>除生鲜和直送订货自动审批外，其他的订货申请都需要订货中心修改及审批；</a:t>
            </a:r>
            <a:r>
              <a:rPr lang="en-US" altLang="zh-CN" sz="1000" dirty="0" smtClean="0">
                <a:solidFill>
                  <a:schemeClr val="tx1"/>
                </a:solidFill>
                <a:latin typeface="微软雅黑" pitchFamily="34" charset="-122"/>
                <a:ea typeface="微软雅黑" pitchFamily="34" charset="-122"/>
              </a:rPr>
              <a:t>(</a:t>
            </a:r>
            <a:r>
              <a:rPr lang="zh-CN" altLang="en-US" sz="1000" dirty="0" smtClean="0">
                <a:solidFill>
                  <a:schemeClr val="tx1"/>
                </a:solidFill>
                <a:latin typeface="微软雅黑" pitchFamily="34" charset="-122"/>
                <a:ea typeface="微软雅黑" pitchFamily="34" charset="-122"/>
              </a:rPr>
              <a:t>遵照现有审批规则）。</a:t>
            </a:r>
            <a:endParaRPr lang="en-US" altLang="zh-CN" sz="1000" dirty="0" smtClean="0">
              <a:solidFill>
                <a:schemeClr val="tx1"/>
              </a:solidFill>
              <a:latin typeface="微软雅黑" pitchFamily="34" charset="-122"/>
              <a:ea typeface="微软雅黑" pitchFamily="34" charset="-122"/>
            </a:endParaRPr>
          </a:p>
        </p:txBody>
      </p:sp>
    </p:spTree>
  </p:cSld>
  <p:clrMapOvr>
    <a:masterClrMapping/>
  </p:clrMapOvr>
  <p:transition advTm="12959"/>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29" descr="1"/>
          <p:cNvPicPr>
            <a:picLocks noChangeAspect="1" noChangeArrowheads="1"/>
          </p:cNvPicPr>
          <p:nvPr/>
        </p:nvPicPr>
        <p:blipFill>
          <a:blip r:embed="rId3">
            <a:lum bright="-6000" contrast="24000"/>
          </a:blip>
          <a:srcRect l="42606" t="64474" r="19473"/>
          <a:stretch>
            <a:fillRect/>
          </a:stretch>
        </p:blipFill>
        <p:spPr bwMode="auto">
          <a:xfrm>
            <a:off x="642911" y="2422518"/>
            <a:ext cx="792162" cy="949325"/>
          </a:xfrm>
          <a:prstGeom prst="rect">
            <a:avLst/>
          </a:prstGeom>
          <a:noFill/>
          <a:ln w="9525">
            <a:noFill/>
            <a:miter lim="800000"/>
            <a:headEnd/>
            <a:tailEnd/>
          </a:ln>
        </p:spPr>
      </p:pic>
      <p:pic>
        <p:nvPicPr>
          <p:cNvPr id="54" name="Picture 29" descr="1"/>
          <p:cNvPicPr>
            <a:picLocks noChangeAspect="1" noChangeArrowheads="1"/>
          </p:cNvPicPr>
          <p:nvPr/>
        </p:nvPicPr>
        <p:blipFill>
          <a:blip r:embed="rId3">
            <a:lum bright="-6000" contrast="24000"/>
          </a:blip>
          <a:srcRect l="42606" t="64474" r="19473"/>
          <a:stretch>
            <a:fillRect/>
          </a:stretch>
        </p:blipFill>
        <p:spPr bwMode="auto">
          <a:xfrm>
            <a:off x="571472" y="4286256"/>
            <a:ext cx="792162" cy="949325"/>
          </a:xfrm>
          <a:prstGeom prst="rect">
            <a:avLst/>
          </a:prstGeom>
          <a:noFill/>
          <a:ln w="9525">
            <a:noFill/>
            <a:miter lim="800000"/>
            <a:headEnd/>
            <a:tailEnd/>
          </a:ln>
        </p:spPr>
      </p:pic>
      <p:pic>
        <p:nvPicPr>
          <p:cNvPr id="52" name="Picture 29" descr="1"/>
          <p:cNvPicPr>
            <a:picLocks noChangeAspect="1" noChangeArrowheads="1"/>
          </p:cNvPicPr>
          <p:nvPr/>
        </p:nvPicPr>
        <p:blipFill>
          <a:blip r:embed="rId3">
            <a:lum bright="-6000" contrast="24000"/>
          </a:blip>
          <a:srcRect l="42606" t="64474" r="19473"/>
          <a:stretch>
            <a:fillRect/>
          </a:stretch>
        </p:blipFill>
        <p:spPr bwMode="auto">
          <a:xfrm>
            <a:off x="642910" y="1500174"/>
            <a:ext cx="792162" cy="949325"/>
          </a:xfrm>
          <a:prstGeom prst="rect">
            <a:avLst/>
          </a:prstGeom>
          <a:noFill/>
          <a:ln w="9525">
            <a:noFill/>
            <a:miter lim="800000"/>
            <a:headEnd/>
            <a:tailEnd/>
          </a:ln>
        </p:spPr>
      </p:pic>
      <p:sp>
        <p:nvSpPr>
          <p:cNvPr id="8194" name="标题 1"/>
          <p:cNvSpPr>
            <a:spLocks noGrp="1"/>
          </p:cNvSpPr>
          <p:nvPr>
            <p:ph type="title"/>
          </p:nvPr>
        </p:nvSpPr>
        <p:spPr/>
        <p:txBody>
          <a:bodyPr/>
          <a:lstStyle/>
          <a:p>
            <a:r>
              <a:rPr lang="zh-CN" altLang="en-US" dirty="0"/>
              <a:t>目录</a:t>
            </a:r>
            <a:endParaRPr lang="zh-CN" altLang="en-US" dirty="0" smtClean="0"/>
          </a:p>
        </p:txBody>
      </p:sp>
      <p:pic>
        <p:nvPicPr>
          <p:cNvPr id="4" name="图片 3"/>
          <p:cNvPicPr>
            <a:picLocks noChangeAspect="1"/>
          </p:cNvPicPr>
          <p:nvPr/>
        </p:nvPicPr>
        <p:blipFill>
          <a:blip r:embed="rId4"/>
          <a:stretch>
            <a:fillRect/>
          </a:stretch>
        </p:blipFill>
        <p:spPr>
          <a:xfrm>
            <a:off x="6660232" y="2943950"/>
            <a:ext cx="1717779" cy="3216730"/>
          </a:xfrm>
          <a:prstGeom prst="rect">
            <a:avLst/>
          </a:prstGeom>
        </p:spPr>
      </p:pic>
      <p:sp>
        <p:nvSpPr>
          <p:cNvPr id="17" name="Text Box 23"/>
          <p:cNvSpPr txBox="1">
            <a:spLocks noChangeArrowheads="1"/>
          </p:cNvSpPr>
          <p:nvPr/>
        </p:nvSpPr>
        <p:spPr bwMode="white">
          <a:xfrm>
            <a:off x="1252511" y="1536693"/>
            <a:ext cx="4495800" cy="457200"/>
          </a:xfrm>
          <a:prstGeom prst="rect">
            <a:avLst/>
          </a:prstGeom>
          <a:noFill/>
          <a:ln w="9525">
            <a:noFill/>
            <a:miter lim="800000"/>
            <a:headEnd/>
            <a:tailEnd/>
          </a:ln>
        </p:spPr>
        <p:txBody>
          <a:bodyPr>
            <a:spAutoFit/>
          </a:bodyPr>
          <a:lstStyle/>
          <a:p>
            <a:pPr marL="457200" indent="-457200" algn="ctr">
              <a:spcBef>
                <a:spcPct val="50000"/>
              </a:spcBef>
              <a:buClr>
                <a:schemeClr val="tx1"/>
              </a:buClr>
            </a:pPr>
            <a:r>
              <a:rPr lang="zh-CN" altLang="en-US" sz="2400" b="1" dirty="0" smtClean="0">
                <a:solidFill>
                  <a:srgbClr val="FFFFFF"/>
                </a:solidFill>
                <a:latin typeface="Arial Unicode MS" pitchFamily="34" charset="-122"/>
                <a:ea typeface="Arial Unicode MS" pitchFamily="34" charset="-122"/>
                <a:cs typeface="Arial Unicode MS" pitchFamily="34" charset="-122"/>
              </a:rPr>
              <a:t>功能简介</a:t>
            </a:r>
            <a:endParaRPr lang="en-US" altLang="zh-CN" sz="2400" b="1" dirty="0">
              <a:solidFill>
                <a:srgbClr val="FFFFFF"/>
              </a:solidFill>
              <a:latin typeface="Arial Unicode MS" pitchFamily="34" charset="-122"/>
              <a:ea typeface="Arial Unicode MS" pitchFamily="34" charset="-122"/>
              <a:cs typeface="Arial Unicode MS" pitchFamily="34" charset="-122"/>
            </a:endParaRPr>
          </a:p>
        </p:txBody>
      </p:sp>
      <p:grpSp>
        <p:nvGrpSpPr>
          <p:cNvPr id="37" name="组合 36"/>
          <p:cNvGrpSpPr/>
          <p:nvPr/>
        </p:nvGrpSpPr>
        <p:grpSpPr>
          <a:xfrm>
            <a:off x="785786" y="2428868"/>
            <a:ext cx="5311775" cy="688975"/>
            <a:chOff x="785786" y="2428868"/>
            <a:chExt cx="5311775" cy="688975"/>
          </a:xfrm>
        </p:grpSpPr>
        <p:grpSp>
          <p:nvGrpSpPr>
            <p:cNvPr id="2" name="Group 3"/>
            <p:cNvGrpSpPr>
              <a:grpSpLocks/>
            </p:cNvGrpSpPr>
            <p:nvPr/>
          </p:nvGrpSpPr>
          <p:grpSpPr bwMode="auto">
            <a:xfrm>
              <a:off x="785786" y="2428868"/>
              <a:ext cx="5311775" cy="688975"/>
              <a:chOff x="720" y="1392"/>
              <a:chExt cx="4058" cy="480"/>
            </a:xfrm>
          </p:grpSpPr>
          <p:sp>
            <p:nvSpPr>
              <p:cNvPr id="9" name="AutoShape 4"/>
              <p:cNvSpPr>
                <a:spLocks noChangeArrowheads="1"/>
              </p:cNvSpPr>
              <p:nvPr/>
            </p:nvSpPr>
            <p:spPr bwMode="gray">
              <a:xfrm>
                <a:off x="720" y="1392"/>
                <a:ext cx="4058" cy="480"/>
              </a:xfrm>
              <a:prstGeom prst="roundRect">
                <a:avLst>
                  <a:gd name="adj" fmla="val 17509"/>
                </a:avLst>
              </a:prstGeom>
              <a:gradFill rotWithShape="1">
                <a:gsLst>
                  <a:gs pos="0">
                    <a:schemeClr val="accent2"/>
                  </a:gs>
                  <a:gs pos="50000">
                    <a:schemeClr val="accent2">
                      <a:gamma/>
                      <a:shade val="92157"/>
                      <a:invGamma/>
                    </a:schemeClr>
                  </a:gs>
                  <a:gs pos="100000">
                    <a:schemeClr val="accent2"/>
                  </a:gs>
                </a:gsLst>
                <a:lin ang="5400000" scaled="1"/>
              </a:gradFill>
              <a:ln w="9525">
                <a:noFill/>
                <a:round/>
                <a:headEnd/>
                <a:tailEnd/>
              </a:ln>
              <a:effectLst/>
            </p:spPr>
            <p:txBody>
              <a:bodyPr wrap="none" anchor="ctr"/>
              <a:lstStyle/>
              <a:p>
                <a:pPr>
                  <a:defRPr/>
                </a:pPr>
                <a:endParaRPr lang="zh-CN" altLang="en-US">
                  <a:latin typeface="Arial" charset="0"/>
                  <a:ea typeface="宋体" charset="-122"/>
                </a:endParaRPr>
              </a:p>
            </p:txBody>
          </p:sp>
          <p:grpSp>
            <p:nvGrpSpPr>
              <p:cNvPr id="3" name="Group 5"/>
              <p:cNvGrpSpPr>
                <a:grpSpLocks/>
              </p:cNvGrpSpPr>
              <p:nvPr/>
            </p:nvGrpSpPr>
            <p:grpSpPr bwMode="auto">
              <a:xfrm>
                <a:off x="730" y="1407"/>
                <a:ext cx="4043" cy="444"/>
                <a:chOff x="744" y="1407"/>
                <a:chExt cx="3988" cy="444"/>
              </a:xfrm>
            </p:grpSpPr>
            <p:sp>
              <p:nvSpPr>
                <p:cNvPr id="11" name="AutoShape 6"/>
                <p:cNvSpPr>
                  <a:spLocks noChangeArrowheads="1"/>
                </p:cNvSpPr>
                <p:nvPr/>
              </p:nvSpPr>
              <p:spPr bwMode="gray">
                <a:xfrm>
                  <a:off x="744" y="1736"/>
                  <a:ext cx="3988" cy="115"/>
                </a:xfrm>
                <a:prstGeom prst="roundRect">
                  <a:avLst>
                    <a:gd name="adj" fmla="val 50000"/>
                  </a:avLst>
                </a:prstGeom>
                <a:gradFill rotWithShape="1">
                  <a:gsLst>
                    <a:gs pos="0">
                      <a:schemeClr val="accent2">
                        <a:alpha val="0"/>
                      </a:schemeClr>
                    </a:gs>
                    <a:gs pos="100000">
                      <a:schemeClr val="accent2">
                        <a:gamma/>
                        <a:tint val="0"/>
                        <a:invGamma/>
                      </a:schemeClr>
                    </a:gs>
                  </a:gsLst>
                  <a:lin ang="5400000" scaled="1"/>
                </a:gradFill>
                <a:ln w="9525">
                  <a:noFill/>
                  <a:round/>
                  <a:headEnd/>
                  <a:tailEnd/>
                </a:ln>
                <a:effectLst/>
              </p:spPr>
              <p:txBody>
                <a:bodyPr wrap="none" anchor="ctr"/>
                <a:lstStyle/>
                <a:p>
                  <a:pPr>
                    <a:defRPr/>
                  </a:pPr>
                  <a:endParaRPr lang="zh-CN" altLang="en-US">
                    <a:latin typeface="Arial" charset="0"/>
                    <a:ea typeface="宋体" charset="-122"/>
                  </a:endParaRPr>
                </a:p>
              </p:txBody>
            </p:sp>
            <p:sp>
              <p:nvSpPr>
                <p:cNvPr id="12" name="AutoShape 7"/>
                <p:cNvSpPr>
                  <a:spLocks noChangeArrowheads="1"/>
                </p:cNvSpPr>
                <p:nvPr/>
              </p:nvSpPr>
              <p:spPr bwMode="gray">
                <a:xfrm>
                  <a:off x="744" y="1407"/>
                  <a:ext cx="3988" cy="115"/>
                </a:xfrm>
                <a:prstGeom prst="roundRect">
                  <a:avLst>
                    <a:gd name="adj" fmla="val 50000"/>
                  </a:avLst>
                </a:prstGeom>
                <a:gradFill rotWithShape="1">
                  <a:gsLst>
                    <a:gs pos="0">
                      <a:schemeClr val="accent2">
                        <a:gamma/>
                        <a:tint val="0"/>
                        <a:invGamma/>
                      </a:schemeClr>
                    </a:gs>
                    <a:gs pos="100000">
                      <a:schemeClr val="accent2">
                        <a:alpha val="0"/>
                      </a:schemeClr>
                    </a:gs>
                  </a:gsLst>
                  <a:lin ang="5400000" scaled="1"/>
                </a:gradFill>
                <a:ln w="9525">
                  <a:noFill/>
                  <a:round/>
                  <a:headEnd/>
                  <a:tailEnd/>
                </a:ln>
                <a:effectLst/>
              </p:spPr>
              <p:txBody>
                <a:bodyPr wrap="none" anchor="ctr"/>
                <a:lstStyle/>
                <a:p>
                  <a:pPr>
                    <a:defRPr/>
                  </a:pPr>
                  <a:endParaRPr lang="zh-CN" altLang="en-US">
                    <a:latin typeface="Arial" charset="0"/>
                    <a:ea typeface="宋体" charset="-122"/>
                  </a:endParaRPr>
                </a:p>
              </p:txBody>
            </p:sp>
          </p:grpSp>
        </p:grpSp>
        <p:sp>
          <p:nvSpPr>
            <p:cNvPr id="18" name="Text Box 24"/>
            <p:cNvSpPr txBox="1">
              <a:spLocks noChangeArrowheads="1"/>
            </p:cNvSpPr>
            <p:nvPr/>
          </p:nvSpPr>
          <p:spPr bwMode="white">
            <a:xfrm>
              <a:off x="1263623" y="2536818"/>
              <a:ext cx="4495800" cy="457200"/>
            </a:xfrm>
            <a:prstGeom prst="rect">
              <a:avLst/>
            </a:prstGeom>
            <a:noFill/>
            <a:ln w="9525">
              <a:noFill/>
              <a:miter lim="800000"/>
              <a:headEnd/>
              <a:tailEnd/>
            </a:ln>
          </p:spPr>
          <p:txBody>
            <a:bodyPr>
              <a:spAutoFit/>
            </a:bodyPr>
            <a:lstStyle/>
            <a:p>
              <a:pPr marL="457200" indent="-457200" algn="ctr">
                <a:spcBef>
                  <a:spcPct val="50000"/>
                </a:spcBef>
                <a:buClr>
                  <a:schemeClr val="tx1"/>
                </a:buClr>
              </a:pPr>
              <a:r>
                <a:rPr lang="zh-CN" altLang="en-US" sz="2400" b="1" dirty="0" smtClean="0">
                  <a:solidFill>
                    <a:srgbClr val="FFFFFF"/>
                  </a:solidFill>
                  <a:latin typeface="Arial Unicode MS" pitchFamily="34" charset="-122"/>
                  <a:ea typeface="Arial Unicode MS" pitchFamily="34" charset="-122"/>
                  <a:cs typeface="Arial Unicode MS" pitchFamily="34" charset="-122"/>
                </a:rPr>
                <a:t>主界面介绍</a:t>
              </a:r>
              <a:endParaRPr lang="en-US" altLang="zh-CN" sz="2400" b="1" dirty="0">
                <a:solidFill>
                  <a:srgbClr val="FFFFFF"/>
                </a:solidFill>
                <a:latin typeface="Arial Unicode MS" pitchFamily="34" charset="-122"/>
                <a:ea typeface="Arial Unicode MS" pitchFamily="34" charset="-122"/>
                <a:cs typeface="Arial Unicode MS" pitchFamily="34" charset="-122"/>
              </a:endParaRPr>
            </a:p>
          </p:txBody>
        </p:sp>
        <p:sp>
          <p:nvSpPr>
            <p:cNvPr id="22" name="Text Box 32"/>
            <p:cNvSpPr txBox="1">
              <a:spLocks noChangeArrowheads="1"/>
            </p:cNvSpPr>
            <p:nvPr/>
          </p:nvSpPr>
          <p:spPr bwMode="white">
            <a:xfrm>
              <a:off x="1047723" y="2536818"/>
              <a:ext cx="381000" cy="457200"/>
            </a:xfrm>
            <a:prstGeom prst="rect">
              <a:avLst/>
            </a:prstGeom>
            <a:noFill/>
            <a:ln w="9525">
              <a:noFill/>
              <a:miter lim="800000"/>
              <a:headEnd/>
              <a:tailEnd/>
            </a:ln>
          </p:spPr>
          <p:txBody>
            <a:bodyPr>
              <a:spAutoFit/>
            </a:bodyPr>
            <a:lstStyle/>
            <a:p>
              <a:pPr algn="ctr">
                <a:spcBef>
                  <a:spcPct val="50000"/>
                </a:spcBef>
              </a:pPr>
              <a:r>
                <a:rPr lang="en-US" altLang="zh-CN" sz="2400" b="1" dirty="0">
                  <a:solidFill>
                    <a:srgbClr val="FFFFFF"/>
                  </a:solidFill>
                  <a:ea typeface="宋体" pitchFamily="2" charset="-122"/>
                  <a:cs typeface="Arial" pitchFamily="34" charset="0"/>
                </a:rPr>
                <a:t>2</a:t>
              </a:r>
              <a:r>
                <a:rPr lang="zh-CN" altLang="en-US" sz="2400" b="1" dirty="0">
                  <a:solidFill>
                    <a:srgbClr val="FFFFFF"/>
                  </a:solidFill>
                  <a:ea typeface="宋体" pitchFamily="2" charset="-122"/>
                  <a:cs typeface="Arial" pitchFamily="34" charset="0"/>
                </a:rPr>
                <a:t>）</a:t>
              </a:r>
              <a:endParaRPr lang="en-US" altLang="zh-CN" sz="2400" b="1" dirty="0">
                <a:solidFill>
                  <a:srgbClr val="FFFFFF"/>
                </a:solidFill>
                <a:ea typeface="宋体" pitchFamily="2" charset="-122"/>
                <a:cs typeface="Arial" pitchFamily="34" charset="0"/>
              </a:endParaRPr>
            </a:p>
          </p:txBody>
        </p:sp>
      </p:grpSp>
      <p:sp>
        <p:nvSpPr>
          <p:cNvPr id="29" name="Text Box 32"/>
          <p:cNvSpPr txBox="1">
            <a:spLocks noChangeArrowheads="1"/>
          </p:cNvSpPr>
          <p:nvPr/>
        </p:nvSpPr>
        <p:spPr bwMode="white">
          <a:xfrm>
            <a:off x="1047723" y="3465512"/>
            <a:ext cx="381000" cy="457200"/>
          </a:xfrm>
          <a:prstGeom prst="rect">
            <a:avLst/>
          </a:prstGeom>
          <a:noFill/>
          <a:ln w="9525">
            <a:noFill/>
            <a:miter lim="800000"/>
            <a:headEnd/>
            <a:tailEnd/>
          </a:ln>
        </p:spPr>
        <p:txBody>
          <a:bodyPr>
            <a:spAutoFit/>
          </a:bodyPr>
          <a:lstStyle/>
          <a:p>
            <a:pPr algn="ctr">
              <a:spcBef>
                <a:spcPct val="50000"/>
              </a:spcBef>
            </a:pPr>
            <a:r>
              <a:rPr lang="en-US" altLang="zh-CN" sz="2400" b="1" dirty="0" smtClean="0">
                <a:solidFill>
                  <a:srgbClr val="FFFFFF"/>
                </a:solidFill>
                <a:cs typeface="Arial" pitchFamily="34" charset="0"/>
              </a:rPr>
              <a:t>3</a:t>
            </a:r>
            <a:endParaRPr lang="en-US" altLang="zh-CN" sz="2400" b="1" dirty="0">
              <a:solidFill>
                <a:srgbClr val="FFFFFF"/>
              </a:solidFill>
              <a:ea typeface="宋体" pitchFamily="2" charset="-122"/>
              <a:cs typeface="Arial" pitchFamily="34" charset="0"/>
            </a:endParaRPr>
          </a:p>
        </p:txBody>
      </p:sp>
      <p:grpSp>
        <p:nvGrpSpPr>
          <p:cNvPr id="7" name="Group 3"/>
          <p:cNvGrpSpPr>
            <a:grpSpLocks/>
          </p:cNvGrpSpPr>
          <p:nvPr/>
        </p:nvGrpSpPr>
        <p:grpSpPr bwMode="auto">
          <a:xfrm>
            <a:off x="785786" y="4286256"/>
            <a:ext cx="5311775" cy="688975"/>
            <a:chOff x="720" y="1392"/>
            <a:chExt cx="4058" cy="480"/>
          </a:xfrm>
        </p:grpSpPr>
        <p:sp>
          <p:nvSpPr>
            <p:cNvPr id="31" name="AutoShape 4"/>
            <p:cNvSpPr>
              <a:spLocks noChangeArrowheads="1"/>
            </p:cNvSpPr>
            <p:nvPr/>
          </p:nvSpPr>
          <p:spPr bwMode="gray">
            <a:xfrm>
              <a:off x="720" y="1392"/>
              <a:ext cx="4058" cy="480"/>
            </a:xfrm>
            <a:prstGeom prst="roundRect">
              <a:avLst>
                <a:gd name="adj" fmla="val 17509"/>
              </a:avLst>
            </a:prstGeom>
            <a:gradFill rotWithShape="1">
              <a:gsLst>
                <a:gs pos="0">
                  <a:schemeClr val="accent2"/>
                </a:gs>
                <a:gs pos="50000">
                  <a:schemeClr val="accent2">
                    <a:gamma/>
                    <a:shade val="92157"/>
                    <a:invGamma/>
                  </a:schemeClr>
                </a:gs>
                <a:gs pos="100000">
                  <a:schemeClr val="accent2"/>
                </a:gs>
              </a:gsLst>
              <a:lin ang="5400000" scaled="1"/>
            </a:gradFill>
            <a:ln w="9525">
              <a:noFill/>
              <a:round/>
              <a:headEnd/>
              <a:tailEnd/>
            </a:ln>
            <a:effectLst/>
          </p:spPr>
          <p:txBody>
            <a:bodyPr wrap="none" anchor="ctr"/>
            <a:lstStyle/>
            <a:p>
              <a:pPr>
                <a:defRPr/>
              </a:pPr>
              <a:endParaRPr lang="zh-CN" altLang="en-US">
                <a:latin typeface="Arial" charset="0"/>
                <a:ea typeface="宋体" charset="-122"/>
              </a:endParaRPr>
            </a:p>
          </p:txBody>
        </p:sp>
        <p:grpSp>
          <p:nvGrpSpPr>
            <p:cNvPr id="8" name="Group 5"/>
            <p:cNvGrpSpPr>
              <a:grpSpLocks/>
            </p:cNvGrpSpPr>
            <p:nvPr/>
          </p:nvGrpSpPr>
          <p:grpSpPr bwMode="auto">
            <a:xfrm>
              <a:off x="730" y="1407"/>
              <a:ext cx="4043" cy="444"/>
              <a:chOff x="744" y="1407"/>
              <a:chExt cx="3988" cy="444"/>
            </a:xfrm>
          </p:grpSpPr>
          <p:sp>
            <p:nvSpPr>
              <p:cNvPr id="33" name="AutoShape 6"/>
              <p:cNvSpPr>
                <a:spLocks noChangeArrowheads="1"/>
              </p:cNvSpPr>
              <p:nvPr/>
            </p:nvSpPr>
            <p:spPr bwMode="gray">
              <a:xfrm>
                <a:off x="744" y="1736"/>
                <a:ext cx="3988" cy="115"/>
              </a:xfrm>
              <a:prstGeom prst="roundRect">
                <a:avLst>
                  <a:gd name="adj" fmla="val 50000"/>
                </a:avLst>
              </a:prstGeom>
              <a:gradFill rotWithShape="1">
                <a:gsLst>
                  <a:gs pos="0">
                    <a:schemeClr val="accent2">
                      <a:alpha val="0"/>
                    </a:schemeClr>
                  </a:gs>
                  <a:gs pos="100000">
                    <a:schemeClr val="accent2">
                      <a:gamma/>
                      <a:tint val="0"/>
                      <a:invGamma/>
                    </a:schemeClr>
                  </a:gs>
                </a:gsLst>
                <a:lin ang="5400000" scaled="1"/>
              </a:gradFill>
              <a:ln w="9525">
                <a:noFill/>
                <a:round/>
                <a:headEnd/>
                <a:tailEnd/>
              </a:ln>
              <a:effectLst/>
            </p:spPr>
            <p:txBody>
              <a:bodyPr wrap="none" anchor="ctr"/>
              <a:lstStyle/>
              <a:p>
                <a:pPr>
                  <a:defRPr/>
                </a:pPr>
                <a:endParaRPr lang="zh-CN" altLang="en-US">
                  <a:latin typeface="Arial" charset="0"/>
                  <a:ea typeface="宋体" charset="-122"/>
                </a:endParaRPr>
              </a:p>
            </p:txBody>
          </p:sp>
          <p:sp>
            <p:nvSpPr>
              <p:cNvPr id="34" name="AutoShape 7"/>
              <p:cNvSpPr>
                <a:spLocks noChangeArrowheads="1"/>
              </p:cNvSpPr>
              <p:nvPr/>
            </p:nvSpPr>
            <p:spPr bwMode="gray">
              <a:xfrm>
                <a:off x="744" y="1407"/>
                <a:ext cx="3988" cy="115"/>
              </a:xfrm>
              <a:prstGeom prst="roundRect">
                <a:avLst>
                  <a:gd name="adj" fmla="val 50000"/>
                </a:avLst>
              </a:prstGeom>
              <a:gradFill rotWithShape="1">
                <a:gsLst>
                  <a:gs pos="0">
                    <a:schemeClr val="accent2">
                      <a:gamma/>
                      <a:tint val="0"/>
                      <a:invGamma/>
                    </a:schemeClr>
                  </a:gs>
                  <a:gs pos="100000">
                    <a:schemeClr val="accent2">
                      <a:alpha val="0"/>
                    </a:schemeClr>
                  </a:gs>
                </a:gsLst>
                <a:lin ang="5400000" scaled="1"/>
              </a:gradFill>
              <a:ln w="9525">
                <a:noFill/>
                <a:round/>
                <a:headEnd/>
                <a:tailEnd/>
              </a:ln>
              <a:effectLst/>
            </p:spPr>
            <p:txBody>
              <a:bodyPr wrap="none" anchor="ctr"/>
              <a:lstStyle/>
              <a:p>
                <a:pPr>
                  <a:defRPr/>
                </a:pPr>
                <a:endParaRPr lang="zh-CN" altLang="en-US">
                  <a:latin typeface="Arial" charset="0"/>
                  <a:ea typeface="宋体" charset="-122"/>
                </a:endParaRPr>
              </a:p>
            </p:txBody>
          </p:sp>
        </p:grpSp>
      </p:grpSp>
      <p:sp>
        <p:nvSpPr>
          <p:cNvPr id="35" name="Text Box 24"/>
          <p:cNvSpPr txBox="1">
            <a:spLocks noChangeArrowheads="1"/>
          </p:cNvSpPr>
          <p:nvPr/>
        </p:nvSpPr>
        <p:spPr bwMode="white">
          <a:xfrm>
            <a:off x="1263623" y="4394206"/>
            <a:ext cx="4495800" cy="457200"/>
          </a:xfrm>
          <a:prstGeom prst="rect">
            <a:avLst/>
          </a:prstGeom>
          <a:noFill/>
          <a:ln w="9525">
            <a:noFill/>
            <a:miter lim="800000"/>
            <a:headEnd/>
            <a:tailEnd/>
          </a:ln>
        </p:spPr>
        <p:txBody>
          <a:bodyPr>
            <a:spAutoFit/>
          </a:bodyPr>
          <a:lstStyle/>
          <a:p>
            <a:pPr marL="457200" indent="-457200" algn="ctr">
              <a:spcBef>
                <a:spcPct val="50000"/>
              </a:spcBef>
              <a:buClr>
                <a:schemeClr val="tx1"/>
              </a:buClr>
            </a:pPr>
            <a:r>
              <a:rPr lang="zh-CN" altLang="en-US" sz="2400" b="1" dirty="0" smtClean="0">
                <a:solidFill>
                  <a:srgbClr val="FFFFFF"/>
                </a:solidFill>
                <a:latin typeface="Arial Unicode MS" pitchFamily="34" charset="-122"/>
                <a:ea typeface="Arial Unicode MS" pitchFamily="34" charset="-122"/>
                <a:cs typeface="Arial Unicode MS" pitchFamily="34" charset="-122"/>
              </a:rPr>
              <a:t>异常场景及注意事项</a:t>
            </a:r>
            <a:endParaRPr lang="en-US" altLang="zh-CN" sz="2400" b="1" dirty="0">
              <a:solidFill>
                <a:srgbClr val="FFFFFF"/>
              </a:solidFill>
              <a:latin typeface="Arial Unicode MS" pitchFamily="34" charset="-122"/>
              <a:ea typeface="Arial Unicode MS" pitchFamily="34" charset="-122"/>
              <a:cs typeface="Arial Unicode MS" pitchFamily="34" charset="-122"/>
            </a:endParaRPr>
          </a:p>
        </p:txBody>
      </p:sp>
      <p:sp>
        <p:nvSpPr>
          <p:cNvPr id="36" name="Text Box 32"/>
          <p:cNvSpPr txBox="1">
            <a:spLocks noChangeArrowheads="1"/>
          </p:cNvSpPr>
          <p:nvPr/>
        </p:nvSpPr>
        <p:spPr bwMode="white">
          <a:xfrm>
            <a:off x="1047723" y="4394206"/>
            <a:ext cx="381000" cy="457200"/>
          </a:xfrm>
          <a:prstGeom prst="rect">
            <a:avLst/>
          </a:prstGeom>
          <a:noFill/>
          <a:ln w="9525">
            <a:noFill/>
            <a:miter lim="800000"/>
            <a:headEnd/>
            <a:tailEnd/>
          </a:ln>
        </p:spPr>
        <p:txBody>
          <a:bodyPr>
            <a:spAutoFit/>
          </a:bodyPr>
          <a:lstStyle/>
          <a:p>
            <a:pPr algn="ctr">
              <a:spcBef>
                <a:spcPct val="50000"/>
              </a:spcBef>
            </a:pPr>
            <a:r>
              <a:rPr lang="en-US" altLang="zh-CN" sz="2400" b="1" dirty="0" smtClean="0">
                <a:solidFill>
                  <a:srgbClr val="FFFFFF"/>
                </a:solidFill>
                <a:ea typeface="宋体" pitchFamily="2" charset="-122"/>
                <a:cs typeface="Arial" pitchFamily="34" charset="0"/>
              </a:rPr>
              <a:t>4</a:t>
            </a:r>
            <a:r>
              <a:rPr lang="zh-CN" altLang="en-US" sz="2400" b="1" dirty="0" smtClean="0">
                <a:solidFill>
                  <a:srgbClr val="FFFFFF"/>
                </a:solidFill>
                <a:ea typeface="宋体" pitchFamily="2" charset="-122"/>
                <a:cs typeface="Arial" pitchFamily="34" charset="0"/>
              </a:rPr>
              <a:t>）</a:t>
            </a:r>
            <a:endParaRPr lang="en-US" altLang="zh-CN" sz="2400" b="1" dirty="0">
              <a:solidFill>
                <a:srgbClr val="FFFFFF"/>
              </a:solidFill>
              <a:ea typeface="宋体" pitchFamily="2" charset="-122"/>
              <a:cs typeface="Arial" pitchFamily="34" charset="0"/>
            </a:endParaRPr>
          </a:p>
        </p:txBody>
      </p:sp>
      <p:grpSp>
        <p:nvGrpSpPr>
          <p:cNvPr id="10" name="Group 3"/>
          <p:cNvGrpSpPr>
            <a:grpSpLocks/>
          </p:cNvGrpSpPr>
          <p:nvPr/>
        </p:nvGrpSpPr>
        <p:grpSpPr bwMode="auto">
          <a:xfrm>
            <a:off x="785786" y="1500174"/>
            <a:ext cx="5311775" cy="688975"/>
            <a:chOff x="720" y="1392"/>
            <a:chExt cx="4058" cy="480"/>
          </a:xfrm>
        </p:grpSpPr>
        <p:sp>
          <p:nvSpPr>
            <p:cNvPr id="45" name="AutoShape 4"/>
            <p:cNvSpPr>
              <a:spLocks noChangeArrowheads="1"/>
            </p:cNvSpPr>
            <p:nvPr/>
          </p:nvSpPr>
          <p:spPr bwMode="gray">
            <a:xfrm>
              <a:off x="720" y="1392"/>
              <a:ext cx="4058" cy="480"/>
            </a:xfrm>
            <a:prstGeom prst="roundRect">
              <a:avLst>
                <a:gd name="adj" fmla="val 17509"/>
              </a:avLst>
            </a:prstGeom>
            <a:gradFill rotWithShape="1">
              <a:gsLst>
                <a:gs pos="0">
                  <a:schemeClr val="accent2"/>
                </a:gs>
                <a:gs pos="50000">
                  <a:schemeClr val="accent2">
                    <a:gamma/>
                    <a:shade val="92157"/>
                    <a:invGamma/>
                  </a:schemeClr>
                </a:gs>
                <a:gs pos="100000">
                  <a:schemeClr val="accent2"/>
                </a:gs>
              </a:gsLst>
              <a:lin ang="5400000" scaled="1"/>
            </a:gradFill>
            <a:ln w="9525">
              <a:noFill/>
              <a:round/>
              <a:headEnd/>
              <a:tailEnd/>
            </a:ln>
            <a:effectLst/>
          </p:spPr>
          <p:txBody>
            <a:bodyPr wrap="none" anchor="ctr"/>
            <a:lstStyle/>
            <a:p>
              <a:pPr>
                <a:defRPr/>
              </a:pPr>
              <a:endParaRPr lang="zh-CN" altLang="en-US">
                <a:latin typeface="Arial" charset="0"/>
                <a:ea typeface="宋体" charset="-122"/>
              </a:endParaRPr>
            </a:p>
          </p:txBody>
        </p:sp>
        <p:grpSp>
          <p:nvGrpSpPr>
            <p:cNvPr id="13" name="Group 5"/>
            <p:cNvGrpSpPr>
              <a:grpSpLocks/>
            </p:cNvGrpSpPr>
            <p:nvPr/>
          </p:nvGrpSpPr>
          <p:grpSpPr bwMode="auto">
            <a:xfrm>
              <a:off x="730" y="1407"/>
              <a:ext cx="4043" cy="444"/>
              <a:chOff x="744" y="1407"/>
              <a:chExt cx="3988" cy="444"/>
            </a:xfrm>
          </p:grpSpPr>
          <p:sp>
            <p:nvSpPr>
              <p:cNvPr id="47" name="AutoShape 6"/>
              <p:cNvSpPr>
                <a:spLocks noChangeArrowheads="1"/>
              </p:cNvSpPr>
              <p:nvPr/>
            </p:nvSpPr>
            <p:spPr bwMode="gray">
              <a:xfrm>
                <a:off x="744" y="1736"/>
                <a:ext cx="3988" cy="115"/>
              </a:xfrm>
              <a:prstGeom prst="roundRect">
                <a:avLst>
                  <a:gd name="adj" fmla="val 50000"/>
                </a:avLst>
              </a:prstGeom>
              <a:gradFill rotWithShape="1">
                <a:gsLst>
                  <a:gs pos="0">
                    <a:schemeClr val="accent2">
                      <a:alpha val="0"/>
                    </a:schemeClr>
                  </a:gs>
                  <a:gs pos="100000">
                    <a:schemeClr val="accent2">
                      <a:gamma/>
                      <a:tint val="0"/>
                      <a:invGamma/>
                    </a:schemeClr>
                  </a:gs>
                </a:gsLst>
                <a:lin ang="5400000" scaled="1"/>
              </a:gradFill>
              <a:ln w="9525">
                <a:noFill/>
                <a:round/>
                <a:headEnd/>
                <a:tailEnd/>
              </a:ln>
              <a:effectLst/>
            </p:spPr>
            <p:txBody>
              <a:bodyPr wrap="none" anchor="ctr"/>
              <a:lstStyle/>
              <a:p>
                <a:pPr>
                  <a:defRPr/>
                </a:pPr>
                <a:endParaRPr lang="zh-CN" altLang="en-US">
                  <a:latin typeface="Arial" charset="0"/>
                  <a:ea typeface="宋体" charset="-122"/>
                </a:endParaRPr>
              </a:p>
            </p:txBody>
          </p:sp>
          <p:sp>
            <p:nvSpPr>
              <p:cNvPr id="48" name="AutoShape 7"/>
              <p:cNvSpPr>
                <a:spLocks noChangeArrowheads="1"/>
              </p:cNvSpPr>
              <p:nvPr/>
            </p:nvSpPr>
            <p:spPr bwMode="gray">
              <a:xfrm>
                <a:off x="744" y="1407"/>
                <a:ext cx="3988" cy="115"/>
              </a:xfrm>
              <a:prstGeom prst="roundRect">
                <a:avLst>
                  <a:gd name="adj" fmla="val 50000"/>
                </a:avLst>
              </a:prstGeom>
              <a:gradFill rotWithShape="1">
                <a:gsLst>
                  <a:gs pos="0">
                    <a:schemeClr val="accent2">
                      <a:gamma/>
                      <a:tint val="0"/>
                      <a:invGamma/>
                    </a:schemeClr>
                  </a:gs>
                  <a:gs pos="100000">
                    <a:schemeClr val="accent2">
                      <a:alpha val="0"/>
                    </a:schemeClr>
                  </a:gs>
                </a:gsLst>
                <a:lin ang="5400000" scaled="1"/>
              </a:gradFill>
              <a:ln w="9525">
                <a:noFill/>
                <a:round/>
                <a:headEnd/>
                <a:tailEnd/>
              </a:ln>
              <a:effectLst/>
            </p:spPr>
            <p:txBody>
              <a:bodyPr wrap="none" anchor="ctr"/>
              <a:lstStyle/>
              <a:p>
                <a:pPr>
                  <a:defRPr/>
                </a:pPr>
                <a:endParaRPr lang="zh-CN" altLang="en-US">
                  <a:latin typeface="Arial" charset="0"/>
                  <a:ea typeface="宋体" charset="-122"/>
                </a:endParaRPr>
              </a:p>
            </p:txBody>
          </p:sp>
        </p:grpSp>
      </p:grpSp>
      <p:sp>
        <p:nvSpPr>
          <p:cNvPr id="49" name="Text Box 24"/>
          <p:cNvSpPr txBox="1">
            <a:spLocks noChangeArrowheads="1"/>
          </p:cNvSpPr>
          <p:nvPr/>
        </p:nvSpPr>
        <p:spPr bwMode="white">
          <a:xfrm>
            <a:off x="1263623" y="1608124"/>
            <a:ext cx="4495800" cy="457200"/>
          </a:xfrm>
          <a:prstGeom prst="rect">
            <a:avLst/>
          </a:prstGeom>
          <a:noFill/>
          <a:ln w="9525">
            <a:noFill/>
            <a:miter lim="800000"/>
            <a:headEnd/>
            <a:tailEnd/>
          </a:ln>
        </p:spPr>
        <p:txBody>
          <a:bodyPr>
            <a:spAutoFit/>
          </a:bodyPr>
          <a:lstStyle/>
          <a:p>
            <a:pPr marL="457200" indent="-457200" algn="ctr">
              <a:spcBef>
                <a:spcPct val="50000"/>
              </a:spcBef>
              <a:buClr>
                <a:schemeClr val="tx1"/>
              </a:buClr>
            </a:pPr>
            <a:r>
              <a:rPr lang="zh-CN" altLang="en-US" sz="2400" b="1" dirty="0" smtClean="0">
                <a:solidFill>
                  <a:srgbClr val="FFFFFF"/>
                </a:solidFill>
                <a:latin typeface="Arial Unicode MS" pitchFamily="34" charset="-122"/>
                <a:ea typeface="Arial Unicode MS" pitchFamily="34" charset="-122"/>
                <a:cs typeface="Arial Unicode MS" pitchFamily="34" charset="-122"/>
              </a:rPr>
              <a:t>功能简介</a:t>
            </a:r>
            <a:endParaRPr lang="en-US" altLang="zh-CN" sz="2400" b="1" dirty="0">
              <a:solidFill>
                <a:srgbClr val="FFFFFF"/>
              </a:solidFill>
              <a:latin typeface="Arial Unicode MS" pitchFamily="34" charset="-122"/>
              <a:ea typeface="Arial Unicode MS" pitchFamily="34" charset="-122"/>
              <a:cs typeface="Arial Unicode MS" pitchFamily="34" charset="-122"/>
            </a:endParaRPr>
          </a:p>
        </p:txBody>
      </p:sp>
      <p:sp>
        <p:nvSpPr>
          <p:cNvPr id="50" name="Text Box 32"/>
          <p:cNvSpPr txBox="1">
            <a:spLocks noChangeArrowheads="1"/>
          </p:cNvSpPr>
          <p:nvPr/>
        </p:nvSpPr>
        <p:spPr bwMode="white">
          <a:xfrm>
            <a:off x="1047723" y="1608124"/>
            <a:ext cx="381000" cy="457200"/>
          </a:xfrm>
          <a:prstGeom prst="rect">
            <a:avLst/>
          </a:prstGeom>
          <a:noFill/>
          <a:ln w="9525">
            <a:noFill/>
            <a:miter lim="800000"/>
            <a:headEnd/>
            <a:tailEnd/>
          </a:ln>
        </p:spPr>
        <p:txBody>
          <a:bodyPr>
            <a:spAutoFit/>
          </a:bodyPr>
          <a:lstStyle/>
          <a:p>
            <a:pPr algn="ctr">
              <a:spcBef>
                <a:spcPct val="50000"/>
              </a:spcBef>
            </a:pPr>
            <a:r>
              <a:rPr lang="en-US" altLang="zh-CN" sz="2400" b="1" dirty="0" smtClean="0">
                <a:solidFill>
                  <a:srgbClr val="FFFFFF"/>
                </a:solidFill>
                <a:cs typeface="Arial" pitchFamily="34" charset="0"/>
              </a:rPr>
              <a:t>1</a:t>
            </a:r>
            <a:r>
              <a:rPr lang="zh-CN" altLang="en-US" sz="2400" b="1" dirty="0" smtClean="0">
                <a:solidFill>
                  <a:srgbClr val="FFFFFF"/>
                </a:solidFill>
                <a:ea typeface="宋体" pitchFamily="2" charset="-122"/>
                <a:cs typeface="Arial" pitchFamily="34" charset="0"/>
              </a:rPr>
              <a:t>）</a:t>
            </a:r>
            <a:endParaRPr lang="en-US" altLang="zh-CN" sz="2400" b="1" dirty="0">
              <a:solidFill>
                <a:srgbClr val="FFFFFF"/>
              </a:solidFill>
              <a:ea typeface="宋体" pitchFamily="2" charset="-122"/>
              <a:cs typeface="Arial" pitchFamily="34" charset="0"/>
            </a:endParaRPr>
          </a:p>
        </p:txBody>
      </p:sp>
      <p:grpSp>
        <p:nvGrpSpPr>
          <p:cNvPr id="38" name="组合 37"/>
          <p:cNvGrpSpPr/>
          <p:nvPr/>
        </p:nvGrpSpPr>
        <p:grpSpPr>
          <a:xfrm>
            <a:off x="785786" y="3357562"/>
            <a:ext cx="5311775" cy="688975"/>
            <a:chOff x="785786" y="1422393"/>
            <a:chExt cx="5311775" cy="688975"/>
          </a:xfrm>
        </p:grpSpPr>
        <p:sp>
          <p:nvSpPr>
            <p:cNvPr id="39" name="AutoShape 19"/>
            <p:cNvSpPr>
              <a:spLocks noChangeArrowheads="1"/>
            </p:cNvSpPr>
            <p:nvPr/>
          </p:nvSpPr>
          <p:spPr bwMode="gray">
            <a:xfrm>
              <a:off x="785786" y="1422393"/>
              <a:ext cx="5311775" cy="688975"/>
            </a:xfrm>
            <a:prstGeom prst="roundRect">
              <a:avLst>
                <a:gd name="adj" fmla="val 17509"/>
              </a:avLst>
            </a:prstGeom>
            <a:gradFill rotWithShape="1">
              <a:gsLst>
                <a:gs pos="0">
                  <a:schemeClr val="accent1"/>
                </a:gs>
                <a:gs pos="50000">
                  <a:schemeClr val="accent1">
                    <a:gamma/>
                    <a:shade val="92157"/>
                    <a:invGamma/>
                  </a:schemeClr>
                </a:gs>
                <a:gs pos="100000">
                  <a:schemeClr val="accent1"/>
                </a:gs>
              </a:gsLst>
              <a:lin ang="5400000" scaled="1"/>
            </a:gradFill>
            <a:ln w="9525">
              <a:noFill/>
              <a:round/>
              <a:headEnd/>
              <a:tailEnd/>
            </a:ln>
            <a:effectLst/>
          </p:spPr>
          <p:txBody>
            <a:bodyPr wrap="none" anchor="ctr"/>
            <a:lstStyle/>
            <a:p>
              <a:pPr>
                <a:defRPr/>
              </a:pPr>
              <a:endParaRPr lang="zh-CN" altLang="en-US" dirty="0">
                <a:latin typeface="Arial Unicode MS" pitchFamily="34" charset="-122"/>
                <a:ea typeface="Arial Unicode MS" pitchFamily="34" charset="-122"/>
                <a:cs typeface="Arial Unicode MS" pitchFamily="34" charset="-122"/>
              </a:endParaRPr>
            </a:p>
          </p:txBody>
        </p:sp>
        <p:grpSp>
          <p:nvGrpSpPr>
            <p:cNvPr id="40" name="Group 20"/>
            <p:cNvGrpSpPr>
              <a:grpSpLocks/>
            </p:cNvGrpSpPr>
            <p:nvPr/>
          </p:nvGrpSpPr>
          <p:grpSpPr bwMode="auto">
            <a:xfrm>
              <a:off x="798486" y="1444621"/>
              <a:ext cx="5292725" cy="636588"/>
              <a:chOff x="744" y="1407"/>
              <a:chExt cx="3988" cy="444"/>
            </a:xfrm>
          </p:grpSpPr>
          <p:sp>
            <p:nvSpPr>
              <p:cNvPr id="43" name="AutoShape 21"/>
              <p:cNvSpPr>
                <a:spLocks noChangeArrowheads="1"/>
              </p:cNvSpPr>
              <p:nvPr/>
            </p:nvSpPr>
            <p:spPr bwMode="gray">
              <a:xfrm>
                <a:off x="744" y="1736"/>
                <a:ext cx="3988" cy="115"/>
              </a:xfrm>
              <a:prstGeom prst="roundRect">
                <a:avLst>
                  <a:gd name="adj" fmla="val 50000"/>
                </a:avLst>
              </a:prstGeom>
              <a:gradFill rotWithShape="1">
                <a:gsLst>
                  <a:gs pos="0">
                    <a:schemeClr val="accent1">
                      <a:alpha val="0"/>
                    </a:schemeClr>
                  </a:gs>
                  <a:gs pos="100000">
                    <a:schemeClr val="accent1">
                      <a:gamma/>
                      <a:tint val="0"/>
                      <a:invGamma/>
                    </a:schemeClr>
                  </a:gs>
                </a:gsLst>
                <a:lin ang="5400000" scaled="1"/>
              </a:gradFill>
              <a:ln w="9525">
                <a:noFill/>
                <a:round/>
                <a:headEnd/>
                <a:tailEnd/>
              </a:ln>
              <a:effectLst/>
            </p:spPr>
            <p:txBody>
              <a:bodyPr wrap="none" anchor="ctr"/>
              <a:lstStyle/>
              <a:p>
                <a:pPr>
                  <a:defRPr/>
                </a:pPr>
                <a:endParaRPr lang="zh-CN" altLang="en-US">
                  <a:latin typeface="Arial" charset="0"/>
                  <a:ea typeface="宋体" charset="-122"/>
                </a:endParaRPr>
              </a:p>
            </p:txBody>
          </p:sp>
          <p:sp>
            <p:nvSpPr>
              <p:cNvPr id="44" name="AutoShape 22"/>
              <p:cNvSpPr>
                <a:spLocks noChangeArrowheads="1"/>
              </p:cNvSpPr>
              <p:nvPr/>
            </p:nvSpPr>
            <p:spPr bwMode="gray">
              <a:xfrm>
                <a:off x="744" y="1407"/>
                <a:ext cx="3988" cy="115"/>
              </a:xfrm>
              <a:prstGeom prst="roundRect">
                <a:avLst>
                  <a:gd name="adj" fmla="val 50000"/>
                </a:avLst>
              </a:prstGeom>
              <a:gradFill rotWithShape="1">
                <a:gsLst>
                  <a:gs pos="0">
                    <a:schemeClr val="accent1">
                      <a:gamma/>
                      <a:tint val="0"/>
                      <a:invGamma/>
                    </a:schemeClr>
                  </a:gs>
                  <a:gs pos="100000">
                    <a:schemeClr val="accent1">
                      <a:alpha val="0"/>
                    </a:schemeClr>
                  </a:gs>
                </a:gsLst>
                <a:lin ang="5400000" scaled="1"/>
              </a:gradFill>
              <a:ln w="9525">
                <a:noFill/>
                <a:round/>
                <a:headEnd/>
                <a:tailEnd/>
              </a:ln>
              <a:effectLst/>
            </p:spPr>
            <p:txBody>
              <a:bodyPr wrap="none" anchor="ctr"/>
              <a:lstStyle/>
              <a:p>
                <a:pPr>
                  <a:defRPr/>
                </a:pPr>
                <a:endParaRPr lang="zh-CN" altLang="en-US">
                  <a:latin typeface="Arial" charset="0"/>
                  <a:ea typeface="宋体" charset="-122"/>
                </a:endParaRPr>
              </a:p>
            </p:txBody>
          </p:sp>
        </p:grpSp>
        <p:sp>
          <p:nvSpPr>
            <p:cNvPr id="41" name="Text Box 23"/>
            <p:cNvSpPr txBox="1">
              <a:spLocks noChangeArrowheads="1"/>
            </p:cNvSpPr>
            <p:nvPr/>
          </p:nvSpPr>
          <p:spPr bwMode="white">
            <a:xfrm>
              <a:off x="1252511" y="1536693"/>
              <a:ext cx="4495800" cy="457200"/>
            </a:xfrm>
            <a:prstGeom prst="rect">
              <a:avLst/>
            </a:prstGeom>
            <a:noFill/>
            <a:ln w="9525">
              <a:noFill/>
              <a:miter lim="800000"/>
              <a:headEnd/>
              <a:tailEnd/>
            </a:ln>
          </p:spPr>
          <p:txBody>
            <a:bodyPr>
              <a:spAutoFit/>
            </a:bodyPr>
            <a:lstStyle/>
            <a:p>
              <a:pPr marL="457200" indent="-457200" algn="ctr">
                <a:spcBef>
                  <a:spcPct val="50000"/>
                </a:spcBef>
                <a:buClr>
                  <a:schemeClr val="tx1"/>
                </a:buClr>
              </a:pPr>
              <a:r>
                <a:rPr lang="zh-CN" altLang="en-US" sz="2400" b="1" dirty="0" smtClean="0">
                  <a:solidFill>
                    <a:srgbClr val="FFFFFF"/>
                  </a:solidFill>
                  <a:latin typeface="Arial Unicode MS" pitchFamily="34" charset="-122"/>
                  <a:ea typeface="Arial Unicode MS" pitchFamily="34" charset="-122"/>
                  <a:cs typeface="Arial Unicode MS" pitchFamily="34" charset="-122"/>
                </a:rPr>
                <a:t>具体操作</a:t>
              </a:r>
              <a:endParaRPr lang="en-US" altLang="zh-CN" sz="2400" b="1" dirty="0">
                <a:solidFill>
                  <a:srgbClr val="FFFFFF"/>
                </a:solidFill>
                <a:latin typeface="Arial Unicode MS" pitchFamily="34" charset="-122"/>
                <a:ea typeface="Arial Unicode MS" pitchFamily="34" charset="-122"/>
                <a:cs typeface="Arial Unicode MS" pitchFamily="34" charset="-122"/>
              </a:endParaRPr>
            </a:p>
          </p:txBody>
        </p:sp>
        <p:sp>
          <p:nvSpPr>
            <p:cNvPr id="42" name="Text Box 32"/>
            <p:cNvSpPr txBox="1">
              <a:spLocks noChangeArrowheads="1"/>
            </p:cNvSpPr>
            <p:nvPr/>
          </p:nvSpPr>
          <p:spPr bwMode="white">
            <a:xfrm>
              <a:off x="1047723" y="1493830"/>
              <a:ext cx="381000" cy="457200"/>
            </a:xfrm>
            <a:prstGeom prst="rect">
              <a:avLst/>
            </a:prstGeom>
            <a:noFill/>
            <a:ln w="9525">
              <a:noFill/>
              <a:miter lim="800000"/>
              <a:headEnd/>
              <a:tailEnd/>
            </a:ln>
          </p:spPr>
          <p:txBody>
            <a:bodyPr>
              <a:spAutoFit/>
            </a:bodyPr>
            <a:lstStyle/>
            <a:p>
              <a:pPr algn="ctr">
                <a:spcBef>
                  <a:spcPct val="50000"/>
                </a:spcBef>
              </a:pPr>
              <a:r>
                <a:rPr lang="en-US" altLang="zh-CN" sz="2400" b="1" dirty="0" smtClean="0">
                  <a:solidFill>
                    <a:srgbClr val="FFFFFF"/>
                  </a:solidFill>
                  <a:ea typeface="宋体" pitchFamily="2" charset="-122"/>
                  <a:cs typeface="Arial" pitchFamily="34" charset="0"/>
                </a:rPr>
                <a:t>3</a:t>
              </a:r>
              <a:r>
                <a:rPr lang="zh-CN" altLang="en-US" sz="2400" b="1" dirty="0" smtClean="0">
                  <a:solidFill>
                    <a:srgbClr val="FFFFFF"/>
                  </a:solidFill>
                  <a:ea typeface="宋体" pitchFamily="2" charset="-122"/>
                  <a:cs typeface="Arial" pitchFamily="34" charset="0"/>
                </a:rPr>
                <a:t>）</a:t>
              </a:r>
              <a:endParaRPr lang="en-US" altLang="zh-CN" sz="2400" b="1" dirty="0">
                <a:solidFill>
                  <a:srgbClr val="FFFFFF"/>
                </a:solidFill>
                <a:ea typeface="宋体" pitchFamily="2" charset="-122"/>
                <a:cs typeface="Arial" pitchFamily="34" charset="0"/>
              </a:endParaRP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4" name="标题 1"/>
          <p:cNvSpPr>
            <a:spLocks noGrp="1"/>
          </p:cNvSpPr>
          <p:nvPr>
            <p:ph type="title"/>
          </p:nvPr>
        </p:nvSpPr>
        <p:spPr>
          <a:xfrm>
            <a:off x="500063" y="500042"/>
            <a:ext cx="8229600" cy="928708"/>
          </a:xfrm>
        </p:spPr>
        <p:txBody>
          <a:bodyPr/>
          <a:lstStyle/>
          <a:p>
            <a:r>
              <a:rPr lang="zh-CN" altLang="en-US" dirty="0"/>
              <a:t>手工新建门店订单</a:t>
            </a:r>
            <a:r>
              <a:rPr lang="en-US" altLang="zh-CN" dirty="0"/>
              <a:t> </a:t>
            </a:r>
            <a:endParaRPr lang="zh-CN" altLang="en-US" dirty="0" smtClean="0"/>
          </a:p>
        </p:txBody>
      </p:sp>
      <p:sp>
        <p:nvSpPr>
          <p:cNvPr id="13" name="TextBox 12"/>
          <p:cNvSpPr txBox="1"/>
          <p:nvPr/>
        </p:nvSpPr>
        <p:spPr>
          <a:xfrm>
            <a:off x="571472" y="1196752"/>
            <a:ext cx="7929618" cy="646331"/>
          </a:xfrm>
          <a:prstGeom prst="rect">
            <a:avLst/>
          </a:prstGeom>
          <a:noFill/>
        </p:spPr>
        <p:txBody>
          <a:bodyPr wrap="square" rtlCol="0">
            <a:spAutoFit/>
          </a:bodyPr>
          <a:lstStyle/>
          <a:p>
            <a:r>
              <a:rPr lang="en-US" altLang="zh-CN" dirty="0" smtClean="0"/>
              <a:t>RMS --</a:t>
            </a:r>
            <a:r>
              <a:rPr lang="zh-CN" altLang="en-US" dirty="0" smtClean="0"/>
              <a:t>门店订货申请</a:t>
            </a:r>
            <a:r>
              <a:rPr lang="en-US" altLang="zh-CN" dirty="0" smtClean="0"/>
              <a:t>--</a:t>
            </a:r>
            <a:r>
              <a:rPr lang="zh-CN" altLang="en-US" dirty="0" smtClean="0"/>
              <a:t>新建</a:t>
            </a:r>
            <a:r>
              <a:rPr lang="en-US" altLang="zh-CN" dirty="0" smtClean="0"/>
              <a:t>--</a:t>
            </a:r>
            <a:r>
              <a:rPr lang="zh-CN" altLang="en-US" dirty="0" smtClean="0"/>
              <a:t>点击“确定”</a:t>
            </a:r>
            <a:r>
              <a:rPr lang="en-US" altLang="zh-CN" dirty="0" smtClean="0"/>
              <a:t>--</a:t>
            </a:r>
            <a:r>
              <a:rPr lang="zh-CN" altLang="en-US" dirty="0" smtClean="0"/>
              <a:t>输入门店、大类</a:t>
            </a:r>
            <a:r>
              <a:rPr lang="en-US" altLang="zh-CN" dirty="0" smtClean="0"/>
              <a:t>--</a:t>
            </a:r>
            <a:r>
              <a:rPr lang="zh-CN" altLang="en-US" dirty="0" smtClean="0"/>
              <a:t>点击“应用”</a:t>
            </a:r>
            <a:r>
              <a:rPr lang="en-US" altLang="zh-CN" dirty="0" smtClean="0"/>
              <a:t>—</a:t>
            </a:r>
            <a:r>
              <a:rPr lang="zh-CN" altLang="en-US" dirty="0" smtClean="0"/>
              <a:t>输入商品编码、申请数量</a:t>
            </a:r>
            <a:r>
              <a:rPr lang="en-US" altLang="zh-CN" dirty="0" smtClean="0"/>
              <a:t>—</a:t>
            </a:r>
            <a:r>
              <a:rPr lang="zh-CN" altLang="en-US" dirty="0" smtClean="0"/>
              <a:t>勾选行</a:t>
            </a:r>
            <a:r>
              <a:rPr lang="en-US" altLang="zh-CN" dirty="0" smtClean="0"/>
              <a:t>—</a:t>
            </a:r>
            <a:r>
              <a:rPr lang="zh-CN" altLang="en-US" dirty="0" smtClean="0"/>
              <a:t>“选项”</a:t>
            </a:r>
            <a:r>
              <a:rPr lang="en-US" altLang="zh-CN" dirty="0" smtClean="0"/>
              <a:t>--</a:t>
            </a:r>
            <a:r>
              <a:rPr lang="zh-CN" altLang="en-US" dirty="0" smtClean="0"/>
              <a:t>点击“提交”</a:t>
            </a:r>
            <a:endParaRPr lang="zh-CN" altLang="en-US" dirty="0"/>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988840"/>
            <a:ext cx="7560840" cy="413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1" name="Rectangle 8"/>
          <p:cNvSpPr>
            <a:spLocks noGrp="1" noChangeArrowheads="1"/>
          </p:cNvSpPr>
          <p:nvPr>
            <p:ph type="title"/>
          </p:nvPr>
        </p:nvSpPr>
        <p:spPr>
          <a:xfrm>
            <a:off x="500063" y="500063"/>
            <a:ext cx="8229600" cy="1143000"/>
          </a:xfrm>
        </p:spPr>
        <p:txBody>
          <a:bodyPr/>
          <a:lstStyle/>
          <a:p>
            <a:r>
              <a:rPr lang="zh-CN" altLang="en-US" dirty="0"/>
              <a:t>手工编辑门店订单</a:t>
            </a:r>
            <a:r>
              <a:rPr lang="en-US" altLang="zh-CN" dirty="0"/>
              <a:t> </a:t>
            </a:r>
            <a:endParaRPr lang="zh-CN" altLang="en-US" dirty="0" smtClean="0"/>
          </a:p>
        </p:txBody>
      </p:sp>
      <p:sp>
        <p:nvSpPr>
          <p:cNvPr id="10" name="TextBox 9"/>
          <p:cNvSpPr txBox="1"/>
          <p:nvPr/>
        </p:nvSpPr>
        <p:spPr>
          <a:xfrm>
            <a:off x="571472" y="1196752"/>
            <a:ext cx="7929618" cy="646331"/>
          </a:xfrm>
          <a:prstGeom prst="rect">
            <a:avLst/>
          </a:prstGeom>
          <a:noFill/>
        </p:spPr>
        <p:txBody>
          <a:bodyPr wrap="square" rtlCol="0">
            <a:spAutoFit/>
          </a:bodyPr>
          <a:lstStyle/>
          <a:p>
            <a:r>
              <a:rPr lang="en-US" altLang="zh-CN" dirty="0" smtClean="0"/>
              <a:t>RMS --</a:t>
            </a:r>
            <a:r>
              <a:rPr lang="zh-CN" altLang="en-US" dirty="0" smtClean="0"/>
              <a:t>门店订货申请</a:t>
            </a:r>
            <a:r>
              <a:rPr lang="en-US" altLang="zh-CN" dirty="0" smtClean="0"/>
              <a:t>—</a:t>
            </a:r>
            <a:r>
              <a:rPr lang="zh-CN" altLang="en-US" dirty="0" smtClean="0"/>
              <a:t>“编辑”</a:t>
            </a:r>
            <a:r>
              <a:rPr lang="en-US" altLang="zh-CN" dirty="0" smtClean="0"/>
              <a:t>—</a:t>
            </a:r>
            <a:r>
              <a:rPr lang="zh-CN" altLang="en-US" dirty="0" smtClean="0"/>
              <a:t>输入订单号</a:t>
            </a:r>
            <a:r>
              <a:rPr lang="en-US" altLang="zh-CN" dirty="0" smtClean="0"/>
              <a:t>—</a:t>
            </a:r>
            <a:r>
              <a:rPr lang="zh-CN" altLang="en-US" dirty="0" smtClean="0"/>
              <a:t>点击“确定”，进入下图，编辑状态进入可对“输入”状态的单据进行编辑修改后再“提交”</a:t>
            </a:r>
            <a:endParaRPr lang="zh-CN" altLang="en-US" dirty="0"/>
          </a:p>
        </p:txBody>
      </p:sp>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923805"/>
            <a:ext cx="7647806" cy="4097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Tm="12959"/>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9266" name="Rectangle 2"/>
          <p:cNvSpPr>
            <a:spLocks noGrp="1" noChangeArrowheads="1"/>
          </p:cNvSpPr>
          <p:nvPr>
            <p:ph type="title"/>
          </p:nvPr>
        </p:nvSpPr>
        <p:spPr/>
        <p:txBody>
          <a:bodyPr/>
          <a:lstStyle/>
          <a:p>
            <a:r>
              <a:rPr lang="zh-CN" altLang="en-US" dirty="0"/>
              <a:t>门店订货申请导入</a:t>
            </a:r>
            <a:r>
              <a:rPr lang="en-US" altLang="zh-CN" dirty="0"/>
              <a:t> </a:t>
            </a:r>
            <a:endParaRPr lang="zh-CN" altLang="en-US" b="1" dirty="0"/>
          </a:p>
        </p:txBody>
      </p:sp>
      <p:sp>
        <p:nvSpPr>
          <p:cNvPr id="9" name="TextBox 8"/>
          <p:cNvSpPr txBox="1"/>
          <p:nvPr/>
        </p:nvSpPr>
        <p:spPr>
          <a:xfrm>
            <a:off x="571472" y="1196752"/>
            <a:ext cx="7929618" cy="923330"/>
          </a:xfrm>
          <a:prstGeom prst="rect">
            <a:avLst/>
          </a:prstGeom>
          <a:noFill/>
        </p:spPr>
        <p:txBody>
          <a:bodyPr wrap="square" rtlCol="0">
            <a:spAutoFit/>
          </a:bodyPr>
          <a:lstStyle/>
          <a:p>
            <a:r>
              <a:rPr lang="en-US" altLang="zh-CN" dirty="0" smtClean="0"/>
              <a:t>RMS --</a:t>
            </a:r>
            <a:r>
              <a:rPr lang="zh-CN" altLang="en-US" dirty="0" smtClean="0"/>
              <a:t>门店订货申请</a:t>
            </a:r>
            <a:r>
              <a:rPr lang="en-US" altLang="zh-CN" dirty="0" smtClean="0"/>
              <a:t>—</a:t>
            </a:r>
            <a:r>
              <a:rPr lang="zh-CN" altLang="en-US" dirty="0" smtClean="0"/>
              <a:t>点击“导入”</a:t>
            </a:r>
            <a:r>
              <a:rPr lang="en-US" altLang="zh-CN" dirty="0" smtClean="0"/>
              <a:t>--</a:t>
            </a:r>
            <a:r>
              <a:rPr lang="zh-CN" altLang="en-US" dirty="0" smtClean="0"/>
              <a:t>指定导入文本后（</a:t>
            </a:r>
            <a:r>
              <a:rPr lang="en-US" altLang="zh-CN" dirty="0" smtClean="0"/>
              <a:t>CSV</a:t>
            </a:r>
            <a:r>
              <a:rPr lang="zh-CN" altLang="en-US" dirty="0" smtClean="0"/>
              <a:t>）</a:t>
            </a:r>
            <a:r>
              <a:rPr lang="en-US" altLang="zh-CN" dirty="0" smtClean="0"/>
              <a:t>—</a:t>
            </a:r>
            <a:r>
              <a:rPr lang="zh-CN" altLang="en-US" dirty="0" smtClean="0"/>
              <a:t>点击“导入”，导入后会按门店按大类生成一张“输入”状态的门店订货申请单，安排门店订货申请步骤提交即可</a:t>
            </a:r>
            <a:endParaRPr lang="zh-CN" altLang="en-US" dirty="0"/>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337" y="2152167"/>
            <a:ext cx="7915754" cy="4024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500042"/>
            <a:ext cx="8229600" cy="642942"/>
          </a:xfrm>
        </p:spPr>
        <p:txBody>
          <a:bodyPr/>
          <a:lstStyle/>
          <a:p>
            <a:r>
              <a:rPr lang="zh-CN" altLang="en-US" sz="2800" dirty="0"/>
              <a:t>门店订货审核</a:t>
            </a:r>
            <a:r>
              <a:rPr lang="en-US" altLang="zh-CN" sz="2800" dirty="0"/>
              <a:t> </a:t>
            </a:r>
            <a:endParaRPr lang="zh-CN" altLang="en-US" sz="2800" dirty="0"/>
          </a:p>
        </p:txBody>
      </p:sp>
      <p:sp>
        <p:nvSpPr>
          <p:cNvPr id="6" name="TextBox 5"/>
          <p:cNvSpPr txBox="1"/>
          <p:nvPr/>
        </p:nvSpPr>
        <p:spPr>
          <a:xfrm>
            <a:off x="571472" y="1196752"/>
            <a:ext cx="7929618" cy="646331"/>
          </a:xfrm>
          <a:prstGeom prst="rect">
            <a:avLst/>
          </a:prstGeom>
          <a:noFill/>
        </p:spPr>
        <p:txBody>
          <a:bodyPr wrap="square" rtlCol="0">
            <a:spAutoFit/>
          </a:bodyPr>
          <a:lstStyle/>
          <a:p>
            <a:r>
              <a:rPr lang="en-US" altLang="zh-CN" dirty="0" smtClean="0"/>
              <a:t>RMS --</a:t>
            </a:r>
            <a:r>
              <a:rPr lang="zh-CN" altLang="en-US" dirty="0" smtClean="0"/>
              <a:t>门店订货审核</a:t>
            </a:r>
            <a:r>
              <a:rPr lang="en-US" altLang="zh-CN" dirty="0" smtClean="0"/>
              <a:t>—</a:t>
            </a:r>
            <a:r>
              <a:rPr lang="zh-CN" altLang="en-US" dirty="0" smtClean="0"/>
              <a:t>输入“订单单号”</a:t>
            </a:r>
            <a:r>
              <a:rPr lang="en-US" altLang="zh-CN" dirty="0" smtClean="0"/>
              <a:t>--</a:t>
            </a:r>
            <a:r>
              <a:rPr lang="zh-CN" altLang="en-US" dirty="0" smtClean="0"/>
              <a:t>点击“搜索”</a:t>
            </a:r>
            <a:r>
              <a:rPr lang="en-US" altLang="zh-CN" dirty="0" smtClean="0"/>
              <a:t>—</a:t>
            </a:r>
            <a:r>
              <a:rPr lang="zh-CN" altLang="en-US" dirty="0" smtClean="0"/>
              <a:t>确认商品审批数量后</a:t>
            </a:r>
            <a:r>
              <a:rPr lang="en-US" altLang="zh-CN" dirty="0" smtClean="0"/>
              <a:t>--</a:t>
            </a:r>
            <a:r>
              <a:rPr lang="zh-CN" altLang="en-US" dirty="0" smtClean="0"/>
              <a:t>勾选需要审批的行</a:t>
            </a:r>
            <a:r>
              <a:rPr lang="en-US" altLang="zh-CN" dirty="0" smtClean="0"/>
              <a:t>—</a:t>
            </a:r>
            <a:r>
              <a:rPr lang="zh-CN" altLang="en-US" dirty="0" smtClean="0"/>
              <a:t>“选项”</a:t>
            </a:r>
            <a:r>
              <a:rPr lang="en-US" altLang="zh-CN" dirty="0" smtClean="0"/>
              <a:t>--</a:t>
            </a:r>
            <a:r>
              <a:rPr lang="zh-CN" altLang="en-US" dirty="0" smtClean="0"/>
              <a:t>点击“审批”</a:t>
            </a:r>
            <a:endParaRPr lang="zh-CN" alt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472" y="1843083"/>
            <a:ext cx="8442645" cy="425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29" descr="1"/>
          <p:cNvPicPr>
            <a:picLocks noChangeAspect="1" noChangeArrowheads="1"/>
          </p:cNvPicPr>
          <p:nvPr/>
        </p:nvPicPr>
        <p:blipFill>
          <a:blip r:embed="rId3">
            <a:lum bright="-6000" contrast="24000"/>
          </a:blip>
          <a:srcRect l="42606" t="64474" r="19473"/>
          <a:stretch>
            <a:fillRect/>
          </a:stretch>
        </p:blipFill>
        <p:spPr bwMode="auto">
          <a:xfrm>
            <a:off x="642911" y="2422518"/>
            <a:ext cx="792162" cy="949325"/>
          </a:xfrm>
          <a:prstGeom prst="rect">
            <a:avLst/>
          </a:prstGeom>
          <a:noFill/>
          <a:ln w="9525">
            <a:noFill/>
            <a:miter lim="800000"/>
            <a:headEnd/>
            <a:tailEnd/>
          </a:ln>
        </p:spPr>
      </p:pic>
      <p:pic>
        <p:nvPicPr>
          <p:cNvPr id="52" name="Picture 29" descr="1"/>
          <p:cNvPicPr>
            <a:picLocks noChangeAspect="1" noChangeArrowheads="1"/>
          </p:cNvPicPr>
          <p:nvPr/>
        </p:nvPicPr>
        <p:blipFill>
          <a:blip r:embed="rId3">
            <a:lum bright="-6000" contrast="24000"/>
          </a:blip>
          <a:srcRect l="42606" t="64474" r="19473"/>
          <a:stretch>
            <a:fillRect/>
          </a:stretch>
        </p:blipFill>
        <p:spPr bwMode="auto">
          <a:xfrm>
            <a:off x="642910" y="1500174"/>
            <a:ext cx="792162" cy="949325"/>
          </a:xfrm>
          <a:prstGeom prst="rect">
            <a:avLst/>
          </a:prstGeom>
          <a:noFill/>
          <a:ln w="9525">
            <a:noFill/>
            <a:miter lim="800000"/>
            <a:headEnd/>
            <a:tailEnd/>
          </a:ln>
        </p:spPr>
      </p:pic>
      <p:pic>
        <p:nvPicPr>
          <p:cNvPr id="53" name="Picture 29" descr="1"/>
          <p:cNvPicPr>
            <a:picLocks noChangeAspect="1" noChangeArrowheads="1"/>
          </p:cNvPicPr>
          <p:nvPr/>
        </p:nvPicPr>
        <p:blipFill>
          <a:blip r:embed="rId3">
            <a:lum bright="-6000" contrast="24000"/>
          </a:blip>
          <a:srcRect l="42606" t="64474" r="19473"/>
          <a:stretch>
            <a:fillRect/>
          </a:stretch>
        </p:blipFill>
        <p:spPr bwMode="auto">
          <a:xfrm>
            <a:off x="642910" y="3357562"/>
            <a:ext cx="792162" cy="949325"/>
          </a:xfrm>
          <a:prstGeom prst="rect">
            <a:avLst/>
          </a:prstGeom>
          <a:noFill/>
          <a:ln w="9525">
            <a:noFill/>
            <a:miter lim="800000"/>
            <a:headEnd/>
            <a:tailEnd/>
          </a:ln>
        </p:spPr>
      </p:pic>
      <p:sp>
        <p:nvSpPr>
          <p:cNvPr id="8194" name="标题 1"/>
          <p:cNvSpPr>
            <a:spLocks noGrp="1"/>
          </p:cNvSpPr>
          <p:nvPr>
            <p:ph type="title"/>
          </p:nvPr>
        </p:nvSpPr>
        <p:spPr/>
        <p:txBody>
          <a:bodyPr/>
          <a:lstStyle/>
          <a:p>
            <a:r>
              <a:rPr lang="zh-CN" altLang="en-US" dirty="0"/>
              <a:t>目录</a:t>
            </a:r>
            <a:endParaRPr lang="zh-CN" altLang="en-US" dirty="0" smtClean="0"/>
          </a:p>
        </p:txBody>
      </p:sp>
      <p:pic>
        <p:nvPicPr>
          <p:cNvPr id="4" name="图片 3"/>
          <p:cNvPicPr>
            <a:picLocks noChangeAspect="1"/>
          </p:cNvPicPr>
          <p:nvPr/>
        </p:nvPicPr>
        <p:blipFill>
          <a:blip r:embed="rId4"/>
          <a:stretch>
            <a:fillRect/>
          </a:stretch>
        </p:blipFill>
        <p:spPr>
          <a:xfrm>
            <a:off x="6660232" y="2943950"/>
            <a:ext cx="1717779" cy="3216730"/>
          </a:xfrm>
          <a:prstGeom prst="rect">
            <a:avLst/>
          </a:prstGeom>
        </p:spPr>
      </p:pic>
      <p:sp>
        <p:nvSpPr>
          <p:cNvPr id="17" name="Text Box 23"/>
          <p:cNvSpPr txBox="1">
            <a:spLocks noChangeArrowheads="1"/>
          </p:cNvSpPr>
          <p:nvPr/>
        </p:nvSpPr>
        <p:spPr bwMode="white">
          <a:xfrm>
            <a:off x="1252511" y="1536693"/>
            <a:ext cx="4495800" cy="457200"/>
          </a:xfrm>
          <a:prstGeom prst="rect">
            <a:avLst/>
          </a:prstGeom>
          <a:noFill/>
          <a:ln w="9525">
            <a:noFill/>
            <a:miter lim="800000"/>
            <a:headEnd/>
            <a:tailEnd/>
          </a:ln>
        </p:spPr>
        <p:txBody>
          <a:bodyPr>
            <a:spAutoFit/>
          </a:bodyPr>
          <a:lstStyle/>
          <a:p>
            <a:pPr marL="457200" indent="-457200" algn="ctr">
              <a:spcBef>
                <a:spcPct val="50000"/>
              </a:spcBef>
              <a:buClr>
                <a:schemeClr val="tx1"/>
              </a:buClr>
            </a:pPr>
            <a:r>
              <a:rPr lang="zh-CN" altLang="en-US" sz="2400" b="1" dirty="0" smtClean="0">
                <a:solidFill>
                  <a:srgbClr val="FFFFFF"/>
                </a:solidFill>
                <a:latin typeface="Arial Unicode MS" pitchFamily="34" charset="-122"/>
                <a:ea typeface="Arial Unicode MS" pitchFamily="34" charset="-122"/>
                <a:cs typeface="Arial Unicode MS" pitchFamily="34" charset="-122"/>
              </a:rPr>
              <a:t>功能简介</a:t>
            </a:r>
            <a:endParaRPr lang="en-US" altLang="zh-CN" sz="2400" b="1" dirty="0">
              <a:solidFill>
                <a:srgbClr val="FFFFFF"/>
              </a:solidFill>
              <a:latin typeface="Arial Unicode MS" pitchFamily="34" charset="-122"/>
              <a:ea typeface="Arial Unicode MS" pitchFamily="34" charset="-122"/>
              <a:cs typeface="Arial Unicode MS" pitchFamily="34" charset="-122"/>
            </a:endParaRPr>
          </a:p>
        </p:txBody>
      </p:sp>
      <p:grpSp>
        <p:nvGrpSpPr>
          <p:cNvPr id="2" name="组合 54"/>
          <p:cNvGrpSpPr/>
          <p:nvPr/>
        </p:nvGrpSpPr>
        <p:grpSpPr>
          <a:xfrm>
            <a:off x="785786" y="2428868"/>
            <a:ext cx="5311775" cy="688975"/>
            <a:chOff x="785786" y="2428868"/>
            <a:chExt cx="5311775" cy="688975"/>
          </a:xfrm>
        </p:grpSpPr>
        <p:grpSp>
          <p:nvGrpSpPr>
            <p:cNvPr id="3" name="Group 3"/>
            <p:cNvGrpSpPr>
              <a:grpSpLocks/>
            </p:cNvGrpSpPr>
            <p:nvPr/>
          </p:nvGrpSpPr>
          <p:grpSpPr bwMode="auto">
            <a:xfrm>
              <a:off x="785786" y="2428868"/>
              <a:ext cx="5311775" cy="688975"/>
              <a:chOff x="720" y="1392"/>
              <a:chExt cx="4058" cy="480"/>
            </a:xfrm>
          </p:grpSpPr>
          <p:sp>
            <p:nvSpPr>
              <p:cNvPr id="9" name="AutoShape 4"/>
              <p:cNvSpPr>
                <a:spLocks noChangeArrowheads="1"/>
              </p:cNvSpPr>
              <p:nvPr/>
            </p:nvSpPr>
            <p:spPr bwMode="gray">
              <a:xfrm>
                <a:off x="720" y="1392"/>
                <a:ext cx="4058" cy="480"/>
              </a:xfrm>
              <a:prstGeom prst="roundRect">
                <a:avLst>
                  <a:gd name="adj" fmla="val 17509"/>
                </a:avLst>
              </a:prstGeom>
              <a:gradFill rotWithShape="1">
                <a:gsLst>
                  <a:gs pos="0">
                    <a:schemeClr val="accent2"/>
                  </a:gs>
                  <a:gs pos="50000">
                    <a:schemeClr val="accent2">
                      <a:gamma/>
                      <a:shade val="92157"/>
                      <a:invGamma/>
                    </a:schemeClr>
                  </a:gs>
                  <a:gs pos="100000">
                    <a:schemeClr val="accent2"/>
                  </a:gs>
                </a:gsLst>
                <a:lin ang="5400000" scaled="1"/>
              </a:gradFill>
              <a:ln w="9525">
                <a:noFill/>
                <a:round/>
                <a:headEnd/>
                <a:tailEnd/>
              </a:ln>
              <a:effectLst/>
            </p:spPr>
            <p:txBody>
              <a:bodyPr wrap="none" anchor="ctr"/>
              <a:lstStyle/>
              <a:p>
                <a:pPr>
                  <a:defRPr/>
                </a:pPr>
                <a:endParaRPr lang="zh-CN" altLang="en-US">
                  <a:latin typeface="Arial" charset="0"/>
                  <a:ea typeface="宋体" charset="-122"/>
                </a:endParaRPr>
              </a:p>
            </p:txBody>
          </p:sp>
          <p:grpSp>
            <p:nvGrpSpPr>
              <p:cNvPr id="5" name="Group 5"/>
              <p:cNvGrpSpPr>
                <a:grpSpLocks/>
              </p:cNvGrpSpPr>
              <p:nvPr/>
            </p:nvGrpSpPr>
            <p:grpSpPr bwMode="auto">
              <a:xfrm>
                <a:off x="730" y="1407"/>
                <a:ext cx="4043" cy="444"/>
                <a:chOff x="744" y="1407"/>
                <a:chExt cx="3988" cy="444"/>
              </a:xfrm>
            </p:grpSpPr>
            <p:sp>
              <p:nvSpPr>
                <p:cNvPr id="11" name="AutoShape 6"/>
                <p:cNvSpPr>
                  <a:spLocks noChangeArrowheads="1"/>
                </p:cNvSpPr>
                <p:nvPr/>
              </p:nvSpPr>
              <p:spPr bwMode="gray">
                <a:xfrm>
                  <a:off x="744" y="1736"/>
                  <a:ext cx="3988" cy="115"/>
                </a:xfrm>
                <a:prstGeom prst="roundRect">
                  <a:avLst>
                    <a:gd name="adj" fmla="val 50000"/>
                  </a:avLst>
                </a:prstGeom>
                <a:gradFill rotWithShape="1">
                  <a:gsLst>
                    <a:gs pos="0">
                      <a:schemeClr val="accent2">
                        <a:alpha val="0"/>
                      </a:schemeClr>
                    </a:gs>
                    <a:gs pos="100000">
                      <a:schemeClr val="accent2">
                        <a:gamma/>
                        <a:tint val="0"/>
                        <a:invGamma/>
                      </a:schemeClr>
                    </a:gs>
                  </a:gsLst>
                  <a:lin ang="5400000" scaled="1"/>
                </a:gradFill>
                <a:ln w="9525">
                  <a:noFill/>
                  <a:round/>
                  <a:headEnd/>
                  <a:tailEnd/>
                </a:ln>
                <a:effectLst/>
              </p:spPr>
              <p:txBody>
                <a:bodyPr wrap="none" anchor="ctr"/>
                <a:lstStyle/>
                <a:p>
                  <a:pPr>
                    <a:defRPr/>
                  </a:pPr>
                  <a:endParaRPr lang="zh-CN" altLang="en-US">
                    <a:latin typeface="Arial" charset="0"/>
                    <a:ea typeface="宋体" charset="-122"/>
                  </a:endParaRPr>
                </a:p>
              </p:txBody>
            </p:sp>
            <p:sp>
              <p:nvSpPr>
                <p:cNvPr id="12" name="AutoShape 7"/>
                <p:cNvSpPr>
                  <a:spLocks noChangeArrowheads="1"/>
                </p:cNvSpPr>
                <p:nvPr/>
              </p:nvSpPr>
              <p:spPr bwMode="gray">
                <a:xfrm>
                  <a:off x="744" y="1407"/>
                  <a:ext cx="3988" cy="115"/>
                </a:xfrm>
                <a:prstGeom prst="roundRect">
                  <a:avLst>
                    <a:gd name="adj" fmla="val 50000"/>
                  </a:avLst>
                </a:prstGeom>
                <a:gradFill rotWithShape="1">
                  <a:gsLst>
                    <a:gs pos="0">
                      <a:schemeClr val="accent2">
                        <a:gamma/>
                        <a:tint val="0"/>
                        <a:invGamma/>
                      </a:schemeClr>
                    </a:gs>
                    <a:gs pos="100000">
                      <a:schemeClr val="accent2">
                        <a:alpha val="0"/>
                      </a:schemeClr>
                    </a:gs>
                  </a:gsLst>
                  <a:lin ang="5400000" scaled="1"/>
                </a:gradFill>
                <a:ln w="9525">
                  <a:noFill/>
                  <a:round/>
                  <a:headEnd/>
                  <a:tailEnd/>
                </a:ln>
                <a:effectLst/>
              </p:spPr>
              <p:txBody>
                <a:bodyPr wrap="none" anchor="ctr"/>
                <a:lstStyle/>
                <a:p>
                  <a:pPr>
                    <a:defRPr/>
                  </a:pPr>
                  <a:endParaRPr lang="zh-CN" altLang="en-US">
                    <a:latin typeface="Arial" charset="0"/>
                    <a:ea typeface="宋体" charset="-122"/>
                  </a:endParaRPr>
                </a:p>
              </p:txBody>
            </p:sp>
          </p:grpSp>
        </p:grpSp>
        <p:sp>
          <p:nvSpPr>
            <p:cNvPr id="18" name="Text Box 24"/>
            <p:cNvSpPr txBox="1">
              <a:spLocks noChangeArrowheads="1"/>
            </p:cNvSpPr>
            <p:nvPr/>
          </p:nvSpPr>
          <p:spPr bwMode="white">
            <a:xfrm>
              <a:off x="1263623" y="2536818"/>
              <a:ext cx="4495800" cy="457200"/>
            </a:xfrm>
            <a:prstGeom prst="rect">
              <a:avLst/>
            </a:prstGeom>
            <a:noFill/>
            <a:ln w="9525">
              <a:noFill/>
              <a:miter lim="800000"/>
              <a:headEnd/>
              <a:tailEnd/>
            </a:ln>
          </p:spPr>
          <p:txBody>
            <a:bodyPr>
              <a:spAutoFit/>
            </a:bodyPr>
            <a:lstStyle/>
            <a:p>
              <a:pPr marL="457200" indent="-457200" algn="ctr">
                <a:spcBef>
                  <a:spcPct val="50000"/>
                </a:spcBef>
                <a:buClr>
                  <a:schemeClr val="tx1"/>
                </a:buClr>
              </a:pPr>
              <a:r>
                <a:rPr lang="zh-CN" altLang="en-US" sz="2400" b="1" dirty="0" smtClean="0">
                  <a:solidFill>
                    <a:srgbClr val="FFFFFF"/>
                  </a:solidFill>
                  <a:latin typeface="Arial Unicode MS" pitchFamily="34" charset="-122"/>
                  <a:ea typeface="Arial Unicode MS" pitchFamily="34" charset="-122"/>
                  <a:cs typeface="Arial Unicode MS" pitchFamily="34" charset="-122"/>
                </a:rPr>
                <a:t>主界面介绍</a:t>
              </a:r>
              <a:endParaRPr lang="en-US" altLang="zh-CN" sz="2400" b="1" dirty="0">
                <a:solidFill>
                  <a:srgbClr val="FFFFFF"/>
                </a:solidFill>
                <a:latin typeface="Arial Unicode MS" pitchFamily="34" charset="-122"/>
                <a:ea typeface="Arial Unicode MS" pitchFamily="34" charset="-122"/>
                <a:cs typeface="Arial Unicode MS" pitchFamily="34" charset="-122"/>
              </a:endParaRPr>
            </a:p>
          </p:txBody>
        </p:sp>
        <p:sp>
          <p:nvSpPr>
            <p:cNvPr id="22" name="Text Box 32"/>
            <p:cNvSpPr txBox="1">
              <a:spLocks noChangeArrowheads="1"/>
            </p:cNvSpPr>
            <p:nvPr/>
          </p:nvSpPr>
          <p:spPr bwMode="white">
            <a:xfrm>
              <a:off x="1047723" y="2536818"/>
              <a:ext cx="381000" cy="457200"/>
            </a:xfrm>
            <a:prstGeom prst="rect">
              <a:avLst/>
            </a:prstGeom>
            <a:noFill/>
            <a:ln w="9525">
              <a:noFill/>
              <a:miter lim="800000"/>
              <a:headEnd/>
              <a:tailEnd/>
            </a:ln>
          </p:spPr>
          <p:txBody>
            <a:bodyPr>
              <a:spAutoFit/>
            </a:bodyPr>
            <a:lstStyle/>
            <a:p>
              <a:pPr algn="ctr">
                <a:spcBef>
                  <a:spcPct val="50000"/>
                </a:spcBef>
              </a:pPr>
              <a:r>
                <a:rPr lang="en-US" altLang="zh-CN" sz="2400" b="1" dirty="0">
                  <a:solidFill>
                    <a:srgbClr val="FFFFFF"/>
                  </a:solidFill>
                  <a:ea typeface="宋体" pitchFamily="2" charset="-122"/>
                  <a:cs typeface="Arial" pitchFamily="34" charset="0"/>
                </a:rPr>
                <a:t>2</a:t>
              </a:r>
              <a:r>
                <a:rPr lang="zh-CN" altLang="en-US" sz="2400" b="1" dirty="0">
                  <a:solidFill>
                    <a:srgbClr val="FFFFFF"/>
                  </a:solidFill>
                  <a:ea typeface="宋体" pitchFamily="2" charset="-122"/>
                  <a:cs typeface="Arial" pitchFamily="34" charset="0"/>
                </a:rPr>
                <a:t>）</a:t>
              </a:r>
              <a:endParaRPr lang="en-US" altLang="zh-CN" sz="2400" b="1" dirty="0">
                <a:solidFill>
                  <a:srgbClr val="FFFFFF"/>
                </a:solidFill>
                <a:ea typeface="宋体" pitchFamily="2" charset="-122"/>
                <a:cs typeface="Arial" pitchFamily="34" charset="0"/>
              </a:endParaRPr>
            </a:p>
          </p:txBody>
        </p:sp>
      </p:grpSp>
      <p:grpSp>
        <p:nvGrpSpPr>
          <p:cNvPr id="6" name="Group 3"/>
          <p:cNvGrpSpPr>
            <a:grpSpLocks/>
          </p:cNvGrpSpPr>
          <p:nvPr/>
        </p:nvGrpSpPr>
        <p:grpSpPr bwMode="auto">
          <a:xfrm>
            <a:off x="785786" y="3357562"/>
            <a:ext cx="5311775" cy="688975"/>
            <a:chOff x="720" y="1392"/>
            <a:chExt cx="4058" cy="480"/>
          </a:xfrm>
        </p:grpSpPr>
        <p:sp>
          <p:nvSpPr>
            <p:cNvPr id="24" name="AutoShape 4"/>
            <p:cNvSpPr>
              <a:spLocks noChangeArrowheads="1"/>
            </p:cNvSpPr>
            <p:nvPr/>
          </p:nvSpPr>
          <p:spPr bwMode="gray">
            <a:xfrm>
              <a:off x="720" y="1392"/>
              <a:ext cx="4058" cy="480"/>
            </a:xfrm>
            <a:prstGeom prst="roundRect">
              <a:avLst>
                <a:gd name="adj" fmla="val 17509"/>
              </a:avLst>
            </a:prstGeom>
            <a:gradFill rotWithShape="1">
              <a:gsLst>
                <a:gs pos="0">
                  <a:schemeClr val="accent2"/>
                </a:gs>
                <a:gs pos="50000">
                  <a:schemeClr val="accent2">
                    <a:gamma/>
                    <a:shade val="92157"/>
                    <a:invGamma/>
                  </a:schemeClr>
                </a:gs>
                <a:gs pos="100000">
                  <a:schemeClr val="accent2"/>
                </a:gs>
              </a:gsLst>
              <a:lin ang="5400000" scaled="1"/>
            </a:gradFill>
            <a:ln w="9525">
              <a:noFill/>
              <a:round/>
              <a:headEnd/>
              <a:tailEnd/>
            </a:ln>
            <a:effectLst/>
          </p:spPr>
          <p:txBody>
            <a:bodyPr wrap="none" anchor="ctr"/>
            <a:lstStyle/>
            <a:p>
              <a:pPr>
                <a:defRPr/>
              </a:pPr>
              <a:endParaRPr lang="zh-CN" altLang="en-US">
                <a:latin typeface="Arial" charset="0"/>
                <a:ea typeface="宋体" charset="-122"/>
              </a:endParaRPr>
            </a:p>
          </p:txBody>
        </p:sp>
        <p:grpSp>
          <p:nvGrpSpPr>
            <p:cNvPr id="7" name="Group 5"/>
            <p:cNvGrpSpPr>
              <a:grpSpLocks/>
            </p:cNvGrpSpPr>
            <p:nvPr/>
          </p:nvGrpSpPr>
          <p:grpSpPr bwMode="auto">
            <a:xfrm>
              <a:off x="730" y="1407"/>
              <a:ext cx="4043" cy="444"/>
              <a:chOff x="744" y="1407"/>
              <a:chExt cx="3988" cy="444"/>
            </a:xfrm>
          </p:grpSpPr>
          <p:sp>
            <p:nvSpPr>
              <p:cNvPr id="26" name="AutoShape 6"/>
              <p:cNvSpPr>
                <a:spLocks noChangeArrowheads="1"/>
              </p:cNvSpPr>
              <p:nvPr/>
            </p:nvSpPr>
            <p:spPr bwMode="gray">
              <a:xfrm>
                <a:off x="744" y="1736"/>
                <a:ext cx="3988" cy="115"/>
              </a:xfrm>
              <a:prstGeom prst="roundRect">
                <a:avLst>
                  <a:gd name="adj" fmla="val 50000"/>
                </a:avLst>
              </a:prstGeom>
              <a:gradFill rotWithShape="1">
                <a:gsLst>
                  <a:gs pos="0">
                    <a:schemeClr val="accent2">
                      <a:alpha val="0"/>
                    </a:schemeClr>
                  </a:gs>
                  <a:gs pos="100000">
                    <a:schemeClr val="accent2">
                      <a:gamma/>
                      <a:tint val="0"/>
                      <a:invGamma/>
                    </a:schemeClr>
                  </a:gs>
                </a:gsLst>
                <a:lin ang="5400000" scaled="1"/>
              </a:gradFill>
              <a:ln w="9525">
                <a:noFill/>
                <a:round/>
                <a:headEnd/>
                <a:tailEnd/>
              </a:ln>
              <a:effectLst/>
            </p:spPr>
            <p:txBody>
              <a:bodyPr wrap="none" anchor="ctr"/>
              <a:lstStyle/>
              <a:p>
                <a:pPr>
                  <a:defRPr/>
                </a:pPr>
                <a:endParaRPr lang="zh-CN" altLang="en-US">
                  <a:latin typeface="Arial" charset="0"/>
                  <a:ea typeface="宋体" charset="-122"/>
                </a:endParaRPr>
              </a:p>
            </p:txBody>
          </p:sp>
          <p:sp>
            <p:nvSpPr>
              <p:cNvPr id="27" name="AutoShape 7"/>
              <p:cNvSpPr>
                <a:spLocks noChangeArrowheads="1"/>
              </p:cNvSpPr>
              <p:nvPr/>
            </p:nvSpPr>
            <p:spPr bwMode="gray">
              <a:xfrm>
                <a:off x="744" y="1407"/>
                <a:ext cx="3988" cy="115"/>
              </a:xfrm>
              <a:prstGeom prst="roundRect">
                <a:avLst>
                  <a:gd name="adj" fmla="val 50000"/>
                </a:avLst>
              </a:prstGeom>
              <a:gradFill rotWithShape="1">
                <a:gsLst>
                  <a:gs pos="0">
                    <a:schemeClr val="accent2">
                      <a:gamma/>
                      <a:tint val="0"/>
                      <a:invGamma/>
                    </a:schemeClr>
                  </a:gs>
                  <a:gs pos="100000">
                    <a:schemeClr val="accent2">
                      <a:alpha val="0"/>
                    </a:schemeClr>
                  </a:gs>
                </a:gsLst>
                <a:lin ang="5400000" scaled="1"/>
              </a:gradFill>
              <a:ln w="9525">
                <a:noFill/>
                <a:round/>
                <a:headEnd/>
                <a:tailEnd/>
              </a:ln>
              <a:effectLst/>
            </p:spPr>
            <p:txBody>
              <a:bodyPr wrap="none" anchor="ctr"/>
              <a:lstStyle/>
              <a:p>
                <a:pPr>
                  <a:defRPr/>
                </a:pPr>
                <a:endParaRPr lang="zh-CN" altLang="en-US">
                  <a:latin typeface="Arial" charset="0"/>
                  <a:ea typeface="宋体" charset="-122"/>
                </a:endParaRPr>
              </a:p>
            </p:txBody>
          </p:sp>
        </p:grpSp>
      </p:grpSp>
      <p:sp>
        <p:nvSpPr>
          <p:cNvPr id="28" name="Text Box 24"/>
          <p:cNvSpPr txBox="1">
            <a:spLocks noChangeArrowheads="1"/>
          </p:cNvSpPr>
          <p:nvPr/>
        </p:nvSpPr>
        <p:spPr bwMode="white">
          <a:xfrm>
            <a:off x="1263623" y="3465512"/>
            <a:ext cx="4495800" cy="457200"/>
          </a:xfrm>
          <a:prstGeom prst="rect">
            <a:avLst/>
          </a:prstGeom>
          <a:noFill/>
          <a:ln w="9525">
            <a:noFill/>
            <a:miter lim="800000"/>
            <a:headEnd/>
            <a:tailEnd/>
          </a:ln>
        </p:spPr>
        <p:txBody>
          <a:bodyPr>
            <a:spAutoFit/>
          </a:bodyPr>
          <a:lstStyle/>
          <a:p>
            <a:pPr marL="457200" indent="-457200" algn="ctr">
              <a:spcBef>
                <a:spcPct val="50000"/>
              </a:spcBef>
              <a:buClr>
                <a:schemeClr val="tx1"/>
              </a:buClr>
            </a:pPr>
            <a:r>
              <a:rPr lang="zh-CN" altLang="en-US" sz="2400" b="1" dirty="0" smtClean="0">
                <a:solidFill>
                  <a:srgbClr val="FFFFFF"/>
                </a:solidFill>
                <a:latin typeface="Arial Unicode MS" pitchFamily="34" charset="-122"/>
                <a:ea typeface="Arial Unicode MS" pitchFamily="34" charset="-122"/>
                <a:cs typeface="Arial Unicode MS" pitchFamily="34" charset="-122"/>
              </a:rPr>
              <a:t>具体操作</a:t>
            </a:r>
            <a:endParaRPr lang="en-US" altLang="zh-CN" sz="2400" b="1" dirty="0">
              <a:solidFill>
                <a:srgbClr val="FFFFFF"/>
              </a:solidFill>
              <a:latin typeface="Arial Unicode MS" pitchFamily="34" charset="-122"/>
              <a:ea typeface="Arial Unicode MS" pitchFamily="34" charset="-122"/>
              <a:cs typeface="Arial Unicode MS" pitchFamily="34" charset="-122"/>
            </a:endParaRPr>
          </a:p>
        </p:txBody>
      </p:sp>
      <p:sp>
        <p:nvSpPr>
          <p:cNvPr id="29" name="Text Box 32"/>
          <p:cNvSpPr txBox="1">
            <a:spLocks noChangeArrowheads="1"/>
          </p:cNvSpPr>
          <p:nvPr/>
        </p:nvSpPr>
        <p:spPr bwMode="white">
          <a:xfrm>
            <a:off x="1047723" y="3465512"/>
            <a:ext cx="381000" cy="457200"/>
          </a:xfrm>
          <a:prstGeom prst="rect">
            <a:avLst/>
          </a:prstGeom>
          <a:noFill/>
          <a:ln w="9525">
            <a:noFill/>
            <a:miter lim="800000"/>
            <a:headEnd/>
            <a:tailEnd/>
          </a:ln>
        </p:spPr>
        <p:txBody>
          <a:bodyPr>
            <a:spAutoFit/>
          </a:bodyPr>
          <a:lstStyle/>
          <a:p>
            <a:pPr algn="ctr">
              <a:spcBef>
                <a:spcPct val="50000"/>
              </a:spcBef>
            </a:pPr>
            <a:r>
              <a:rPr lang="en-US" altLang="zh-CN" sz="2400" b="1" dirty="0" smtClean="0">
                <a:solidFill>
                  <a:srgbClr val="FFFFFF"/>
                </a:solidFill>
                <a:cs typeface="Arial" pitchFamily="34" charset="0"/>
              </a:rPr>
              <a:t>3</a:t>
            </a:r>
            <a:r>
              <a:rPr lang="zh-CN" altLang="en-US" sz="2400" b="1" dirty="0" smtClean="0">
                <a:solidFill>
                  <a:srgbClr val="FFFFFF"/>
                </a:solidFill>
                <a:ea typeface="宋体" pitchFamily="2" charset="-122"/>
                <a:cs typeface="Arial" pitchFamily="34" charset="0"/>
              </a:rPr>
              <a:t>）</a:t>
            </a:r>
            <a:endParaRPr lang="en-US" altLang="zh-CN" sz="2400" b="1" dirty="0">
              <a:solidFill>
                <a:srgbClr val="FFFFFF"/>
              </a:solidFill>
              <a:ea typeface="宋体" pitchFamily="2" charset="-122"/>
              <a:cs typeface="Arial" pitchFamily="34" charset="0"/>
            </a:endParaRPr>
          </a:p>
        </p:txBody>
      </p:sp>
      <p:grpSp>
        <p:nvGrpSpPr>
          <p:cNvPr id="13" name="Group 3"/>
          <p:cNvGrpSpPr>
            <a:grpSpLocks/>
          </p:cNvGrpSpPr>
          <p:nvPr/>
        </p:nvGrpSpPr>
        <p:grpSpPr bwMode="auto">
          <a:xfrm>
            <a:off x="785786" y="1500174"/>
            <a:ext cx="5311775" cy="688975"/>
            <a:chOff x="720" y="1392"/>
            <a:chExt cx="4058" cy="480"/>
          </a:xfrm>
        </p:grpSpPr>
        <p:sp>
          <p:nvSpPr>
            <p:cNvPr id="45" name="AutoShape 4"/>
            <p:cNvSpPr>
              <a:spLocks noChangeArrowheads="1"/>
            </p:cNvSpPr>
            <p:nvPr/>
          </p:nvSpPr>
          <p:spPr bwMode="gray">
            <a:xfrm>
              <a:off x="720" y="1392"/>
              <a:ext cx="4058" cy="480"/>
            </a:xfrm>
            <a:prstGeom prst="roundRect">
              <a:avLst>
                <a:gd name="adj" fmla="val 17509"/>
              </a:avLst>
            </a:prstGeom>
            <a:gradFill rotWithShape="1">
              <a:gsLst>
                <a:gs pos="0">
                  <a:schemeClr val="accent2"/>
                </a:gs>
                <a:gs pos="50000">
                  <a:schemeClr val="accent2">
                    <a:gamma/>
                    <a:shade val="92157"/>
                    <a:invGamma/>
                  </a:schemeClr>
                </a:gs>
                <a:gs pos="100000">
                  <a:schemeClr val="accent2"/>
                </a:gs>
              </a:gsLst>
              <a:lin ang="5400000" scaled="1"/>
            </a:gradFill>
            <a:ln w="9525">
              <a:noFill/>
              <a:round/>
              <a:headEnd/>
              <a:tailEnd/>
            </a:ln>
            <a:effectLst/>
          </p:spPr>
          <p:txBody>
            <a:bodyPr wrap="none" anchor="ctr"/>
            <a:lstStyle/>
            <a:p>
              <a:pPr>
                <a:defRPr/>
              </a:pPr>
              <a:endParaRPr lang="zh-CN" altLang="en-US">
                <a:latin typeface="Arial" charset="0"/>
                <a:ea typeface="宋体" charset="-122"/>
              </a:endParaRPr>
            </a:p>
          </p:txBody>
        </p:sp>
        <p:grpSp>
          <p:nvGrpSpPr>
            <p:cNvPr id="14" name="Group 5"/>
            <p:cNvGrpSpPr>
              <a:grpSpLocks/>
            </p:cNvGrpSpPr>
            <p:nvPr/>
          </p:nvGrpSpPr>
          <p:grpSpPr bwMode="auto">
            <a:xfrm>
              <a:off x="730" y="1407"/>
              <a:ext cx="4043" cy="444"/>
              <a:chOff x="744" y="1407"/>
              <a:chExt cx="3988" cy="444"/>
            </a:xfrm>
          </p:grpSpPr>
          <p:sp>
            <p:nvSpPr>
              <p:cNvPr id="47" name="AutoShape 6"/>
              <p:cNvSpPr>
                <a:spLocks noChangeArrowheads="1"/>
              </p:cNvSpPr>
              <p:nvPr/>
            </p:nvSpPr>
            <p:spPr bwMode="gray">
              <a:xfrm>
                <a:off x="744" y="1736"/>
                <a:ext cx="3988" cy="115"/>
              </a:xfrm>
              <a:prstGeom prst="roundRect">
                <a:avLst>
                  <a:gd name="adj" fmla="val 50000"/>
                </a:avLst>
              </a:prstGeom>
              <a:gradFill rotWithShape="1">
                <a:gsLst>
                  <a:gs pos="0">
                    <a:schemeClr val="accent2">
                      <a:alpha val="0"/>
                    </a:schemeClr>
                  </a:gs>
                  <a:gs pos="100000">
                    <a:schemeClr val="accent2">
                      <a:gamma/>
                      <a:tint val="0"/>
                      <a:invGamma/>
                    </a:schemeClr>
                  </a:gs>
                </a:gsLst>
                <a:lin ang="5400000" scaled="1"/>
              </a:gradFill>
              <a:ln w="9525">
                <a:noFill/>
                <a:round/>
                <a:headEnd/>
                <a:tailEnd/>
              </a:ln>
              <a:effectLst/>
            </p:spPr>
            <p:txBody>
              <a:bodyPr wrap="none" anchor="ctr"/>
              <a:lstStyle/>
              <a:p>
                <a:pPr>
                  <a:defRPr/>
                </a:pPr>
                <a:endParaRPr lang="zh-CN" altLang="en-US">
                  <a:latin typeface="Arial" charset="0"/>
                  <a:ea typeface="宋体" charset="-122"/>
                </a:endParaRPr>
              </a:p>
            </p:txBody>
          </p:sp>
          <p:sp>
            <p:nvSpPr>
              <p:cNvPr id="48" name="AutoShape 7"/>
              <p:cNvSpPr>
                <a:spLocks noChangeArrowheads="1"/>
              </p:cNvSpPr>
              <p:nvPr/>
            </p:nvSpPr>
            <p:spPr bwMode="gray">
              <a:xfrm>
                <a:off x="744" y="1407"/>
                <a:ext cx="3988" cy="115"/>
              </a:xfrm>
              <a:prstGeom prst="roundRect">
                <a:avLst>
                  <a:gd name="adj" fmla="val 50000"/>
                </a:avLst>
              </a:prstGeom>
              <a:gradFill rotWithShape="1">
                <a:gsLst>
                  <a:gs pos="0">
                    <a:schemeClr val="accent2">
                      <a:gamma/>
                      <a:tint val="0"/>
                      <a:invGamma/>
                    </a:schemeClr>
                  </a:gs>
                  <a:gs pos="100000">
                    <a:schemeClr val="accent2">
                      <a:alpha val="0"/>
                    </a:schemeClr>
                  </a:gs>
                </a:gsLst>
                <a:lin ang="5400000" scaled="1"/>
              </a:gradFill>
              <a:ln w="9525">
                <a:noFill/>
                <a:round/>
                <a:headEnd/>
                <a:tailEnd/>
              </a:ln>
              <a:effectLst/>
            </p:spPr>
            <p:txBody>
              <a:bodyPr wrap="none" anchor="ctr"/>
              <a:lstStyle/>
              <a:p>
                <a:pPr>
                  <a:defRPr/>
                </a:pPr>
                <a:endParaRPr lang="zh-CN" altLang="en-US">
                  <a:latin typeface="Arial" charset="0"/>
                  <a:ea typeface="宋体" charset="-122"/>
                </a:endParaRPr>
              </a:p>
            </p:txBody>
          </p:sp>
        </p:grpSp>
      </p:grpSp>
      <p:sp>
        <p:nvSpPr>
          <p:cNvPr id="49" name="Text Box 24"/>
          <p:cNvSpPr txBox="1">
            <a:spLocks noChangeArrowheads="1"/>
          </p:cNvSpPr>
          <p:nvPr/>
        </p:nvSpPr>
        <p:spPr bwMode="white">
          <a:xfrm>
            <a:off x="1263623" y="1608124"/>
            <a:ext cx="4495800" cy="457200"/>
          </a:xfrm>
          <a:prstGeom prst="rect">
            <a:avLst/>
          </a:prstGeom>
          <a:noFill/>
          <a:ln w="9525">
            <a:noFill/>
            <a:miter lim="800000"/>
            <a:headEnd/>
            <a:tailEnd/>
          </a:ln>
        </p:spPr>
        <p:txBody>
          <a:bodyPr>
            <a:spAutoFit/>
          </a:bodyPr>
          <a:lstStyle/>
          <a:p>
            <a:pPr marL="457200" indent="-457200" algn="ctr">
              <a:spcBef>
                <a:spcPct val="50000"/>
              </a:spcBef>
              <a:buClr>
                <a:schemeClr val="tx1"/>
              </a:buClr>
            </a:pPr>
            <a:r>
              <a:rPr lang="zh-CN" altLang="en-US" sz="2400" b="1" dirty="0" smtClean="0">
                <a:solidFill>
                  <a:srgbClr val="FFFFFF"/>
                </a:solidFill>
                <a:latin typeface="Arial Unicode MS" pitchFamily="34" charset="-122"/>
                <a:ea typeface="Arial Unicode MS" pitchFamily="34" charset="-122"/>
                <a:cs typeface="Arial Unicode MS" pitchFamily="34" charset="-122"/>
              </a:rPr>
              <a:t>功能简介</a:t>
            </a:r>
            <a:endParaRPr lang="en-US" altLang="zh-CN" sz="2400" b="1" dirty="0">
              <a:solidFill>
                <a:srgbClr val="FFFFFF"/>
              </a:solidFill>
              <a:latin typeface="Arial Unicode MS" pitchFamily="34" charset="-122"/>
              <a:ea typeface="Arial Unicode MS" pitchFamily="34" charset="-122"/>
              <a:cs typeface="Arial Unicode MS" pitchFamily="34" charset="-122"/>
            </a:endParaRPr>
          </a:p>
        </p:txBody>
      </p:sp>
      <p:sp>
        <p:nvSpPr>
          <p:cNvPr id="50" name="Text Box 32"/>
          <p:cNvSpPr txBox="1">
            <a:spLocks noChangeArrowheads="1"/>
          </p:cNvSpPr>
          <p:nvPr/>
        </p:nvSpPr>
        <p:spPr bwMode="white">
          <a:xfrm>
            <a:off x="1047723" y="1608124"/>
            <a:ext cx="381000" cy="457200"/>
          </a:xfrm>
          <a:prstGeom prst="rect">
            <a:avLst/>
          </a:prstGeom>
          <a:noFill/>
          <a:ln w="9525">
            <a:noFill/>
            <a:miter lim="800000"/>
            <a:headEnd/>
            <a:tailEnd/>
          </a:ln>
        </p:spPr>
        <p:txBody>
          <a:bodyPr>
            <a:spAutoFit/>
          </a:bodyPr>
          <a:lstStyle/>
          <a:p>
            <a:pPr algn="ctr">
              <a:spcBef>
                <a:spcPct val="50000"/>
              </a:spcBef>
            </a:pPr>
            <a:r>
              <a:rPr lang="en-US" altLang="zh-CN" sz="2400" b="1" dirty="0" smtClean="0">
                <a:solidFill>
                  <a:srgbClr val="FFFFFF"/>
                </a:solidFill>
                <a:cs typeface="Arial" pitchFamily="34" charset="0"/>
              </a:rPr>
              <a:t>1</a:t>
            </a:r>
            <a:r>
              <a:rPr lang="zh-CN" altLang="en-US" sz="2400" b="1" dirty="0" smtClean="0">
                <a:solidFill>
                  <a:srgbClr val="FFFFFF"/>
                </a:solidFill>
                <a:ea typeface="宋体" pitchFamily="2" charset="-122"/>
                <a:cs typeface="Arial" pitchFamily="34" charset="0"/>
              </a:rPr>
              <a:t>）</a:t>
            </a:r>
            <a:endParaRPr lang="en-US" altLang="zh-CN" sz="2400" b="1" dirty="0">
              <a:solidFill>
                <a:srgbClr val="FFFFFF"/>
              </a:solidFill>
              <a:ea typeface="宋体" pitchFamily="2" charset="-122"/>
              <a:cs typeface="Arial" pitchFamily="34" charset="0"/>
            </a:endParaRPr>
          </a:p>
        </p:txBody>
      </p:sp>
      <p:grpSp>
        <p:nvGrpSpPr>
          <p:cNvPr id="38" name="组合 37"/>
          <p:cNvGrpSpPr/>
          <p:nvPr/>
        </p:nvGrpSpPr>
        <p:grpSpPr>
          <a:xfrm>
            <a:off x="785786" y="4357694"/>
            <a:ext cx="5311775" cy="688975"/>
            <a:chOff x="785786" y="1422393"/>
            <a:chExt cx="5311775" cy="688975"/>
          </a:xfrm>
        </p:grpSpPr>
        <p:sp>
          <p:nvSpPr>
            <p:cNvPr id="39" name="AutoShape 19"/>
            <p:cNvSpPr>
              <a:spLocks noChangeArrowheads="1"/>
            </p:cNvSpPr>
            <p:nvPr/>
          </p:nvSpPr>
          <p:spPr bwMode="gray">
            <a:xfrm>
              <a:off x="785786" y="1422393"/>
              <a:ext cx="5311775" cy="688975"/>
            </a:xfrm>
            <a:prstGeom prst="roundRect">
              <a:avLst>
                <a:gd name="adj" fmla="val 17509"/>
              </a:avLst>
            </a:prstGeom>
            <a:gradFill rotWithShape="1">
              <a:gsLst>
                <a:gs pos="0">
                  <a:schemeClr val="accent1"/>
                </a:gs>
                <a:gs pos="50000">
                  <a:schemeClr val="accent1">
                    <a:gamma/>
                    <a:shade val="92157"/>
                    <a:invGamma/>
                  </a:schemeClr>
                </a:gs>
                <a:gs pos="100000">
                  <a:schemeClr val="accent1"/>
                </a:gs>
              </a:gsLst>
              <a:lin ang="5400000" scaled="1"/>
            </a:gradFill>
            <a:ln w="9525">
              <a:noFill/>
              <a:round/>
              <a:headEnd/>
              <a:tailEnd/>
            </a:ln>
            <a:effectLst/>
          </p:spPr>
          <p:txBody>
            <a:bodyPr wrap="none" anchor="ctr"/>
            <a:lstStyle/>
            <a:p>
              <a:pPr>
                <a:defRPr/>
              </a:pPr>
              <a:endParaRPr lang="zh-CN" altLang="en-US" dirty="0">
                <a:latin typeface="Arial Unicode MS" pitchFamily="34" charset="-122"/>
                <a:ea typeface="Arial Unicode MS" pitchFamily="34" charset="-122"/>
                <a:cs typeface="Arial Unicode MS" pitchFamily="34" charset="-122"/>
              </a:endParaRPr>
            </a:p>
          </p:txBody>
        </p:sp>
        <p:grpSp>
          <p:nvGrpSpPr>
            <p:cNvPr id="40" name="Group 20"/>
            <p:cNvGrpSpPr>
              <a:grpSpLocks/>
            </p:cNvGrpSpPr>
            <p:nvPr/>
          </p:nvGrpSpPr>
          <p:grpSpPr bwMode="auto">
            <a:xfrm>
              <a:off x="798486" y="1444621"/>
              <a:ext cx="5292725" cy="636588"/>
              <a:chOff x="744" y="1407"/>
              <a:chExt cx="3988" cy="444"/>
            </a:xfrm>
          </p:grpSpPr>
          <p:sp>
            <p:nvSpPr>
              <p:cNvPr id="43" name="AutoShape 21"/>
              <p:cNvSpPr>
                <a:spLocks noChangeArrowheads="1"/>
              </p:cNvSpPr>
              <p:nvPr/>
            </p:nvSpPr>
            <p:spPr bwMode="gray">
              <a:xfrm>
                <a:off x="744" y="1736"/>
                <a:ext cx="3988" cy="115"/>
              </a:xfrm>
              <a:prstGeom prst="roundRect">
                <a:avLst>
                  <a:gd name="adj" fmla="val 50000"/>
                </a:avLst>
              </a:prstGeom>
              <a:gradFill rotWithShape="1">
                <a:gsLst>
                  <a:gs pos="0">
                    <a:schemeClr val="accent1">
                      <a:alpha val="0"/>
                    </a:schemeClr>
                  </a:gs>
                  <a:gs pos="100000">
                    <a:schemeClr val="accent1">
                      <a:gamma/>
                      <a:tint val="0"/>
                      <a:invGamma/>
                    </a:schemeClr>
                  </a:gs>
                </a:gsLst>
                <a:lin ang="5400000" scaled="1"/>
              </a:gradFill>
              <a:ln w="9525">
                <a:noFill/>
                <a:round/>
                <a:headEnd/>
                <a:tailEnd/>
              </a:ln>
              <a:effectLst/>
            </p:spPr>
            <p:txBody>
              <a:bodyPr wrap="none" anchor="ctr"/>
              <a:lstStyle/>
              <a:p>
                <a:pPr>
                  <a:defRPr/>
                </a:pPr>
                <a:endParaRPr lang="zh-CN" altLang="en-US">
                  <a:latin typeface="Arial" charset="0"/>
                  <a:ea typeface="宋体" charset="-122"/>
                </a:endParaRPr>
              </a:p>
            </p:txBody>
          </p:sp>
          <p:sp>
            <p:nvSpPr>
              <p:cNvPr id="44" name="AutoShape 22"/>
              <p:cNvSpPr>
                <a:spLocks noChangeArrowheads="1"/>
              </p:cNvSpPr>
              <p:nvPr/>
            </p:nvSpPr>
            <p:spPr bwMode="gray">
              <a:xfrm>
                <a:off x="744" y="1407"/>
                <a:ext cx="3988" cy="115"/>
              </a:xfrm>
              <a:prstGeom prst="roundRect">
                <a:avLst>
                  <a:gd name="adj" fmla="val 50000"/>
                </a:avLst>
              </a:prstGeom>
              <a:gradFill rotWithShape="1">
                <a:gsLst>
                  <a:gs pos="0">
                    <a:schemeClr val="accent1">
                      <a:gamma/>
                      <a:tint val="0"/>
                      <a:invGamma/>
                    </a:schemeClr>
                  </a:gs>
                  <a:gs pos="100000">
                    <a:schemeClr val="accent1">
                      <a:alpha val="0"/>
                    </a:schemeClr>
                  </a:gs>
                </a:gsLst>
                <a:lin ang="5400000" scaled="1"/>
              </a:gradFill>
              <a:ln w="9525">
                <a:noFill/>
                <a:round/>
                <a:headEnd/>
                <a:tailEnd/>
              </a:ln>
              <a:effectLst/>
            </p:spPr>
            <p:txBody>
              <a:bodyPr wrap="none" anchor="ctr"/>
              <a:lstStyle/>
              <a:p>
                <a:pPr>
                  <a:defRPr/>
                </a:pPr>
                <a:endParaRPr lang="zh-CN" altLang="en-US">
                  <a:latin typeface="Arial" charset="0"/>
                  <a:ea typeface="宋体" charset="-122"/>
                </a:endParaRPr>
              </a:p>
            </p:txBody>
          </p:sp>
        </p:grpSp>
        <p:sp>
          <p:nvSpPr>
            <p:cNvPr id="41" name="Text Box 23"/>
            <p:cNvSpPr txBox="1">
              <a:spLocks noChangeArrowheads="1"/>
            </p:cNvSpPr>
            <p:nvPr/>
          </p:nvSpPr>
          <p:spPr bwMode="white">
            <a:xfrm>
              <a:off x="1252511" y="1536693"/>
              <a:ext cx="4495800" cy="457200"/>
            </a:xfrm>
            <a:prstGeom prst="rect">
              <a:avLst/>
            </a:prstGeom>
            <a:noFill/>
            <a:ln w="9525">
              <a:noFill/>
              <a:miter lim="800000"/>
              <a:headEnd/>
              <a:tailEnd/>
            </a:ln>
          </p:spPr>
          <p:txBody>
            <a:bodyPr>
              <a:spAutoFit/>
            </a:bodyPr>
            <a:lstStyle/>
            <a:p>
              <a:pPr marL="457200" indent="-457200" algn="ctr">
                <a:spcBef>
                  <a:spcPct val="50000"/>
                </a:spcBef>
                <a:buClr>
                  <a:schemeClr val="tx1"/>
                </a:buClr>
              </a:pPr>
              <a:r>
                <a:rPr lang="zh-CN" altLang="en-US" sz="2400" b="1" dirty="0" smtClean="0">
                  <a:solidFill>
                    <a:srgbClr val="FFFFFF"/>
                  </a:solidFill>
                  <a:latin typeface="Arial Unicode MS" pitchFamily="34" charset="-122"/>
                  <a:ea typeface="Arial Unicode MS" pitchFamily="34" charset="-122"/>
                  <a:cs typeface="Arial Unicode MS" pitchFamily="34" charset="-122"/>
                </a:rPr>
                <a:t>异常场景及注意事项</a:t>
              </a:r>
              <a:endParaRPr lang="en-US" altLang="zh-CN" sz="2400" b="1" dirty="0">
                <a:solidFill>
                  <a:srgbClr val="FFFFFF"/>
                </a:solidFill>
                <a:latin typeface="Arial Unicode MS" pitchFamily="34" charset="-122"/>
                <a:ea typeface="Arial Unicode MS" pitchFamily="34" charset="-122"/>
                <a:cs typeface="Arial Unicode MS" pitchFamily="34" charset="-122"/>
              </a:endParaRPr>
            </a:p>
          </p:txBody>
        </p:sp>
        <p:sp>
          <p:nvSpPr>
            <p:cNvPr id="42" name="Text Box 32"/>
            <p:cNvSpPr txBox="1">
              <a:spLocks noChangeArrowheads="1"/>
            </p:cNvSpPr>
            <p:nvPr/>
          </p:nvSpPr>
          <p:spPr bwMode="white">
            <a:xfrm>
              <a:off x="1047723" y="1493830"/>
              <a:ext cx="381000" cy="457200"/>
            </a:xfrm>
            <a:prstGeom prst="rect">
              <a:avLst/>
            </a:prstGeom>
            <a:noFill/>
            <a:ln w="9525">
              <a:noFill/>
              <a:miter lim="800000"/>
              <a:headEnd/>
              <a:tailEnd/>
            </a:ln>
          </p:spPr>
          <p:txBody>
            <a:bodyPr>
              <a:spAutoFit/>
            </a:bodyPr>
            <a:lstStyle/>
            <a:p>
              <a:pPr algn="ctr">
                <a:spcBef>
                  <a:spcPct val="50000"/>
                </a:spcBef>
              </a:pPr>
              <a:r>
                <a:rPr lang="en-US" altLang="zh-CN" sz="2400" b="1" dirty="0" smtClean="0">
                  <a:solidFill>
                    <a:srgbClr val="FFFFFF"/>
                  </a:solidFill>
                  <a:ea typeface="宋体" pitchFamily="2" charset="-122"/>
                  <a:cs typeface="Arial" pitchFamily="34" charset="0"/>
                </a:rPr>
                <a:t>4</a:t>
              </a:r>
              <a:r>
                <a:rPr lang="zh-CN" altLang="en-US" sz="2400" b="1" dirty="0" smtClean="0">
                  <a:solidFill>
                    <a:srgbClr val="FFFFFF"/>
                  </a:solidFill>
                  <a:ea typeface="宋体" pitchFamily="2" charset="-122"/>
                  <a:cs typeface="Arial" pitchFamily="34" charset="0"/>
                </a:rPr>
                <a:t>）</a:t>
              </a:r>
              <a:endParaRPr lang="en-US" altLang="zh-CN" sz="2400" b="1" dirty="0">
                <a:solidFill>
                  <a:srgbClr val="FFFFFF"/>
                </a:solidFill>
                <a:ea typeface="宋体" pitchFamily="2" charset="-122"/>
                <a:cs typeface="Arial" pitchFamily="34" charset="0"/>
              </a:endParaRP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1314" name="Rectangle 2"/>
          <p:cNvSpPr>
            <a:spLocks noGrp="1" noChangeArrowheads="1"/>
          </p:cNvSpPr>
          <p:nvPr>
            <p:ph type="title"/>
          </p:nvPr>
        </p:nvSpPr>
        <p:spPr/>
        <p:txBody>
          <a:bodyPr/>
          <a:lstStyle/>
          <a:p>
            <a:r>
              <a:rPr lang="zh-CN" altLang="en-US" dirty="0" smtClean="0"/>
              <a:t>异常</a:t>
            </a:r>
            <a:r>
              <a:rPr lang="zh-CN" altLang="en-US" dirty="0"/>
              <a:t>场景说明</a:t>
            </a:r>
            <a:endParaRPr lang="zh-CN" altLang="en-US" b="1" dirty="0"/>
          </a:p>
        </p:txBody>
      </p:sp>
      <p:sp>
        <p:nvSpPr>
          <p:cNvPr id="12" name="TextBox 11"/>
          <p:cNvSpPr txBox="1"/>
          <p:nvPr/>
        </p:nvSpPr>
        <p:spPr>
          <a:xfrm>
            <a:off x="467544" y="1123861"/>
            <a:ext cx="8208912" cy="369332"/>
          </a:xfrm>
          <a:prstGeom prst="rect">
            <a:avLst/>
          </a:prstGeom>
          <a:noFill/>
        </p:spPr>
        <p:txBody>
          <a:bodyPr wrap="square" rtlCol="0">
            <a:spAutoFit/>
          </a:bodyPr>
          <a:lstStyle/>
          <a:p>
            <a:r>
              <a:rPr lang="zh-CN" altLang="en-US" dirty="0" smtClean="0"/>
              <a:t>商品与类别不一致</a:t>
            </a:r>
            <a:endParaRPr lang="zh-CN" altLang="en-US" dirty="0"/>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346" y="1513012"/>
            <a:ext cx="7819308" cy="4213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1314" name="Rectangle 2"/>
          <p:cNvSpPr>
            <a:spLocks noGrp="1" noChangeArrowheads="1"/>
          </p:cNvSpPr>
          <p:nvPr>
            <p:ph type="title"/>
          </p:nvPr>
        </p:nvSpPr>
        <p:spPr/>
        <p:txBody>
          <a:bodyPr/>
          <a:lstStyle/>
          <a:p>
            <a:r>
              <a:rPr lang="zh-CN" altLang="en-US" dirty="0" smtClean="0"/>
              <a:t>异常</a:t>
            </a:r>
            <a:r>
              <a:rPr lang="zh-CN" altLang="en-US" dirty="0"/>
              <a:t>场景说明</a:t>
            </a:r>
            <a:endParaRPr lang="zh-CN" altLang="en-US" b="1" dirty="0"/>
          </a:p>
        </p:txBody>
      </p:sp>
      <p:sp>
        <p:nvSpPr>
          <p:cNvPr id="12" name="TextBox 11"/>
          <p:cNvSpPr txBox="1"/>
          <p:nvPr/>
        </p:nvSpPr>
        <p:spPr>
          <a:xfrm>
            <a:off x="539552" y="1080607"/>
            <a:ext cx="8208912" cy="646331"/>
          </a:xfrm>
          <a:prstGeom prst="rect">
            <a:avLst/>
          </a:prstGeom>
          <a:noFill/>
        </p:spPr>
        <p:txBody>
          <a:bodyPr wrap="square" rtlCol="0">
            <a:spAutoFit/>
          </a:bodyPr>
          <a:lstStyle/>
          <a:p>
            <a:r>
              <a:rPr lang="zh-CN" altLang="en-US" dirty="0"/>
              <a:t>联营商品不允许订货</a:t>
            </a:r>
          </a:p>
          <a:p>
            <a:endParaRPr lang="zh-CN" alt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759" y="1484784"/>
            <a:ext cx="7912596" cy="4274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89269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1314" name="Rectangle 2"/>
          <p:cNvSpPr>
            <a:spLocks noGrp="1" noChangeArrowheads="1"/>
          </p:cNvSpPr>
          <p:nvPr>
            <p:ph type="title"/>
          </p:nvPr>
        </p:nvSpPr>
        <p:spPr/>
        <p:txBody>
          <a:bodyPr/>
          <a:lstStyle/>
          <a:p>
            <a:r>
              <a:rPr lang="zh-CN" altLang="en-US" dirty="0" smtClean="0"/>
              <a:t>异常</a:t>
            </a:r>
            <a:r>
              <a:rPr lang="zh-CN" altLang="en-US" dirty="0"/>
              <a:t>场景说明</a:t>
            </a:r>
            <a:endParaRPr lang="zh-CN" altLang="en-US" b="1" dirty="0"/>
          </a:p>
        </p:txBody>
      </p:sp>
      <p:sp>
        <p:nvSpPr>
          <p:cNvPr id="12" name="TextBox 11"/>
          <p:cNvSpPr txBox="1"/>
          <p:nvPr/>
        </p:nvSpPr>
        <p:spPr>
          <a:xfrm>
            <a:off x="539552" y="1048634"/>
            <a:ext cx="8208912" cy="646331"/>
          </a:xfrm>
          <a:prstGeom prst="rect">
            <a:avLst/>
          </a:prstGeom>
          <a:noFill/>
        </p:spPr>
        <p:txBody>
          <a:bodyPr wrap="square" rtlCol="0">
            <a:spAutoFit/>
          </a:bodyPr>
          <a:lstStyle/>
          <a:p>
            <a:r>
              <a:rPr lang="zh-CN" altLang="en-US" dirty="0"/>
              <a:t>商品地点</a:t>
            </a:r>
            <a:r>
              <a:rPr lang="zh-CN" altLang="en-US" dirty="0" smtClean="0"/>
              <a:t>无效</a:t>
            </a:r>
            <a:endParaRPr lang="zh-CN" altLang="en-US" dirty="0"/>
          </a:p>
          <a:p>
            <a:endParaRPr lang="zh-CN" altLang="en-US"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371799"/>
            <a:ext cx="7984604" cy="4254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02961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29" descr="1"/>
          <p:cNvPicPr>
            <a:picLocks noChangeAspect="1" noChangeArrowheads="1"/>
          </p:cNvPicPr>
          <p:nvPr/>
        </p:nvPicPr>
        <p:blipFill>
          <a:blip r:embed="rId3">
            <a:lum bright="-6000" contrast="24000"/>
          </a:blip>
          <a:srcRect l="42606" t="64474" r="19473"/>
          <a:stretch>
            <a:fillRect/>
          </a:stretch>
        </p:blipFill>
        <p:spPr bwMode="auto">
          <a:xfrm>
            <a:off x="642911" y="2422518"/>
            <a:ext cx="792162" cy="949325"/>
          </a:xfrm>
          <a:prstGeom prst="rect">
            <a:avLst/>
          </a:prstGeom>
          <a:noFill/>
          <a:ln w="9525">
            <a:noFill/>
            <a:miter lim="800000"/>
            <a:headEnd/>
            <a:tailEnd/>
          </a:ln>
        </p:spPr>
      </p:pic>
      <p:pic>
        <p:nvPicPr>
          <p:cNvPr id="54" name="Picture 29" descr="1"/>
          <p:cNvPicPr>
            <a:picLocks noChangeAspect="1" noChangeArrowheads="1"/>
          </p:cNvPicPr>
          <p:nvPr/>
        </p:nvPicPr>
        <p:blipFill>
          <a:blip r:embed="rId3">
            <a:lum bright="-6000" contrast="24000"/>
          </a:blip>
          <a:srcRect l="42606" t="64474" r="19473"/>
          <a:stretch>
            <a:fillRect/>
          </a:stretch>
        </p:blipFill>
        <p:spPr bwMode="auto">
          <a:xfrm>
            <a:off x="571472" y="4286256"/>
            <a:ext cx="792162" cy="949325"/>
          </a:xfrm>
          <a:prstGeom prst="rect">
            <a:avLst/>
          </a:prstGeom>
          <a:noFill/>
          <a:ln w="9525">
            <a:noFill/>
            <a:miter lim="800000"/>
            <a:headEnd/>
            <a:tailEnd/>
          </a:ln>
        </p:spPr>
      </p:pic>
      <p:pic>
        <p:nvPicPr>
          <p:cNvPr id="52" name="Picture 29" descr="1"/>
          <p:cNvPicPr>
            <a:picLocks noChangeAspect="1" noChangeArrowheads="1"/>
          </p:cNvPicPr>
          <p:nvPr/>
        </p:nvPicPr>
        <p:blipFill>
          <a:blip r:embed="rId3">
            <a:lum bright="-6000" contrast="24000"/>
          </a:blip>
          <a:srcRect l="42606" t="64474" r="19473"/>
          <a:stretch>
            <a:fillRect/>
          </a:stretch>
        </p:blipFill>
        <p:spPr bwMode="auto">
          <a:xfrm>
            <a:off x="642910" y="1500174"/>
            <a:ext cx="792162" cy="949325"/>
          </a:xfrm>
          <a:prstGeom prst="rect">
            <a:avLst/>
          </a:prstGeom>
          <a:noFill/>
          <a:ln w="9525">
            <a:noFill/>
            <a:miter lim="800000"/>
            <a:headEnd/>
            <a:tailEnd/>
          </a:ln>
        </p:spPr>
      </p:pic>
      <p:pic>
        <p:nvPicPr>
          <p:cNvPr id="53" name="Picture 29" descr="1"/>
          <p:cNvPicPr>
            <a:picLocks noChangeAspect="1" noChangeArrowheads="1"/>
          </p:cNvPicPr>
          <p:nvPr/>
        </p:nvPicPr>
        <p:blipFill>
          <a:blip r:embed="rId3">
            <a:lum bright="-6000" contrast="24000"/>
          </a:blip>
          <a:srcRect l="42606" t="64474" r="19473"/>
          <a:stretch>
            <a:fillRect/>
          </a:stretch>
        </p:blipFill>
        <p:spPr bwMode="auto">
          <a:xfrm>
            <a:off x="642910" y="3357562"/>
            <a:ext cx="792162" cy="949325"/>
          </a:xfrm>
          <a:prstGeom prst="rect">
            <a:avLst/>
          </a:prstGeom>
          <a:noFill/>
          <a:ln w="9525">
            <a:noFill/>
            <a:miter lim="800000"/>
            <a:headEnd/>
            <a:tailEnd/>
          </a:ln>
        </p:spPr>
      </p:pic>
      <p:sp>
        <p:nvSpPr>
          <p:cNvPr id="8194" name="标题 1"/>
          <p:cNvSpPr>
            <a:spLocks noGrp="1"/>
          </p:cNvSpPr>
          <p:nvPr>
            <p:ph type="title"/>
          </p:nvPr>
        </p:nvSpPr>
        <p:spPr/>
        <p:txBody>
          <a:bodyPr/>
          <a:lstStyle/>
          <a:p>
            <a:r>
              <a:rPr lang="zh-CN" altLang="en-US" dirty="0"/>
              <a:t>目录</a:t>
            </a:r>
            <a:endParaRPr lang="zh-CN" altLang="en-US" dirty="0" smtClean="0"/>
          </a:p>
        </p:txBody>
      </p:sp>
      <p:pic>
        <p:nvPicPr>
          <p:cNvPr id="4" name="图片 3"/>
          <p:cNvPicPr>
            <a:picLocks noChangeAspect="1"/>
          </p:cNvPicPr>
          <p:nvPr/>
        </p:nvPicPr>
        <p:blipFill>
          <a:blip r:embed="rId4"/>
          <a:stretch>
            <a:fillRect/>
          </a:stretch>
        </p:blipFill>
        <p:spPr>
          <a:xfrm>
            <a:off x="6660232" y="2943950"/>
            <a:ext cx="1717779" cy="3216730"/>
          </a:xfrm>
          <a:prstGeom prst="rect">
            <a:avLst/>
          </a:prstGeom>
        </p:spPr>
      </p:pic>
      <p:sp>
        <p:nvSpPr>
          <p:cNvPr id="17" name="Text Box 23"/>
          <p:cNvSpPr txBox="1">
            <a:spLocks noChangeArrowheads="1"/>
          </p:cNvSpPr>
          <p:nvPr/>
        </p:nvSpPr>
        <p:spPr bwMode="white">
          <a:xfrm>
            <a:off x="1252511" y="1536693"/>
            <a:ext cx="4495800" cy="457200"/>
          </a:xfrm>
          <a:prstGeom prst="rect">
            <a:avLst/>
          </a:prstGeom>
          <a:noFill/>
          <a:ln w="9525">
            <a:noFill/>
            <a:miter lim="800000"/>
            <a:headEnd/>
            <a:tailEnd/>
          </a:ln>
        </p:spPr>
        <p:txBody>
          <a:bodyPr>
            <a:spAutoFit/>
          </a:bodyPr>
          <a:lstStyle/>
          <a:p>
            <a:pPr marL="457200" indent="-457200" algn="ctr">
              <a:spcBef>
                <a:spcPct val="50000"/>
              </a:spcBef>
              <a:buClr>
                <a:schemeClr val="tx1"/>
              </a:buClr>
            </a:pPr>
            <a:r>
              <a:rPr lang="zh-CN" altLang="en-US" sz="2400" b="1" dirty="0" smtClean="0">
                <a:solidFill>
                  <a:srgbClr val="FFFFFF"/>
                </a:solidFill>
                <a:latin typeface="Arial Unicode MS" pitchFamily="34" charset="-122"/>
                <a:ea typeface="Arial Unicode MS" pitchFamily="34" charset="-122"/>
                <a:cs typeface="Arial Unicode MS" pitchFamily="34" charset="-122"/>
              </a:rPr>
              <a:t>功能简介</a:t>
            </a:r>
            <a:endParaRPr lang="en-US" altLang="zh-CN" sz="2400" b="1" dirty="0">
              <a:solidFill>
                <a:srgbClr val="FFFFFF"/>
              </a:solidFill>
              <a:latin typeface="Arial Unicode MS" pitchFamily="34" charset="-122"/>
              <a:ea typeface="Arial Unicode MS" pitchFamily="34" charset="-122"/>
              <a:cs typeface="Arial Unicode MS" pitchFamily="34" charset="-122"/>
            </a:endParaRPr>
          </a:p>
        </p:txBody>
      </p:sp>
      <p:grpSp>
        <p:nvGrpSpPr>
          <p:cNvPr id="55" name="组合 54"/>
          <p:cNvGrpSpPr/>
          <p:nvPr/>
        </p:nvGrpSpPr>
        <p:grpSpPr>
          <a:xfrm>
            <a:off x="785786" y="2428868"/>
            <a:ext cx="5311775" cy="688975"/>
            <a:chOff x="785786" y="2428868"/>
            <a:chExt cx="5311775" cy="688975"/>
          </a:xfrm>
        </p:grpSpPr>
        <p:grpSp>
          <p:nvGrpSpPr>
            <p:cNvPr id="2" name="Group 3"/>
            <p:cNvGrpSpPr>
              <a:grpSpLocks/>
            </p:cNvGrpSpPr>
            <p:nvPr/>
          </p:nvGrpSpPr>
          <p:grpSpPr bwMode="auto">
            <a:xfrm>
              <a:off x="785786" y="2428868"/>
              <a:ext cx="5311775" cy="688975"/>
              <a:chOff x="720" y="1392"/>
              <a:chExt cx="4058" cy="480"/>
            </a:xfrm>
          </p:grpSpPr>
          <p:sp>
            <p:nvSpPr>
              <p:cNvPr id="9" name="AutoShape 4"/>
              <p:cNvSpPr>
                <a:spLocks noChangeArrowheads="1"/>
              </p:cNvSpPr>
              <p:nvPr/>
            </p:nvSpPr>
            <p:spPr bwMode="gray">
              <a:xfrm>
                <a:off x="720" y="1392"/>
                <a:ext cx="4058" cy="480"/>
              </a:xfrm>
              <a:prstGeom prst="roundRect">
                <a:avLst>
                  <a:gd name="adj" fmla="val 17509"/>
                </a:avLst>
              </a:prstGeom>
              <a:gradFill rotWithShape="1">
                <a:gsLst>
                  <a:gs pos="0">
                    <a:schemeClr val="accent2"/>
                  </a:gs>
                  <a:gs pos="50000">
                    <a:schemeClr val="accent2">
                      <a:gamma/>
                      <a:shade val="92157"/>
                      <a:invGamma/>
                    </a:schemeClr>
                  </a:gs>
                  <a:gs pos="100000">
                    <a:schemeClr val="accent2"/>
                  </a:gs>
                </a:gsLst>
                <a:lin ang="5400000" scaled="1"/>
              </a:gradFill>
              <a:ln w="9525">
                <a:noFill/>
                <a:round/>
                <a:headEnd/>
                <a:tailEnd/>
              </a:ln>
              <a:effectLst/>
            </p:spPr>
            <p:txBody>
              <a:bodyPr wrap="none" anchor="ctr"/>
              <a:lstStyle/>
              <a:p>
                <a:pPr>
                  <a:defRPr/>
                </a:pPr>
                <a:endParaRPr lang="zh-CN" altLang="en-US">
                  <a:latin typeface="Arial" charset="0"/>
                  <a:ea typeface="宋体" charset="-122"/>
                </a:endParaRPr>
              </a:p>
            </p:txBody>
          </p:sp>
          <p:grpSp>
            <p:nvGrpSpPr>
              <p:cNvPr id="3" name="Group 5"/>
              <p:cNvGrpSpPr>
                <a:grpSpLocks/>
              </p:cNvGrpSpPr>
              <p:nvPr/>
            </p:nvGrpSpPr>
            <p:grpSpPr bwMode="auto">
              <a:xfrm>
                <a:off x="730" y="1407"/>
                <a:ext cx="4043" cy="444"/>
                <a:chOff x="744" y="1407"/>
                <a:chExt cx="3988" cy="444"/>
              </a:xfrm>
            </p:grpSpPr>
            <p:sp>
              <p:nvSpPr>
                <p:cNvPr id="11" name="AutoShape 6"/>
                <p:cNvSpPr>
                  <a:spLocks noChangeArrowheads="1"/>
                </p:cNvSpPr>
                <p:nvPr/>
              </p:nvSpPr>
              <p:spPr bwMode="gray">
                <a:xfrm>
                  <a:off x="744" y="1736"/>
                  <a:ext cx="3988" cy="115"/>
                </a:xfrm>
                <a:prstGeom prst="roundRect">
                  <a:avLst>
                    <a:gd name="adj" fmla="val 50000"/>
                  </a:avLst>
                </a:prstGeom>
                <a:gradFill rotWithShape="1">
                  <a:gsLst>
                    <a:gs pos="0">
                      <a:schemeClr val="accent2">
                        <a:alpha val="0"/>
                      </a:schemeClr>
                    </a:gs>
                    <a:gs pos="100000">
                      <a:schemeClr val="accent2">
                        <a:gamma/>
                        <a:tint val="0"/>
                        <a:invGamma/>
                      </a:schemeClr>
                    </a:gs>
                  </a:gsLst>
                  <a:lin ang="5400000" scaled="1"/>
                </a:gradFill>
                <a:ln w="9525">
                  <a:noFill/>
                  <a:round/>
                  <a:headEnd/>
                  <a:tailEnd/>
                </a:ln>
                <a:effectLst/>
              </p:spPr>
              <p:txBody>
                <a:bodyPr wrap="none" anchor="ctr"/>
                <a:lstStyle/>
                <a:p>
                  <a:pPr>
                    <a:defRPr/>
                  </a:pPr>
                  <a:endParaRPr lang="zh-CN" altLang="en-US">
                    <a:latin typeface="Arial" charset="0"/>
                    <a:ea typeface="宋体" charset="-122"/>
                  </a:endParaRPr>
                </a:p>
              </p:txBody>
            </p:sp>
            <p:sp>
              <p:nvSpPr>
                <p:cNvPr id="12" name="AutoShape 7"/>
                <p:cNvSpPr>
                  <a:spLocks noChangeArrowheads="1"/>
                </p:cNvSpPr>
                <p:nvPr/>
              </p:nvSpPr>
              <p:spPr bwMode="gray">
                <a:xfrm>
                  <a:off x="744" y="1407"/>
                  <a:ext cx="3988" cy="115"/>
                </a:xfrm>
                <a:prstGeom prst="roundRect">
                  <a:avLst>
                    <a:gd name="adj" fmla="val 50000"/>
                  </a:avLst>
                </a:prstGeom>
                <a:gradFill rotWithShape="1">
                  <a:gsLst>
                    <a:gs pos="0">
                      <a:schemeClr val="accent2">
                        <a:gamma/>
                        <a:tint val="0"/>
                        <a:invGamma/>
                      </a:schemeClr>
                    </a:gs>
                    <a:gs pos="100000">
                      <a:schemeClr val="accent2">
                        <a:alpha val="0"/>
                      </a:schemeClr>
                    </a:gs>
                  </a:gsLst>
                  <a:lin ang="5400000" scaled="1"/>
                </a:gradFill>
                <a:ln w="9525">
                  <a:noFill/>
                  <a:round/>
                  <a:headEnd/>
                  <a:tailEnd/>
                </a:ln>
                <a:effectLst/>
              </p:spPr>
              <p:txBody>
                <a:bodyPr wrap="none" anchor="ctr"/>
                <a:lstStyle/>
                <a:p>
                  <a:pPr>
                    <a:defRPr/>
                  </a:pPr>
                  <a:endParaRPr lang="zh-CN" altLang="en-US">
                    <a:latin typeface="Arial" charset="0"/>
                    <a:ea typeface="宋体" charset="-122"/>
                  </a:endParaRPr>
                </a:p>
              </p:txBody>
            </p:sp>
          </p:grpSp>
        </p:grpSp>
        <p:sp>
          <p:nvSpPr>
            <p:cNvPr id="18" name="Text Box 24"/>
            <p:cNvSpPr txBox="1">
              <a:spLocks noChangeArrowheads="1"/>
            </p:cNvSpPr>
            <p:nvPr/>
          </p:nvSpPr>
          <p:spPr bwMode="white">
            <a:xfrm>
              <a:off x="1263623" y="2536818"/>
              <a:ext cx="4495800" cy="457200"/>
            </a:xfrm>
            <a:prstGeom prst="rect">
              <a:avLst/>
            </a:prstGeom>
            <a:noFill/>
            <a:ln w="9525">
              <a:noFill/>
              <a:miter lim="800000"/>
              <a:headEnd/>
              <a:tailEnd/>
            </a:ln>
          </p:spPr>
          <p:txBody>
            <a:bodyPr>
              <a:spAutoFit/>
            </a:bodyPr>
            <a:lstStyle/>
            <a:p>
              <a:pPr marL="457200" indent="-457200" algn="ctr">
                <a:spcBef>
                  <a:spcPct val="50000"/>
                </a:spcBef>
                <a:buClr>
                  <a:schemeClr val="tx1"/>
                </a:buClr>
              </a:pPr>
              <a:r>
                <a:rPr lang="zh-CN" altLang="en-US" sz="2400" b="1" dirty="0" smtClean="0">
                  <a:solidFill>
                    <a:srgbClr val="FFFFFF"/>
                  </a:solidFill>
                  <a:latin typeface="Arial Unicode MS" pitchFamily="34" charset="-122"/>
                  <a:ea typeface="Arial Unicode MS" pitchFamily="34" charset="-122"/>
                  <a:cs typeface="Arial Unicode MS" pitchFamily="34" charset="-122"/>
                </a:rPr>
                <a:t>主界面介绍</a:t>
              </a:r>
              <a:endParaRPr lang="en-US" altLang="zh-CN" sz="2400" b="1" dirty="0">
                <a:solidFill>
                  <a:srgbClr val="FFFFFF"/>
                </a:solidFill>
                <a:latin typeface="Arial Unicode MS" pitchFamily="34" charset="-122"/>
                <a:ea typeface="Arial Unicode MS" pitchFamily="34" charset="-122"/>
                <a:cs typeface="Arial Unicode MS" pitchFamily="34" charset="-122"/>
              </a:endParaRPr>
            </a:p>
          </p:txBody>
        </p:sp>
        <p:sp>
          <p:nvSpPr>
            <p:cNvPr id="22" name="Text Box 32"/>
            <p:cNvSpPr txBox="1">
              <a:spLocks noChangeArrowheads="1"/>
            </p:cNvSpPr>
            <p:nvPr/>
          </p:nvSpPr>
          <p:spPr bwMode="white">
            <a:xfrm>
              <a:off x="1047723" y="2536818"/>
              <a:ext cx="381000" cy="457200"/>
            </a:xfrm>
            <a:prstGeom prst="rect">
              <a:avLst/>
            </a:prstGeom>
            <a:noFill/>
            <a:ln w="9525">
              <a:noFill/>
              <a:miter lim="800000"/>
              <a:headEnd/>
              <a:tailEnd/>
            </a:ln>
          </p:spPr>
          <p:txBody>
            <a:bodyPr>
              <a:spAutoFit/>
            </a:bodyPr>
            <a:lstStyle/>
            <a:p>
              <a:pPr algn="ctr">
                <a:spcBef>
                  <a:spcPct val="50000"/>
                </a:spcBef>
              </a:pPr>
              <a:r>
                <a:rPr lang="en-US" altLang="zh-CN" sz="2400" b="1" dirty="0">
                  <a:solidFill>
                    <a:srgbClr val="FFFFFF"/>
                  </a:solidFill>
                  <a:ea typeface="宋体" pitchFamily="2" charset="-122"/>
                  <a:cs typeface="Arial" pitchFamily="34" charset="0"/>
                </a:rPr>
                <a:t>2</a:t>
              </a:r>
              <a:r>
                <a:rPr lang="zh-CN" altLang="en-US" sz="2400" b="1" dirty="0">
                  <a:solidFill>
                    <a:srgbClr val="FFFFFF"/>
                  </a:solidFill>
                  <a:ea typeface="宋体" pitchFamily="2" charset="-122"/>
                  <a:cs typeface="Arial" pitchFamily="34" charset="0"/>
                </a:rPr>
                <a:t>）</a:t>
              </a:r>
              <a:endParaRPr lang="en-US" altLang="zh-CN" sz="2400" b="1" dirty="0">
                <a:solidFill>
                  <a:srgbClr val="FFFFFF"/>
                </a:solidFill>
                <a:ea typeface="宋体" pitchFamily="2" charset="-122"/>
                <a:cs typeface="Arial" pitchFamily="34" charset="0"/>
              </a:endParaRPr>
            </a:p>
          </p:txBody>
        </p:sp>
      </p:grpSp>
      <p:grpSp>
        <p:nvGrpSpPr>
          <p:cNvPr id="6" name="Group 3"/>
          <p:cNvGrpSpPr>
            <a:grpSpLocks/>
          </p:cNvGrpSpPr>
          <p:nvPr/>
        </p:nvGrpSpPr>
        <p:grpSpPr bwMode="auto">
          <a:xfrm>
            <a:off x="785786" y="3357562"/>
            <a:ext cx="5311775" cy="688975"/>
            <a:chOff x="720" y="1392"/>
            <a:chExt cx="4058" cy="480"/>
          </a:xfrm>
        </p:grpSpPr>
        <p:sp>
          <p:nvSpPr>
            <p:cNvPr id="24" name="AutoShape 4"/>
            <p:cNvSpPr>
              <a:spLocks noChangeArrowheads="1"/>
            </p:cNvSpPr>
            <p:nvPr/>
          </p:nvSpPr>
          <p:spPr bwMode="gray">
            <a:xfrm>
              <a:off x="720" y="1392"/>
              <a:ext cx="4058" cy="480"/>
            </a:xfrm>
            <a:prstGeom prst="roundRect">
              <a:avLst>
                <a:gd name="adj" fmla="val 17509"/>
              </a:avLst>
            </a:prstGeom>
            <a:gradFill rotWithShape="1">
              <a:gsLst>
                <a:gs pos="0">
                  <a:schemeClr val="accent2"/>
                </a:gs>
                <a:gs pos="50000">
                  <a:schemeClr val="accent2">
                    <a:gamma/>
                    <a:shade val="92157"/>
                    <a:invGamma/>
                  </a:schemeClr>
                </a:gs>
                <a:gs pos="100000">
                  <a:schemeClr val="accent2"/>
                </a:gs>
              </a:gsLst>
              <a:lin ang="5400000" scaled="1"/>
            </a:gradFill>
            <a:ln w="9525">
              <a:noFill/>
              <a:round/>
              <a:headEnd/>
              <a:tailEnd/>
            </a:ln>
            <a:effectLst/>
          </p:spPr>
          <p:txBody>
            <a:bodyPr wrap="none" anchor="ctr"/>
            <a:lstStyle/>
            <a:p>
              <a:pPr>
                <a:defRPr/>
              </a:pPr>
              <a:endParaRPr lang="zh-CN" altLang="en-US">
                <a:latin typeface="Arial" charset="0"/>
                <a:ea typeface="宋体" charset="-122"/>
              </a:endParaRPr>
            </a:p>
          </p:txBody>
        </p:sp>
        <p:grpSp>
          <p:nvGrpSpPr>
            <p:cNvPr id="7" name="Group 5"/>
            <p:cNvGrpSpPr>
              <a:grpSpLocks/>
            </p:cNvGrpSpPr>
            <p:nvPr/>
          </p:nvGrpSpPr>
          <p:grpSpPr bwMode="auto">
            <a:xfrm>
              <a:off x="730" y="1407"/>
              <a:ext cx="4043" cy="444"/>
              <a:chOff x="744" y="1407"/>
              <a:chExt cx="3988" cy="444"/>
            </a:xfrm>
          </p:grpSpPr>
          <p:sp>
            <p:nvSpPr>
              <p:cNvPr id="26" name="AutoShape 6"/>
              <p:cNvSpPr>
                <a:spLocks noChangeArrowheads="1"/>
              </p:cNvSpPr>
              <p:nvPr/>
            </p:nvSpPr>
            <p:spPr bwMode="gray">
              <a:xfrm>
                <a:off x="744" y="1736"/>
                <a:ext cx="3988" cy="115"/>
              </a:xfrm>
              <a:prstGeom prst="roundRect">
                <a:avLst>
                  <a:gd name="adj" fmla="val 50000"/>
                </a:avLst>
              </a:prstGeom>
              <a:gradFill rotWithShape="1">
                <a:gsLst>
                  <a:gs pos="0">
                    <a:schemeClr val="accent2">
                      <a:alpha val="0"/>
                    </a:schemeClr>
                  </a:gs>
                  <a:gs pos="100000">
                    <a:schemeClr val="accent2">
                      <a:gamma/>
                      <a:tint val="0"/>
                      <a:invGamma/>
                    </a:schemeClr>
                  </a:gs>
                </a:gsLst>
                <a:lin ang="5400000" scaled="1"/>
              </a:gradFill>
              <a:ln w="9525">
                <a:noFill/>
                <a:round/>
                <a:headEnd/>
                <a:tailEnd/>
              </a:ln>
              <a:effectLst/>
            </p:spPr>
            <p:txBody>
              <a:bodyPr wrap="none" anchor="ctr"/>
              <a:lstStyle/>
              <a:p>
                <a:pPr>
                  <a:defRPr/>
                </a:pPr>
                <a:endParaRPr lang="zh-CN" altLang="en-US">
                  <a:latin typeface="Arial" charset="0"/>
                  <a:ea typeface="宋体" charset="-122"/>
                </a:endParaRPr>
              </a:p>
            </p:txBody>
          </p:sp>
          <p:sp>
            <p:nvSpPr>
              <p:cNvPr id="27" name="AutoShape 7"/>
              <p:cNvSpPr>
                <a:spLocks noChangeArrowheads="1"/>
              </p:cNvSpPr>
              <p:nvPr/>
            </p:nvSpPr>
            <p:spPr bwMode="gray">
              <a:xfrm>
                <a:off x="744" y="1407"/>
                <a:ext cx="3988" cy="115"/>
              </a:xfrm>
              <a:prstGeom prst="roundRect">
                <a:avLst>
                  <a:gd name="adj" fmla="val 50000"/>
                </a:avLst>
              </a:prstGeom>
              <a:gradFill rotWithShape="1">
                <a:gsLst>
                  <a:gs pos="0">
                    <a:schemeClr val="accent2">
                      <a:gamma/>
                      <a:tint val="0"/>
                      <a:invGamma/>
                    </a:schemeClr>
                  </a:gs>
                  <a:gs pos="100000">
                    <a:schemeClr val="accent2">
                      <a:alpha val="0"/>
                    </a:schemeClr>
                  </a:gs>
                </a:gsLst>
                <a:lin ang="5400000" scaled="1"/>
              </a:gradFill>
              <a:ln w="9525">
                <a:noFill/>
                <a:round/>
                <a:headEnd/>
                <a:tailEnd/>
              </a:ln>
              <a:effectLst/>
            </p:spPr>
            <p:txBody>
              <a:bodyPr wrap="none" anchor="ctr"/>
              <a:lstStyle/>
              <a:p>
                <a:pPr>
                  <a:defRPr/>
                </a:pPr>
                <a:endParaRPr lang="zh-CN" altLang="en-US">
                  <a:latin typeface="Arial" charset="0"/>
                  <a:ea typeface="宋体" charset="-122"/>
                </a:endParaRPr>
              </a:p>
            </p:txBody>
          </p:sp>
        </p:grpSp>
      </p:grpSp>
      <p:sp>
        <p:nvSpPr>
          <p:cNvPr id="28" name="Text Box 24"/>
          <p:cNvSpPr txBox="1">
            <a:spLocks noChangeArrowheads="1"/>
          </p:cNvSpPr>
          <p:nvPr/>
        </p:nvSpPr>
        <p:spPr bwMode="white">
          <a:xfrm>
            <a:off x="1263623" y="3465512"/>
            <a:ext cx="4495800" cy="457200"/>
          </a:xfrm>
          <a:prstGeom prst="rect">
            <a:avLst/>
          </a:prstGeom>
          <a:noFill/>
          <a:ln w="9525">
            <a:noFill/>
            <a:miter lim="800000"/>
            <a:headEnd/>
            <a:tailEnd/>
          </a:ln>
        </p:spPr>
        <p:txBody>
          <a:bodyPr>
            <a:spAutoFit/>
          </a:bodyPr>
          <a:lstStyle/>
          <a:p>
            <a:pPr marL="457200" indent="-457200" algn="ctr">
              <a:spcBef>
                <a:spcPct val="50000"/>
              </a:spcBef>
              <a:buClr>
                <a:schemeClr val="tx1"/>
              </a:buClr>
            </a:pPr>
            <a:r>
              <a:rPr lang="zh-CN" altLang="en-US" sz="2400" b="1" dirty="0" smtClean="0">
                <a:solidFill>
                  <a:srgbClr val="FFFFFF"/>
                </a:solidFill>
                <a:latin typeface="Arial Unicode MS" pitchFamily="34" charset="-122"/>
                <a:ea typeface="Arial Unicode MS" pitchFamily="34" charset="-122"/>
                <a:cs typeface="Arial Unicode MS" pitchFamily="34" charset="-122"/>
              </a:rPr>
              <a:t>具体操作</a:t>
            </a:r>
            <a:endParaRPr lang="en-US" altLang="zh-CN" sz="2400" b="1" dirty="0">
              <a:solidFill>
                <a:srgbClr val="FFFFFF"/>
              </a:solidFill>
              <a:latin typeface="Arial Unicode MS" pitchFamily="34" charset="-122"/>
              <a:ea typeface="Arial Unicode MS" pitchFamily="34" charset="-122"/>
              <a:cs typeface="Arial Unicode MS" pitchFamily="34" charset="-122"/>
            </a:endParaRPr>
          </a:p>
        </p:txBody>
      </p:sp>
      <p:sp>
        <p:nvSpPr>
          <p:cNvPr id="29" name="Text Box 32"/>
          <p:cNvSpPr txBox="1">
            <a:spLocks noChangeArrowheads="1"/>
          </p:cNvSpPr>
          <p:nvPr/>
        </p:nvSpPr>
        <p:spPr bwMode="white">
          <a:xfrm>
            <a:off x="1047723" y="3465512"/>
            <a:ext cx="381000" cy="457200"/>
          </a:xfrm>
          <a:prstGeom prst="rect">
            <a:avLst/>
          </a:prstGeom>
          <a:noFill/>
          <a:ln w="9525">
            <a:noFill/>
            <a:miter lim="800000"/>
            <a:headEnd/>
            <a:tailEnd/>
          </a:ln>
        </p:spPr>
        <p:txBody>
          <a:bodyPr>
            <a:spAutoFit/>
          </a:bodyPr>
          <a:lstStyle/>
          <a:p>
            <a:pPr algn="ctr">
              <a:spcBef>
                <a:spcPct val="50000"/>
              </a:spcBef>
            </a:pPr>
            <a:r>
              <a:rPr lang="en-US" altLang="zh-CN" sz="2400" b="1" dirty="0" smtClean="0">
                <a:solidFill>
                  <a:srgbClr val="FFFFFF"/>
                </a:solidFill>
                <a:cs typeface="Arial" pitchFamily="34" charset="0"/>
              </a:rPr>
              <a:t>3</a:t>
            </a:r>
            <a:r>
              <a:rPr lang="zh-CN" altLang="en-US" sz="2400" b="1" dirty="0" smtClean="0">
                <a:solidFill>
                  <a:srgbClr val="FFFFFF"/>
                </a:solidFill>
                <a:ea typeface="宋体" pitchFamily="2" charset="-122"/>
                <a:cs typeface="Arial" pitchFamily="34" charset="0"/>
              </a:rPr>
              <a:t>）</a:t>
            </a:r>
            <a:endParaRPr lang="en-US" altLang="zh-CN" sz="2400" b="1" dirty="0">
              <a:solidFill>
                <a:srgbClr val="FFFFFF"/>
              </a:solidFill>
              <a:ea typeface="宋体" pitchFamily="2" charset="-122"/>
              <a:cs typeface="Arial" pitchFamily="34" charset="0"/>
            </a:endParaRPr>
          </a:p>
        </p:txBody>
      </p:sp>
      <p:grpSp>
        <p:nvGrpSpPr>
          <p:cNvPr id="8" name="Group 3"/>
          <p:cNvGrpSpPr>
            <a:grpSpLocks/>
          </p:cNvGrpSpPr>
          <p:nvPr/>
        </p:nvGrpSpPr>
        <p:grpSpPr bwMode="auto">
          <a:xfrm>
            <a:off x="785786" y="4286256"/>
            <a:ext cx="5311775" cy="688975"/>
            <a:chOff x="720" y="1392"/>
            <a:chExt cx="4058" cy="480"/>
          </a:xfrm>
        </p:grpSpPr>
        <p:sp>
          <p:nvSpPr>
            <p:cNvPr id="31" name="AutoShape 4"/>
            <p:cNvSpPr>
              <a:spLocks noChangeArrowheads="1"/>
            </p:cNvSpPr>
            <p:nvPr/>
          </p:nvSpPr>
          <p:spPr bwMode="gray">
            <a:xfrm>
              <a:off x="720" y="1392"/>
              <a:ext cx="4058" cy="480"/>
            </a:xfrm>
            <a:prstGeom prst="roundRect">
              <a:avLst>
                <a:gd name="adj" fmla="val 17509"/>
              </a:avLst>
            </a:prstGeom>
            <a:gradFill rotWithShape="1">
              <a:gsLst>
                <a:gs pos="0">
                  <a:schemeClr val="accent2"/>
                </a:gs>
                <a:gs pos="50000">
                  <a:schemeClr val="accent2">
                    <a:gamma/>
                    <a:shade val="92157"/>
                    <a:invGamma/>
                  </a:schemeClr>
                </a:gs>
                <a:gs pos="100000">
                  <a:schemeClr val="accent2"/>
                </a:gs>
              </a:gsLst>
              <a:lin ang="5400000" scaled="1"/>
            </a:gradFill>
            <a:ln w="9525">
              <a:noFill/>
              <a:round/>
              <a:headEnd/>
              <a:tailEnd/>
            </a:ln>
            <a:effectLst/>
          </p:spPr>
          <p:txBody>
            <a:bodyPr wrap="none" anchor="ctr"/>
            <a:lstStyle/>
            <a:p>
              <a:pPr>
                <a:defRPr/>
              </a:pPr>
              <a:endParaRPr lang="zh-CN" altLang="en-US">
                <a:latin typeface="Arial" charset="0"/>
                <a:ea typeface="宋体" charset="-122"/>
              </a:endParaRPr>
            </a:p>
          </p:txBody>
        </p:sp>
        <p:grpSp>
          <p:nvGrpSpPr>
            <p:cNvPr id="10" name="Group 5"/>
            <p:cNvGrpSpPr>
              <a:grpSpLocks/>
            </p:cNvGrpSpPr>
            <p:nvPr/>
          </p:nvGrpSpPr>
          <p:grpSpPr bwMode="auto">
            <a:xfrm>
              <a:off x="730" y="1407"/>
              <a:ext cx="4043" cy="444"/>
              <a:chOff x="744" y="1407"/>
              <a:chExt cx="3988" cy="444"/>
            </a:xfrm>
          </p:grpSpPr>
          <p:sp>
            <p:nvSpPr>
              <p:cNvPr id="33" name="AutoShape 6"/>
              <p:cNvSpPr>
                <a:spLocks noChangeArrowheads="1"/>
              </p:cNvSpPr>
              <p:nvPr/>
            </p:nvSpPr>
            <p:spPr bwMode="gray">
              <a:xfrm>
                <a:off x="744" y="1736"/>
                <a:ext cx="3988" cy="115"/>
              </a:xfrm>
              <a:prstGeom prst="roundRect">
                <a:avLst>
                  <a:gd name="adj" fmla="val 50000"/>
                </a:avLst>
              </a:prstGeom>
              <a:gradFill rotWithShape="1">
                <a:gsLst>
                  <a:gs pos="0">
                    <a:schemeClr val="accent2">
                      <a:alpha val="0"/>
                    </a:schemeClr>
                  </a:gs>
                  <a:gs pos="100000">
                    <a:schemeClr val="accent2">
                      <a:gamma/>
                      <a:tint val="0"/>
                      <a:invGamma/>
                    </a:schemeClr>
                  </a:gs>
                </a:gsLst>
                <a:lin ang="5400000" scaled="1"/>
              </a:gradFill>
              <a:ln w="9525">
                <a:noFill/>
                <a:round/>
                <a:headEnd/>
                <a:tailEnd/>
              </a:ln>
              <a:effectLst/>
            </p:spPr>
            <p:txBody>
              <a:bodyPr wrap="none" anchor="ctr"/>
              <a:lstStyle/>
              <a:p>
                <a:pPr>
                  <a:defRPr/>
                </a:pPr>
                <a:endParaRPr lang="zh-CN" altLang="en-US">
                  <a:latin typeface="Arial" charset="0"/>
                  <a:ea typeface="宋体" charset="-122"/>
                </a:endParaRPr>
              </a:p>
            </p:txBody>
          </p:sp>
          <p:sp>
            <p:nvSpPr>
              <p:cNvPr id="34" name="AutoShape 7"/>
              <p:cNvSpPr>
                <a:spLocks noChangeArrowheads="1"/>
              </p:cNvSpPr>
              <p:nvPr/>
            </p:nvSpPr>
            <p:spPr bwMode="gray">
              <a:xfrm>
                <a:off x="744" y="1407"/>
                <a:ext cx="3988" cy="115"/>
              </a:xfrm>
              <a:prstGeom prst="roundRect">
                <a:avLst>
                  <a:gd name="adj" fmla="val 50000"/>
                </a:avLst>
              </a:prstGeom>
              <a:gradFill rotWithShape="1">
                <a:gsLst>
                  <a:gs pos="0">
                    <a:schemeClr val="accent2">
                      <a:gamma/>
                      <a:tint val="0"/>
                      <a:invGamma/>
                    </a:schemeClr>
                  </a:gs>
                  <a:gs pos="100000">
                    <a:schemeClr val="accent2">
                      <a:alpha val="0"/>
                    </a:schemeClr>
                  </a:gs>
                </a:gsLst>
                <a:lin ang="5400000" scaled="1"/>
              </a:gradFill>
              <a:ln w="9525">
                <a:noFill/>
                <a:round/>
                <a:headEnd/>
                <a:tailEnd/>
              </a:ln>
              <a:effectLst/>
            </p:spPr>
            <p:txBody>
              <a:bodyPr wrap="none" anchor="ctr"/>
              <a:lstStyle/>
              <a:p>
                <a:pPr>
                  <a:defRPr/>
                </a:pPr>
                <a:endParaRPr lang="zh-CN" altLang="en-US">
                  <a:latin typeface="Arial" charset="0"/>
                  <a:ea typeface="宋体" charset="-122"/>
                </a:endParaRPr>
              </a:p>
            </p:txBody>
          </p:sp>
        </p:grpSp>
      </p:grpSp>
      <p:sp>
        <p:nvSpPr>
          <p:cNvPr id="35" name="Text Box 24"/>
          <p:cNvSpPr txBox="1">
            <a:spLocks noChangeArrowheads="1"/>
          </p:cNvSpPr>
          <p:nvPr/>
        </p:nvSpPr>
        <p:spPr bwMode="white">
          <a:xfrm>
            <a:off x="1263623" y="4394206"/>
            <a:ext cx="4495800" cy="457200"/>
          </a:xfrm>
          <a:prstGeom prst="rect">
            <a:avLst/>
          </a:prstGeom>
          <a:noFill/>
          <a:ln w="9525">
            <a:noFill/>
            <a:miter lim="800000"/>
            <a:headEnd/>
            <a:tailEnd/>
          </a:ln>
        </p:spPr>
        <p:txBody>
          <a:bodyPr>
            <a:spAutoFit/>
          </a:bodyPr>
          <a:lstStyle/>
          <a:p>
            <a:pPr marL="457200" indent="-457200" algn="ctr">
              <a:spcBef>
                <a:spcPct val="50000"/>
              </a:spcBef>
              <a:buClr>
                <a:schemeClr val="tx1"/>
              </a:buClr>
            </a:pPr>
            <a:r>
              <a:rPr lang="zh-CN" altLang="en-US" sz="2400" b="1" dirty="0" smtClean="0">
                <a:solidFill>
                  <a:srgbClr val="FFFFFF"/>
                </a:solidFill>
                <a:latin typeface="Arial Unicode MS" pitchFamily="34" charset="-122"/>
                <a:ea typeface="Arial Unicode MS" pitchFamily="34" charset="-122"/>
                <a:cs typeface="Arial Unicode MS" pitchFamily="34" charset="-122"/>
              </a:rPr>
              <a:t>异常场景及注意事项</a:t>
            </a:r>
            <a:endParaRPr lang="en-US" altLang="zh-CN" sz="2400" b="1" dirty="0">
              <a:solidFill>
                <a:srgbClr val="FFFFFF"/>
              </a:solidFill>
              <a:latin typeface="Arial Unicode MS" pitchFamily="34" charset="-122"/>
              <a:ea typeface="Arial Unicode MS" pitchFamily="34" charset="-122"/>
              <a:cs typeface="Arial Unicode MS" pitchFamily="34" charset="-122"/>
            </a:endParaRPr>
          </a:p>
        </p:txBody>
      </p:sp>
      <p:sp>
        <p:nvSpPr>
          <p:cNvPr id="36" name="Text Box 32"/>
          <p:cNvSpPr txBox="1">
            <a:spLocks noChangeArrowheads="1"/>
          </p:cNvSpPr>
          <p:nvPr/>
        </p:nvSpPr>
        <p:spPr bwMode="white">
          <a:xfrm>
            <a:off x="1047723" y="4394206"/>
            <a:ext cx="381000" cy="457200"/>
          </a:xfrm>
          <a:prstGeom prst="rect">
            <a:avLst/>
          </a:prstGeom>
          <a:noFill/>
          <a:ln w="9525">
            <a:noFill/>
            <a:miter lim="800000"/>
            <a:headEnd/>
            <a:tailEnd/>
          </a:ln>
        </p:spPr>
        <p:txBody>
          <a:bodyPr>
            <a:spAutoFit/>
          </a:bodyPr>
          <a:lstStyle/>
          <a:p>
            <a:pPr algn="ctr">
              <a:spcBef>
                <a:spcPct val="50000"/>
              </a:spcBef>
            </a:pPr>
            <a:r>
              <a:rPr lang="en-US" altLang="zh-CN" sz="2400" b="1" dirty="0" smtClean="0">
                <a:solidFill>
                  <a:srgbClr val="FFFFFF"/>
                </a:solidFill>
                <a:ea typeface="宋体" pitchFamily="2" charset="-122"/>
                <a:cs typeface="Arial" pitchFamily="34" charset="0"/>
              </a:rPr>
              <a:t>4</a:t>
            </a:r>
            <a:r>
              <a:rPr lang="zh-CN" altLang="en-US" sz="2400" b="1" dirty="0" smtClean="0">
                <a:solidFill>
                  <a:srgbClr val="FFFFFF"/>
                </a:solidFill>
                <a:ea typeface="宋体" pitchFamily="2" charset="-122"/>
                <a:cs typeface="Arial" pitchFamily="34" charset="0"/>
              </a:rPr>
              <a:t>）</a:t>
            </a:r>
            <a:endParaRPr lang="en-US" altLang="zh-CN" sz="2400" b="1" dirty="0">
              <a:solidFill>
                <a:srgbClr val="FFFFFF"/>
              </a:solidFill>
              <a:ea typeface="宋体" pitchFamily="2" charset="-122"/>
              <a:cs typeface="Arial" pitchFamily="34" charset="0"/>
            </a:endParaRPr>
          </a:p>
        </p:txBody>
      </p:sp>
      <p:grpSp>
        <p:nvGrpSpPr>
          <p:cNvPr id="44" name="Group 3"/>
          <p:cNvGrpSpPr>
            <a:grpSpLocks/>
          </p:cNvGrpSpPr>
          <p:nvPr/>
        </p:nvGrpSpPr>
        <p:grpSpPr bwMode="auto">
          <a:xfrm>
            <a:off x="785786" y="1500174"/>
            <a:ext cx="5311775" cy="688975"/>
            <a:chOff x="720" y="1392"/>
            <a:chExt cx="4058" cy="480"/>
          </a:xfrm>
        </p:grpSpPr>
        <p:sp>
          <p:nvSpPr>
            <p:cNvPr id="45" name="AutoShape 4"/>
            <p:cNvSpPr>
              <a:spLocks noChangeArrowheads="1"/>
            </p:cNvSpPr>
            <p:nvPr/>
          </p:nvSpPr>
          <p:spPr bwMode="gray">
            <a:xfrm>
              <a:off x="720" y="1392"/>
              <a:ext cx="4058" cy="480"/>
            </a:xfrm>
            <a:prstGeom prst="roundRect">
              <a:avLst>
                <a:gd name="adj" fmla="val 17509"/>
              </a:avLst>
            </a:prstGeom>
            <a:gradFill rotWithShape="1">
              <a:gsLst>
                <a:gs pos="0">
                  <a:schemeClr val="accent2"/>
                </a:gs>
                <a:gs pos="50000">
                  <a:schemeClr val="accent2">
                    <a:gamma/>
                    <a:shade val="92157"/>
                    <a:invGamma/>
                  </a:schemeClr>
                </a:gs>
                <a:gs pos="100000">
                  <a:schemeClr val="accent2"/>
                </a:gs>
              </a:gsLst>
              <a:lin ang="5400000" scaled="1"/>
            </a:gradFill>
            <a:ln w="9525">
              <a:noFill/>
              <a:round/>
              <a:headEnd/>
              <a:tailEnd/>
            </a:ln>
            <a:effectLst/>
          </p:spPr>
          <p:txBody>
            <a:bodyPr wrap="none" anchor="ctr"/>
            <a:lstStyle/>
            <a:p>
              <a:pPr>
                <a:defRPr/>
              </a:pPr>
              <a:endParaRPr lang="zh-CN" altLang="en-US">
                <a:latin typeface="Arial" charset="0"/>
                <a:ea typeface="宋体" charset="-122"/>
              </a:endParaRPr>
            </a:p>
          </p:txBody>
        </p:sp>
        <p:grpSp>
          <p:nvGrpSpPr>
            <p:cNvPr id="46" name="Group 5"/>
            <p:cNvGrpSpPr>
              <a:grpSpLocks/>
            </p:cNvGrpSpPr>
            <p:nvPr/>
          </p:nvGrpSpPr>
          <p:grpSpPr bwMode="auto">
            <a:xfrm>
              <a:off x="730" y="1407"/>
              <a:ext cx="4043" cy="444"/>
              <a:chOff x="744" y="1407"/>
              <a:chExt cx="3988" cy="444"/>
            </a:xfrm>
          </p:grpSpPr>
          <p:sp>
            <p:nvSpPr>
              <p:cNvPr id="47" name="AutoShape 6"/>
              <p:cNvSpPr>
                <a:spLocks noChangeArrowheads="1"/>
              </p:cNvSpPr>
              <p:nvPr/>
            </p:nvSpPr>
            <p:spPr bwMode="gray">
              <a:xfrm>
                <a:off x="744" y="1736"/>
                <a:ext cx="3988" cy="115"/>
              </a:xfrm>
              <a:prstGeom prst="roundRect">
                <a:avLst>
                  <a:gd name="adj" fmla="val 50000"/>
                </a:avLst>
              </a:prstGeom>
              <a:gradFill rotWithShape="1">
                <a:gsLst>
                  <a:gs pos="0">
                    <a:schemeClr val="accent2">
                      <a:alpha val="0"/>
                    </a:schemeClr>
                  </a:gs>
                  <a:gs pos="100000">
                    <a:schemeClr val="accent2">
                      <a:gamma/>
                      <a:tint val="0"/>
                      <a:invGamma/>
                    </a:schemeClr>
                  </a:gs>
                </a:gsLst>
                <a:lin ang="5400000" scaled="1"/>
              </a:gradFill>
              <a:ln w="9525">
                <a:noFill/>
                <a:round/>
                <a:headEnd/>
                <a:tailEnd/>
              </a:ln>
              <a:effectLst/>
            </p:spPr>
            <p:txBody>
              <a:bodyPr wrap="none" anchor="ctr"/>
              <a:lstStyle/>
              <a:p>
                <a:pPr>
                  <a:defRPr/>
                </a:pPr>
                <a:endParaRPr lang="zh-CN" altLang="en-US">
                  <a:latin typeface="Arial" charset="0"/>
                  <a:ea typeface="宋体" charset="-122"/>
                </a:endParaRPr>
              </a:p>
            </p:txBody>
          </p:sp>
          <p:sp>
            <p:nvSpPr>
              <p:cNvPr id="48" name="AutoShape 7"/>
              <p:cNvSpPr>
                <a:spLocks noChangeArrowheads="1"/>
              </p:cNvSpPr>
              <p:nvPr/>
            </p:nvSpPr>
            <p:spPr bwMode="gray">
              <a:xfrm>
                <a:off x="744" y="1407"/>
                <a:ext cx="3988" cy="115"/>
              </a:xfrm>
              <a:prstGeom prst="roundRect">
                <a:avLst>
                  <a:gd name="adj" fmla="val 50000"/>
                </a:avLst>
              </a:prstGeom>
              <a:gradFill rotWithShape="1">
                <a:gsLst>
                  <a:gs pos="0">
                    <a:schemeClr val="accent2">
                      <a:gamma/>
                      <a:tint val="0"/>
                      <a:invGamma/>
                    </a:schemeClr>
                  </a:gs>
                  <a:gs pos="100000">
                    <a:schemeClr val="accent2">
                      <a:alpha val="0"/>
                    </a:schemeClr>
                  </a:gs>
                </a:gsLst>
                <a:lin ang="5400000" scaled="1"/>
              </a:gradFill>
              <a:ln w="9525">
                <a:noFill/>
                <a:round/>
                <a:headEnd/>
                <a:tailEnd/>
              </a:ln>
              <a:effectLst/>
            </p:spPr>
            <p:txBody>
              <a:bodyPr wrap="none" anchor="ctr"/>
              <a:lstStyle/>
              <a:p>
                <a:pPr>
                  <a:defRPr/>
                </a:pPr>
                <a:endParaRPr lang="zh-CN" altLang="en-US">
                  <a:latin typeface="Arial" charset="0"/>
                  <a:ea typeface="宋体" charset="-122"/>
                </a:endParaRPr>
              </a:p>
            </p:txBody>
          </p:sp>
        </p:grpSp>
      </p:grpSp>
      <p:sp>
        <p:nvSpPr>
          <p:cNvPr id="49" name="Text Box 24"/>
          <p:cNvSpPr txBox="1">
            <a:spLocks noChangeArrowheads="1"/>
          </p:cNvSpPr>
          <p:nvPr/>
        </p:nvSpPr>
        <p:spPr bwMode="white">
          <a:xfrm>
            <a:off x="1263623" y="1608124"/>
            <a:ext cx="4495800" cy="457200"/>
          </a:xfrm>
          <a:prstGeom prst="rect">
            <a:avLst/>
          </a:prstGeom>
          <a:noFill/>
          <a:ln w="9525">
            <a:noFill/>
            <a:miter lim="800000"/>
            <a:headEnd/>
            <a:tailEnd/>
          </a:ln>
        </p:spPr>
        <p:txBody>
          <a:bodyPr>
            <a:spAutoFit/>
          </a:bodyPr>
          <a:lstStyle/>
          <a:p>
            <a:pPr marL="457200" indent="-457200" algn="ctr">
              <a:spcBef>
                <a:spcPct val="50000"/>
              </a:spcBef>
              <a:buClr>
                <a:schemeClr val="tx1"/>
              </a:buClr>
            </a:pPr>
            <a:r>
              <a:rPr lang="zh-CN" altLang="en-US" sz="2400" b="1" dirty="0" smtClean="0">
                <a:solidFill>
                  <a:srgbClr val="FFFFFF"/>
                </a:solidFill>
                <a:latin typeface="Arial Unicode MS" pitchFamily="34" charset="-122"/>
                <a:ea typeface="Arial Unicode MS" pitchFamily="34" charset="-122"/>
                <a:cs typeface="Arial Unicode MS" pitchFamily="34" charset="-122"/>
              </a:rPr>
              <a:t>功能简介</a:t>
            </a:r>
            <a:endParaRPr lang="en-US" altLang="zh-CN" sz="2400" b="1" dirty="0">
              <a:solidFill>
                <a:srgbClr val="FFFFFF"/>
              </a:solidFill>
              <a:latin typeface="Arial Unicode MS" pitchFamily="34" charset="-122"/>
              <a:ea typeface="Arial Unicode MS" pitchFamily="34" charset="-122"/>
              <a:cs typeface="Arial Unicode MS" pitchFamily="34" charset="-122"/>
            </a:endParaRPr>
          </a:p>
        </p:txBody>
      </p:sp>
      <p:sp>
        <p:nvSpPr>
          <p:cNvPr id="50" name="Text Box 32"/>
          <p:cNvSpPr txBox="1">
            <a:spLocks noChangeArrowheads="1"/>
          </p:cNvSpPr>
          <p:nvPr/>
        </p:nvSpPr>
        <p:spPr bwMode="white">
          <a:xfrm>
            <a:off x="1047723" y="1608124"/>
            <a:ext cx="381000" cy="457200"/>
          </a:xfrm>
          <a:prstGeom prst="rect">
            <a:avLst/>
          </a:prstGeom>
          <a:noFill/>
          <a:ln w="9525">
            <a:noFill/>
            <a:miter lim="800000"/>
            <a:headEnd/>
            <a:tailEnd/>
          </a:ln>
        </p:spPr>
        <p:txBody>
          <a:bodyPr>
            <a:spAutoFit/>
          </a:bodyPr>
          <a:lstStyle/>
          <a:p>
            <a:pPr algn="ctr">
              <a:spcBef>
                <a:spcPct val="50000"/>
              </a:spcBef>
            </a:pPr>
            <a:r>
              <a:rPr lang="en-US" altLang="zh-CN" sz="2400" b="1" dirty="0" smtClean="0">
                <a:solidFill>
                  <a:srgbClr val="FFFFFF"/>
                </a:solidFill>
                <a:cs typeface="Arial" pitchFamily="34" charset="0"/>
              </a:rPr>
              <a:t>1</a:t>
            </a:r>
            <a:r>
              <a:rPr lang="zh-CN" altLang="en-US" sz="2400" b="1" dirty="0" smtClean="0">
                <a:solidFill>
                  <a:srgbClr val="FFFFFF"/>
                </a:solidFill>
                <a:ea typeface="宋体" pitchFamily="2" charset="-122"/>
                <a:cs typeface="Arial" pitchFamily="34" charset="0"/>
              </a:rPr>
              <a:t>）</a:t>
            </a:r>
            <a:endParaRPr lang="en-US" altLang="zh-CN" sz="2400" b="1" dirty="0">
              <a:solidFill>
                <a:srgbClr val="FFFFFF"/>
              </a:solidFill>
              <a:ea typeface="宋体" pitchFamily="2" charset="-122"/>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1314" name="Rectangle 2"/>
          <p:cNvSpPr>
            <a:spLocks noGrp="1" noChangeArrowheads="1"/>
          </p:cNvSpPr>
          <p:nvPr>
            <p:ph type="title"/>
          </p:nvPr>
        </p:nvSpPr>
        <p:spPr/>
        <p:txBody>
          <a:bodyPr/>
          <a:lstStyle/>
          <a:p>
            <a:r>
              <a:rPr lang="zh-CN" altLang="en-US" dirty="0" smtClean="0"/>
              <a:t>异常</a:t>
            </a:r>
            <a:r>
              <a:rPr lang="zh-CN" altLang="en-US" dirty="0"/>
              <a:t>场景说明</a:t>
            </a:r>
            <a:endParaRPr lang="zh-CN" altLang="en-US" b="1" dirty="0"/>
          </a:p>
        </p:txBody>
      </p:sp>
      <p:sp>
        <p:nvSpPr>
          <p:cNvPr id="12" name="TextBox 11"/>
          <p:cNvSpPr txBox="1"/>
          <p:nvPr/>
        </p:nvSpPr>
        <p:spPr>
          <a:xfrm>
            <a:off x="539552" y="1048634"/>
            <a:ext cx="8208912" cy="646331"/>
          </a:xfrm>
          <a:prstGeom prst="rect">
            <a:avLst/>
          </a:prstGeom>
          <a:noFill/>
        </p:spPr>
        <p:txBody>
          <a:bodyPr wrap="square" rtlCol="0">
            <a:spAutoFit/>
          </a:bodyPr>
          <a:lstStyle/>
          <a:p>
            <a:r>
              <a:rPr lang="zh-CN" altLang="en-US" dirty="0"/>
              <a:t>导</a:t>
            </a:r>
            <a:r>
              <a:rPr lang="zh-CN" altLang="en-US" dirty="0" smtClean="0"/>
              <a:t>入文本时，报错信息</a:t>
            </a:r>
            <a:endParaRPr lang="zh-CN" altLang="en-US" dirty="0"/>
          </a:p>
          <a:p>
            <a:endParaRPr lang="zh-CN" altLang="en-US" dirty="0"/>
          </a:p>
        </p:txBody>
      </p:sp>
      <p:pic>
        <p:nvPicPr>
          <p:cNvPr id="1095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9" y="1371800"/>
            <a:ext cx="6768752" cy="4681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93805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1314" name="Rectangle 2"/>
          <p:cNvSpPr>
            <a:spLocks noGrp="1" noChangeArrowheads="1"/>
          </p:cNvSpPr>
          <p:nvPr>
            <p:ph type="title"/>
          </p:nvPr>
        </p:nvSpPr>
        <p:spPr/>
        <p:txBody>
          <a:bodyPr/>
          <a:lstStyle/>
          <a:p>
            <a:r>
              <a:rPr lang="zh-CN" altLang="en-US" dirty="0" smtClean="0"/>
              <a:t>订货注意事项</a:t>
            </a:r>
            <a:endParaRPr lang="zh-CN" altLang="en-US" b="1" dirty="0"/>
          </a:p>
        </p:txBody>
      </p:sp>
      <p:sp>
        <p:nvSpPr>
          <p:cNvPr id="2" name="TextBox 1"/>
          <p:cNvSpPr txBox="1"/>
          <p:nvPr/>
        </p:nvSpPr>
        <p:spPr>
          <a:xfrm>
            <a:off x="611560" y="1340768"/>
            <a:ext cx="8208912" cy="2031325"/>
          </a:xfrm>
          <a:prstGeom prst="rect">
            <a:avLst/>
          </a:prstGeom>
          <a:noFill/>
        </p:spPr>
        <p:txBody>
          <a:bodyPr wrap="square" rtlCol="0">
            <a:spAutoFit/>
          </a:bodyPr>
          <a:lstStyle/>
          <a:p>
            <a:r>
              <a:rPr lang="en-US" altLang="zh-CN" dirty="0" smtClean="0"/>
              <a:t>1</a:t>
            </a:r>
            <a:r>
              <a:rPr lang="zh-CN" altLang="en-US" dirty="0" smtClean="0"/>
              <a:t>、联营商品不可订货；</a:t>
            </a:r>
            <a:endParaRPr lang="en-US" altLang="zh-CN" dirty="0" smtClean="0"/>
          </a:p>
          <a:p>
            <a:r>
              <a:rPr lang="en-US" altLang="zh-CN" dirty="0" smtClean="0"/>
              <a:t>2</a:t>
            </a:r>
            <a:r>
              <a:rPr lang="zh-CN" altLang="en-US" dirty="0" smtClean="0"/>
              <a:t>、商品与地点无关联的不可订货；</a:t>
            </a:r>
            <a:endParaRPr lang="en-US" altLang="zh-CN" dirty="0" smtClean="0"/>
          </a:p>
          <a:p>
            <a:r>
              <a:rPr lang="en-US" altLang="zh-CN" dirty="0" smtClean="0"/>
              <a:t>3</a:t>
            </a:r>
            <a:r>
              <a:rPr lang="zh-CN" altLang="en-US" dirty="0" smtClean="0"/>
              <a:t>、商品与大类不相符不能订货；</a:t>
            </a:r>
            <a:endParaRPr lang="en-US" altLang="zh-CN" dirty="0" smtClean="0"/>
          </a:p>
          <a:p>
            <a:r>
              <a:rPr lang="en-US" altLang="zh-CN" dirty="0" smtClean="0"/>
              <a:t>4</a:t>
            </a:r>
            <a:r>
              <a:rPr lang="zh-CN" altLang="en-US" dirty="0" smtClean="0"/>
              <a:t>、供应商到废止日期不可订货；</a:t>
            </a:r>
            <a:endParaRPr lang="en-US" altLang="zh-CN" dirty="0" smtClean="0"/>
          </a:p>
          <a:p>
            <a:r>
              <a:rPr lang="en-US" altLang="zh-CN" dirty="0" smtClean="0"/>
              <a:t>5</a:t>
            </a:r>
            <a:r>
              <a:rPr lang="zh-CN" altLang="en-US" dirty="0" smtClean="0"/>
              <a:t>、订货标示为“否”的不可订货；</a:t>
            </a:r>
            <a:endParaRPr lang="en-US" altLang="zh-CN" dirty="0" smtClean="0"/>
          </a:p>
          <a:p>
            <a:r>
              <a:rPr lang="en-US" altLang="zh-CN" dirty="0" smtClean="0"/>
              <a:t>6</a:t>
            </a:r>
            <a:r>
              <a:rPr lang="zh-CN" altLang="en-US" dirty="0" smtClean="0"/>
              <a:t>、门店订货申请数量不能超过</a:t>
            </a:r>
            <a:r>
              <a:rPr lang="en-US" altLang="zh-CN" dirty="0" smtClean="0"/>
              <a:t>7</a:t>
            </a:r>
            <a:r>
              <a:rPr lang="zh-CN" altLang="en-US" dirty="0" smtClean="0"/>
              <a:t>位数；</a:t>
            </a:r>
            <a:endParaRPr lang="en-US" altLang="zh-CN" dirty="0" smtClean="0"/>
          </a:p>
          <a:p>
            <a:r>
              <a:rPr lang="en-US" altLang="zh-CN" dirty="0" smtClean="0"/>
              <a:t>7</a:t>
            </a:r>
            <a:r>
              <a:rPr lang="zh-CN" altLang="en-US" dirty="0" smtClean="0"/>
              <a:t>、导入文本只支持</a:t>
            </a:r>
            <a:r>
              <a:rPr lang="en-US" altLang="zh-CN" dirty="0" smtClean="0"/>
              <a:t>CSV</a:t>
            </a:r>
            <a:r>
              <a:rPr lang="zh-CN" altLang="en-US" dirty="0" smtClean="0"/>
              <a:t>格式，字段：订货类型、商品编码、数量、门店编码</a:t>
            </a:r>
            <a:endParaRPr lang="zh-CN" altLang="en-US" dirty="0"/>
          </a:p>
        </p:txBody>
      </p:sp>
    </p:spTree>
    <p:extLst>
      <p:ext uri="{BB962C8B-B14F-4D97-AF65-F5344CB8AC3E}">
        <p14:creationId xmlns:p14="http://schemas.microsoft.com/office/powerpoint/2010/main" val="14624455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
          <p:cNvSpPr>
            <a:spLocks noGrp="1"/>
          </p:cNvSpPr>
          <p:nvPr>
            <p:ph type="ftr" sz="quarter" idx="11"/>
          </p:nvPr>
        </p:nvSpPr>
        <p:spPr/>
        <p:txBody>
          <a:bodyPr/>
          <a:lstStyle/>
          <a:p>
            <a:pPr>
              <a:defRPr/>
            </a:pPr>
            <a:r>
              <a:rPr lang="en-US" altLang="zh-CN"/>
              <a:t>2010</a:t>
            </a:r>
            <a:r>
              <a:rPr lang="zh-CN" altLang="en-US"/>
              <a:t>步步高</a:t>
            </a:r>
            <a:r>
              <a:rPr lang="en-US" altLang="zh-CN"/>
              <a:t>MT</a:t>
            </a:r>
            <a:r>
              <a:rPr lang="zh-CN" altLang="en-US"/>
              <a:t>培训班</a:t>
            </a:r>
          </a:p>
        </p:txBody>
      </p:sp>
      <p:pic>
        <p:nvPicPr>
          <p:cNvPr id="21507" name="Picture 9" descr="thank you final2"/>
          <p:cNvPicPr>
            <a:picLocks noChangeAspect="1" noChangeArrowheads="1"/>
          </p:cNvPicPr>
          <p:nvPr/>
        </p:nvPicPr>
        <p:blipFill>
          <a:blip r:embed="rId3"/>
          <a:srcRect/>
          <a:stretch>
            <a:fillRect/>
          </a:stretch>
        </p:blipFill>
        <p:spPr bwMode="auto">
          <a:xfrm>
            <a:off x="0" y="0"/>
            <a:ext cx="9144000" cy="6863716"/>
          </a:xfrm>
          <a:prstGeom prst="rect">
            <a:avLst/>
          </a:prstGeom>
          <a:noFill/>
          <a:ln w="9525">
            <a:noFill/>
            <a:miter lim="800000"/>
            <a:headEnd/>
            <a:tailEnd/>
          </a:ln>
        </p:spPr>
      </p:pic>
      <p:sp>
        <p:nvSpPr>
          <p:cNvPr id="21508" name="Rectangle 5"/>
          <p:cNvSpPr>
            <a:spLocks noChangeArrowheads="1"/>
          </p:cNvSpPr>
          <p:nvPr/>
        </p:nvSpPr>
        <p:spPr bwMode="auto">
          <a:xfrm>
            <a:off x="5003800" y="4149091"/>
            <a:ext cx="3455988" cy="1009650"/>
          </a:xfrm>
          <a:prstGeom prst="rect">
            <a:avLst/>
          </a:prstGeom>
          <a:solidFill>
            <a:schemeClr val="bg1"/>
          </a:solidFill>
          <a:ln w="9525">
            <a:solidFill>
              <a:schemeClr val="bg1"/>
            </a:solidFill>
            <a:miter lim="800000"/>
            <a:headEnd/>
            <a:tailEnd/>
          </a:ln>
        </p:spPr>
        <p:txBody>
          <a:bodyPr wrap="none" anchor="ctr"/>
          <a:lstStyle/>
          <a:p>
            <a:endParaRPr lang="zh-CN" altLang="en-US"/>
          </a:p>
        </p:txBody>
      </p:sp>
      <p:pic>
        <p:nvPicPr>
          <p:cNvPr id="21509" name="Picture 6" descr="标准字体"/>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6084888" y="4093846"/>
            <a:ext cx="1439862" cy="72199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dirty="0"/>
              <a:t>目录</a:t>
            </a:r>
            <a:endParaRPr lang="zh-CN" altLang="en-US" dirty="0" smtClean="0"/>
          </a:p>
        </p:txBody>
      </p:sp>
      <p:pic>
        <p:nvPicPr>
          <p:cNvPr id="4" name="图片 3"/>
          <p:cNvPicPr>
            <a:picLocks noChangeAspect="1"/>
          </p:cNvPicPr>
          <p:nvPr/>
        </p:nvPicPr>
        <p:blipFill>
          <a:blip r:embed="rId3"/>
          <a:stretch>
            <a:fillRect/>
          </a:stretch>
        </p:blipFill>
        <p:spPr>
          <a:xfrm>
            <a:off x="6660232" y="2943950"/>
            <a:ext cx="1717779" cy="3216730"/>
          </a:xfrm>
          <a:prstGeom prst="rect">
            <a:avLst/>
          </a:prstGeom>
        </p:spPr>
      </p:pic>
      <p:sp>
        <p:nvSpPr>
          <p:cNvPr id="13" name="AutoShape 19"/>
          <p:cNvSpPr>
            <a:spLocks noChangeArrowheads="1"/>
          </p:cNvSpPr>
          <p:nvPr/>
        </p:nvSpPr>
        <p:spPr bwMode="gray">
          <a:xfrm>
            <a:off x="785786" y="1422393"/>
            <a:ext cx="5311775" cy="688975"/>
          </a:xfrm>
          <a:prstGeom prst="roundRect">
            <a:avLst>
              <a:gd name="adj" fmla="val 17509"/>
            </a:avLst>
          </a:prstGeom>
          <a:gradFill rotWithShape="1">
            <a:gsLst>
              <a:gs pos="0">
                <a:schemeClr val="accent1"/>
              </a:gs>
              <a:gs pos="50000">
                <a:schemeClr val="accent1">
                  <a:gamma/>
                  <a:shade val="92157"/>
                  <a:invGamma/>
                </a:schemeClr>
              </a:gs>
              <a:gs pos="100000">
                <a:schemeClr val="accent1"/>
              </a:gs>
            </a:gsLst>
            <a:lin ang="5400000" scaled="1"/>
          </a:gradFill>
          <a:ln w="9525">
            <a:noFill/>
            <a:round/>
            <a:headEnd/>
            <a:tailEnd/>
          </a:ln>
          <a:effectLst/>
        </p:spPr>
        <p:txBody>
          <a:bodyPr wrap="none" anchor="ctr"/>
          <a:lstStyle/>
          <a:p>
            <a:pPr>
              <a:defRPr/>
            </a:pPr>
            <a:endParaRPr lang="zh-CN" altLang="en-US" dirty="0">
              <a:latin typeface="Arial Unicode MS" pitchFamily="34" charset="-122"/>
              <a:ea typeface="Arial Unicode MS" pitchFamily="34" charset="-122"/>
              <a:cs typeface="Arial Unicode MS" pitchFamily="34" charset="-122"/>
            </a:endParaRPr>
          </a:p>
        </p:txBody>
      </p:sp>
      <p:grpSp>
        <p:nvGrpSpPr>
          <p:cNvPr id="14" name="Group 20"/>
          <p:cNvGrpSpPr>
            <a:grpSpLocks/>
          </p:cNvGrpSpPr>
          <p:nvPr/>
        </p:nvGrpSpPr>
        <p:grpSpPr bwMode="auto">
          <a:xfrm>
            <a:off x="798486" y="1444618"/>
            <a:ext cx="5292725" cy="636587"/>
            <a:chOff x="744" y="1407"/>
            <a:chExt cx="3988" cy="444"/>
          </a:xfrm>
        </p:grpSpPr>
        <p:sp>
          <p:nvSpPr>
            <p:cNvPr id="15" name="AutoShape 21"/>
            <p:cNvSpPr>
              <a:spLocks noChangeArrowheads="1"/>
            </p:cNvSpPr>
            <p:nvPr/>
          </p:nvSpPr>
          <p:spPr bwMode="gray">
            <a:xfrm>
              <a:off x="744" y="1736"/>
              <a:ext cx="3988" cy="115"/>
            </a:xfrm>
            <a:prstGeom prst="roundRect">
              <a:avLst>
                <a:gd name="adj" fmla="val 50000"/>
              </a:avLst>
            </a:prstGeom>
            <a:gradFill rotWithShape="1">
              <a:gsLst>
                <a:gs pos="0">
                  <a:schemeClr val="accent1">
                    <a:alpha val="0"/>
                  </a:schemeClr>
                </a:gs>
                <a:gs pos="100000">
                  <a:schemeClr val="accent1">
                    <a:gamma/>
                    <a:tint val="0"/>
                    <a:invGamma/>
                  </a:schemeClr>
                </a:gs>
              </a:gsLst>
              <a:lin ang="5400000" scaled="1"/>
            </a:gradFill>
            <a:ln w="9525">
              <a:noFill/>
              <a:round/>
              <a:headEnd/>
              <a:tailEnd/>
            </a:ln>
            <a:effectLst/>
          </p:spPr>
          <p:txBody>
            <a:bodyPr wrap="none" anchor="ctr"/>
            <a:lstStyle/>
            <a:p>
              <a:pPr>
                <a:defRPr/>
              </a:pPr>
              <a:endParaRPr lang="zh-CN" altLang="en-US">
                <a:latin typeface="Arial" charset="0"/>
                <a:ea typeface="宋体" charset="-122"/>
              </a:endParaRPr>
            </a:p>
          </p:txBody>
        </p:sp>
        <p:sp>
          <p:nvSpPr>
            <p:cNvPr id="16" name="AutoShape 22"/>
            <p:cNvSpPr>
              <a:spLocks noChangeArrowheads="1"/>
            </p:cNvSpPr>
            <p:nvPr/>
          </p:nvSpPr>
          <p:spPr bwMode="gray">
            <a:xfrm>
              <a:off x="744" y="1407"/>
              <a:ext cx="3988" cy="115"/>
            </a:xfrm>
            <a:prstGeom prst="roundRect">
              <a:avLst>
                <a:gd name="adj" fmla="val 50000"/>
              </a:avLst>
            </a:prstGeom>
            <a:gradFill rotWithShape="1">
              <a:gsLst>
                <a:gs pos="0">
                  <a:schemeClr val="accent1">
                    <a:gamma/>
                    <a:tint val="0"/>
                    <a:invGamma/>
                  </a:schemeClr>
                </a:gs>
                <a:gs pos="100000">
                  <a:schemeClr val="accent1">
                    <a:alpha val="0"/>
                  </a:schemeClr>
                </a:gs>
              </a:gsLst>
              <a:lin ang="5400000" scaled="1"/>
            </a:gradFill>
            <a:ln w="9525">
              <a:noFill/>
              <a:round/>
              <a:headEnd/>
              <a:tailEnd/>
            </a:ln>
            <a:effectLst/>
          </p:spPr>
          <p:txBody>
            <a:bodyPr wrap="none" anchor="ctr"/>
            <a:lstStyle/>
            <a:p>
              <a:pPr>
                <a:defRPr/>
              </a:pPr>
              <a:endParaRPr lang="zh-CN" altLang="en-US">
                <a:latin typeface="Arial" charset="0"/>
                <a:ea typeface="宋体" charset="-122"/>
              </a:endParaRPr>
            </a:p>
          </p:txBody>
        </p:sp>
      </p:grpSp>
      <p:sp>
        <p:nvSpPr>
          <p:cNvPr id="17" name="Text Box 23"/>
          <p:cNvSpPr txBox="1">
            <a:spLocks noChangeArrowheads="1"/>
          </p:cNvSpPr>
          <p:nvPr/>
        </p:nvSpPr>
        <p:spPr bwMode="white">
          <a:xfrm>
            <a:off x="1252511" y="1536693"/>
            <a:ext cx="4495800" cy="457200"/>
          </a:xfrm>
          <a:prstGeom prst="rect">
            <a:avLst/>
          </a:prstGeom>
          <a:noFill/>
          <a:ln w="9525">
            <a:noFill/>
            <a:miter lim="800000"/>
            <a:headEnd/>
            <a:tailEnd/>
          </a:ln>
        </p:spPr>
        <p:txBody>
          <a:bodyPr>
            <a:spAutoFit/>
          </a:bodyPr>
          <a:lstStyle/>
          <a:p>
            <a:pPr marL="457200" indent="-457200" algn="ctr">
              <a:spcBef>
                <a:spcPct val="50000"/>
              </a:spcBef>
              <a:buClr>
                <a:schemeClr val="tx1"/>
              </a:buClr>
            </a:pPr>
            <a:r>
              <a:rPr lang="zh-CN" altLang="en-US" sz="2400" b="1" dirty="0" smtClean="0">
                <a:solidFill>
                  <a:srgbClr val="FFFFFF"/>
                </a:solidFill>
                <a:latin typeface="Arial Unicode MS" pitchFamily="34" charset="-122"/>
                <a:ea typeface="Arial Unicode MS" pitchFamily="34" charset="-122"/>
                <a:cs typeface="Arial Unicode MS" pitchFamily="34" charset="-122"/>
              </a:rPr>
              <a:t>功能简介</a:t>
            </a:r>
            <a:endParaRPr lang="en-US" altLang="zh-CN" sz="2400" b="1" dirty="0">
              <a:solidFill>
                <a:srgbClr val="FFFFFF"/>
              </a:solidFill>
              <a:latin typeface="Arial Unicode MS" pitchFamily="34" charset="-122"/>
              <a:ea typeface="Arial Unicode MS" pitchFamily="34" charset="-122"/>
              <a:cs typeface="Arial Unicode MS" pitchFamily="34" charset="-122"/>
            </a:endParaRPr>
          </a:p>
        </p:txBody>
      </p:sp>
      <p:sp>
        <p:nvSpPr>
          <p:cNvPr id="21" name="Text Box 32"/>
          <p:cNvSpPr txBox="1">
            <a:spLocks noChangeArrowheads="1"/>
          </p:cNvSpPr>
          <p:nvPr/>
        </p:nvSpPr>
        <p:spPr bwMode="white">
          <a:xfrm>
            <a:off x="1047723" y="1493830"/>
            <a:ext cx="381000" cy="457200"/>
          </a:xfrm>
          <a:prstGeom prst="rect">
            <a:avLst/>
          </a:prstGeom>
          <a:noFill/>
          <a:ln w="9525">
            <a:noFill/>
            <a:miter lim="800000"/>
            <a:headEnd/>
            <a:tailEnd/>
          </a:ln>
        </p:spPr>
        <p:txBody>
          <a:bodyPr>
            <a:spAutoFit/>
          </a:bodyPr>
          <a:lstStyle/>
          <a:p>
            <a:pPr algn="ctr">
              <a:spcBef>
                <a:spcPct val="50000"/>
              </a:spcBef>
            </a:pPr>
            <a:r>
              <a:rPr lang="en-US" altLang="zh-CN" sz="2400" b="1" dirty="0">
                <a:solidFill>
                  <a:srgbClr val="FFFFFF"/>
                </a:solidFill>
                <a:ea typeface="宋体" pitchFamily="2" charset="-122"/>
                <a:cs typeface="Arial" pitchFamily="34" charset="0"/>
              </a:rPr>
              <a:t>1</a:t>
            </a:r>
            <a:r>
              <a:rPr lang="zh-CN" altLang="en-US" sz="2400" b="1" dirty="0">
                <a:solidFill>
                  <a:srgbClr val="FFFFFF"/>
                </a:solidFill>
                <a:ea typeface="宋体" pitchFamily="2" charset="-122"/>
                <a:cs typeface="Arial" pitchFamily="34" charset="0"/>
              </a:rPr>
              <a:t>）</a:t>
            </a:r>
            <a:endParaRPr lang="en-US" altLang="zh-CN" sz="2400" b="1" dirty="0">
              <a:solidFill>
                <a:srgbClr val="FFFFFF"/>
              </a:solidFill>
              <a:ea typeface="宋体" pitchFamily="2" charset="-122"/>
              <a:cs typeface="Arial" pitchFamily="34" charset="0"/>
            </a:endParaRPr>
          </a:p>
        </p:txBody>
      </p:sp>
      <p:grpSp>
        <p:nvGrpSpPr>
          <p:cNvPr id="37" name="组合 36"/>
          <p:cNvGrpSpPr/>
          <p:nvPr/>
        </p:nvGrpSpPr>
        <p:grpSpPr>
          <a:xfrm>
            <a:off x="785786" y="2428868"/>
            <a:ext cx="5311775" cy="688975"/>
            <a:chOff x="785786" y="2428868"/>
            <a:chExt cx="5311775" cy="688975"/>
          </a:xfrm>
        </p:grpSpPr>
        <p:grpSp>
          <p:nvGrpSpPr>
            <p:cNvPr id="8" name="Group 3"/>
            <p:cNvGrpSpPr>
              <a:grpSpLocks/>
            </p:cNvGrpSpPr>
            <p:nvPr/>
          </p:nvGrpSpPr>
          <p:grpSpPr bwMode="auto">
            <a:xfrm>
              <a:off x="785786" y="2428868"/>
              <a:ext cx="5311775" cy="688975"/>
              <a:chOff x="720" y="1392"/>
              <a:chExt cx="4058" cy="480"/>
            </a:xfrm>
          </p:grpSpPr>
          <p:sp>
            <p:nvSpPr>
              <p:cNvPr id="9" name="AutoShape 4"/>
              <p:cNvSpPr>
                <a:spLocks noChangeArrowheads="1"/>
              </p:cNvSpPr>
              <p:nvPr/>
            </p:nvSpPr>
            <p:spPr bwMode="gray">
              <a:xfrm>
                <a:off x="720" y="1392"/>
                <a:ext cx="4058" cy="480"/>
              </a:xfrm>
              <a:prstGeom prst="roundRect">
                <a:avLst>
                  <a:gd name="adj" fmla="val 17509"/>
                </a:avLst>
              </a:prstGeom>
              <a:gradFill rotWithShape="1">
                <a:gsLst>
                  <a:gs pos="0">
                    <a:schemeClr val="accent2"/>
                  </a:gs>
                  <a:gs pos="50000">
                    <a:schemeClr val="accent2">
                      <a:gamma/>
                      <a:shade val="92157"/>
                      <a:invGamma/>
                    </a:schemeClr>
                  </a:gs>
                  <a:gs pos="100000">
                    <a:schemeClr val="accent2"/>
                  </a:gs>
                </a:gsLst>
                <a:lin ang="5400000" scaled="1"/>
              </a:gradFill>
              <a:ln w="9525">
                <a:noFill/>
                <a:round/>
                <a:headEnd/>
                <a:tailEnd/>
              </a:ln>
              <a:effectLst/>
            </p:spPr>
            <p:txBody>
              <a:bodyPr wrap="none" anchor="ctr"/>
              <a:lstStyle/>
              <a:p>
                <a:pPr>
                  <a:defRPr/>
                </a:pPr>
                <a:endParaRPr lang="zh-CN" altLang="en-US">
                  <a:latin typeface="Arial" charset="0"/>
                  <a:ea typeface="宋体" charset="-122"/>
                </a:endParaRPr>
              </a:p>
            </p:txBody>
          </p:sp>
          <p:grpSp>
            <p:nvGrpSpPr>
              <p:cNvPr id="10" name="Group 5"/>
              <p:cNvGrpSpPr>
                <a:grpSpLocks/>
              </p:cNvGrpSpPr>
              <p:nvPr/>
            </p:nvGrpSpPr>
            <p:grpSpPr bwMode="auto">
              <a:xfrm>
                <a:off x="730" y="1407"/>
                <a:ext cx="4043" cy="444"/>
                <a:chOff x="744" y="1407"/>
                <a:chExt cx="3988" cy="444"/>
              </a:xfrm>
            </p:grpSpPr>
            <p:sp>
              <p:nvSpPr>
                <p:cNvPr id="11" name="AutoShape 6"/>
                <p:cNvSpPr>
                  <a:spLocks noChangeArrowheads="1"/>
                </p:cNvSpPr>
                <p:nvPr/>
              </p:nvSpPr>
              <p:spPr bwMode="gray">
                <a:xfrm>
                  <a:off x="744" y="1736"/>
                  <a:ext cx="3988" cy="115"/>
                </a:xfrm>
                <a:prstGeom prst="roundRect">
                  <a:avLst>
                    <a:gd name="adj" fmla="val 50000"/>
                  </a:avLst>
                </a:prstGeom>
                <a:gradFill rotWithShape="1">
                  <a:gsLst>
                    <a:gs pos="0">
                      <a:schemeClr val="accent2">
                        <a:alpha val="0"/>
                      </a:schemeClr>
                    </a:gs>
                    <a:gs pos="100000">
                      <a:schemeClr val="accent2">
                        <a:gamma/>
                        <a:tint val="0"/>
                        <a:invGamma/>
                      </a:schemeClr>
                    </a:gs>
                  </a:gsLst>
                  <a:lin ang="5400000" scaled="1"/>
                </a:gradFill>
                <a:ln w="9525">
                  <a:noFill/>
                  <a:round/>
                  <a:headEnd/>
                  <a:tailEnd/>
                </a:ln>
                <a:effectLst/>
              </p:spPr>
              <p:txBody>
                <a:bodyPr wrap="none" anchor="ctr"/>
                <a:lstStyle/>
                <a:p>
                  <a:pPr>
                    <a:defRPr/>
                  </a:pPr>
                  <a:endParaRPr lang="zh-CN" altLang="en-US">
                    <a:latin typeface="Arial" charset="0"/>
                    <a:ea typeface="宋体" charset="-122"/>
                  </a:endParaRPr>
                </a:p>
              </p:txBody>
            </p:sp>
            <p:sp>
              <p:nvSpPr>
                <p:cNvPr id="12" name="AutoShape 7"/>
                <p:cNvSpPr>
                  <a:spLocks noChangeArrowheads="1"/>
                </p:cNvSpPr>
                <p:nvPr/>
              </p:nvSpPr>
              <p:spPr bwMode="gray">
                <a:xfrm>
                  <a:off x="744" y="1407"/>
                  <a:ext cx="3988" cy="115"/>
                </a:xfrm>
                <a:prstGeom prst="roundRect">
                  <a:avLst>
                    <a:gd name="adj" fmla="val 50000"/>
                  </a:avLst>
                </a:prstGeom>
                <a:gradFill rotWithShape="1">
                  <a:gsLst>
                    <a:gs pos="0">
                      <a:schemeClr val="accent2">
                        <a:gamma/>
                        <a:tint val="0"/>
                        <a:invGamma/>
                      </a:schemeClr>
                    </a:gs>
                    <a:gs pos="100000">
                      <a:schemeClr val="accent2">
                        <a:alpha val="0"/>
                      </a:schemeClr>
                    </a:gs>
                  </a:gsLst>
                  <a:lin ang="5400000" scaled="1"/>
                </a:gradFill>
                <a:ln w="9525">
                  <a:noFill/>
                  <a:round/>
                  <a:headEnd/>
                  <a:tailEnd/>
                </a:ln>
                <a:effectLst/>
              </p:spPr>
              <p:txBody>
                <a:bodyPr wrap="none" anchor="ctr"/>
                <a:lstStyle/>
                <a:p>
                  <a:pPr>
                    <a:defRPr/>
                  </a:pPr>
                  <a:endParaRPr lang="zh-CN" altLang="en-US">
                    <a:latin typeface="Arial" charset="0"/>
                    <a:ea typeface="宋体" charset="-122"/>
                  </a:endParaRPr>
                </a:p>
              </p:txBody>
            </p:sp>
          </p:grpSp>
        </p:grpSp>
        <p:sp>
          <p:nvSpPr>
            <p:cNvPr id="18" name="Text Box 24"/>
            <p:cNvSpPr txBox="1">
              <a:spLocks noChangeArrowheads="1"/>
            </p:cNvSpPr>
            <p:nvPr/>
          </p:nvSpPr>
          <p:spPr bwMode="white">
            <a:xfrm>
              <a:off x="1263623" y="2536818"/>
              <a:ext cx="4495800" cy="457200"/>
            </a:xfrm>
            <a:prstGeom prst="rect">
              <a:avLst/>
            </a:prstGeom>
            <a:noFill/>
            <a:ln w="9525">
              <a:noFill/>
              <a:miter lim="800000"/>
              <a:headEnd/>
              <a:tailEnd/>
            </a:ln>
          </p:spPr>
          <p:txBody>
            <a:bodyPr>
              <a:spAutoFit/>
            </a:bodyPr>
            <a:lstStyle/>
            <a:p>
              <a:pPr marL="457200" indent="-457200" algn="ctr">
                <a:spcBef>
                  <a:spcPct val="50000"/>
                </a:spcBef>
                <a:buClr>
                  <a:schemeClr val="tx1"/>
                </a:buClr>
              </a:pPr>
              <a:r>
                <a:rPr lang="zh-CN" altLang="en-US" sz="2400" b="1" dirty="0" smtClean="0">
                  <a:solidFill>
                    <a:srgbClr val="FFFFFF"/>
                  </a:solidFill>
                  <a:latin typeface="Arial Unicode MS" pitchFamily="34" charset="-122"/>
                  <a:ea typeface="Arial Unicode MS" pitchFamily="34" charset="-122"/>
                  <a:cs typeface="Arial Unicode MS" pitchFamily="34" charset="-122"/>
                </a:rPr>
                <a:t>主界面介绍</a:t>
              </a:r>
              <a:endParaRPr lang="en-US" altLang="zh-CN" sz="2400" b="1" dirty="0">
                <a:solidFill>
                  <a:srgbClr val="FFFFFF"/>
                </a:solidFill>
                <a:latin typeface="Arial Unicode MS" pitchFamily="34" charset="-122"/>
                <a:ea typeface="Arial Unicode MS" pitchFamily="34" charset="-122"/>
                <a:cs typeface="Arial Unicode MS" pitchFamily="34" charset="-122"/>
              </a:endParaRPr>
            </a:p>
          </p:txBody>
        </p:sp>
        <p:sp>
          <p:nvSpPr>
            <p:cNvPr id="22" name="Text Box 32"/>
            <p:cNvSpPr txBox="1">
              <a:spLocks noChangeArrowheads="1"/>
            </p:cNvSpPr>
            <p:nvPr/>
          </p:nvSpPr>
          <p:spPr bwMode="white">
            <a:xfrm>
              <a:off x="1047723" y="2536818"/>
              <a:ext cx="381000" cy="457200"/>
            </a:xfrm>
            <a:prstGeom prst="rect">
              <a:avLst/>
            </a:prstGeom>
            <a:noFill/>
            <a:ln w="9525">
              <a:noFill/>
              <a:miter lim="800000"/>
              <a:headEnd/>
              <a:tailEnd/>
            </a:ln>
          </p:spPr>
          <p:txBody>
            <a:bodyPr>
              <a:spAutoFit/>
            </a:bodyPr>
            <a:lstStyle/>
            <a:p>
              <a:pPr algn="ctr">
                <a:spcBef>
                  <a:spcPct val="50000"/>
                </a:spcBef>
              </a:pPr>
              <a:r>
                <a:rPr lang="en-US" altLang="zh-CN" sz="2400" b="1">
                  <a:solidFill>
                    <a:srgbClr val="FFFFFF"/>
                  </a:solidFill>
                  <a:ea typeface="宋体" pitchFamily="2" charset="-122"/>
                  <a:cs typeface="Arial" pitchFamily="34" charset="0"/>
                </a:rPr>
                <a:t>2</a:t>
              </a:r>
              <a:r>
                <a:rPr lang="zh-CN" altLang="en-US" sz="2400" b="1">
                  <a:solidFill>
                    <a:srgbClr val="FFFFFF"/>
                  </a:solidFill>
                  <a:ea typeface="宋体" pitchFamily="2" charset="-122"/>
                  <a:cs typeface="Arial" pitchFamily="34" charset="0"/>
                </a:rPr>
                <a:t>）</a:t>
              </a:r>
              <a:endParaRPr lang="en-US" altLang="zh-CN" sz="2400" b="1">
                <a:solidFill>
                  <a:srgbClr val="FFFFFF"/>
                </a:solidFill>
                <a:ea typeface="宋体" pitchFamily="2" charset="-122"/>
                <a:cs typeface="Arial" pitchFamily="34" charset="0"/>
              </a:endParaRPr>
            </a:p>
          </p:txBody>
        </p:sp>
      </p:grpSp>
      <p:grpSp>
        <p:nvGrpSpPr>
          <p:cNvPr id="23" name="Group 3"/>
          <p:cNvGrpSpPr>
            <a:grpSpLocks/>
          </p:cNvGrpSpPr>
          <p:nvPr/>
        </p:nvGrpSpPr>
        <p:grpSpPr bwMode="auto">
          <a:xfrm>
            <a:off x="785786" y="3357562"/>
            <a:ext cx="5311775" cy="688975"/>
            <a:chOff x="720" y="1392"/>
            <a:chExt cx="4058" cy="480"/>
          </a:xfrm>
        </p:grpSpPr>
        <p:sp>
          <p:nvSpPr>
            <p:cNvPr id="24" name="AutoShape 4"/>
            <p:cNvSpPr>
              <a:spLocks noChangeArrowheads="1"/>
            </p:cNvSpPr>
            <p:nvPr/>
          </p:nvSpPr>
          <p:spPr bwMode="gray">
            <a:xfrm>
              <a:off x="720" y="1392"/>
              <a:ext cx="4058" cy="480"/>
            </a:xfrm>
            <a:prstGeom prst="roundRect">
              <a:avLst>
                <a:gd name="adj" fmla="val 17509"/>
              </a:avLst>
            </a:prstGeom>
            <a:gradFill rotWithShape="1">
              <a:gsLst>
                <a:gs pos="0">
                  <a:schemeClr val="accent2"/>
                </a:gs>
                <a:gs pos="50000">
                  <a:schemeClr val="accent2">
                    <a:gamma/>
                    <a:shade val="92157"/>
                    <a:invGamma/>
                  </a:schemeClr>
                </a:gs>
                <a:gs pos="100000">
                  <a:schemeClr val="accent2"/>
                </a:gs>
              </a:gsLst>
              <a:lin ang="5400000" scaled="1"/>
            </a:gradFill>
            <a:ln w="9525">
              <a:noFill/>
              <a:round/>
              <a:headEnd/>
              <a:tailEnd/>
            </a:ln>
            <a:effectLst/>
          </p:spPr>
          <p:txBody>
            <a:bodyPr wrap="none" anchor="ctr"/>
            <a:lstStyle/>
            <a:p>
              <a:pPr>
                <a:defRPr/>
              </a:pPr>
              <a:endParaRPr lang="zh-CN" altLang="en-US">
                <a:latin typeface="Arial" charset="0"/>
                <a:ea typeface="宋体" charset="-122"/>
              </a:endParaRPr>
            </a:p>
          </p:txBody>
        </p:sp>
        <p:grpSp>
          <p:nvGrpSpPr>
            <p:cNvPr id="25" name="Group 5"/>
            <p:cNvGrpSpPr>
              <a:grpSpLocks/>
            </p:cNvGrpSpPr>
            <p:nvPr/>
          </p:nvGrpSpPr>
          <p:grpSpPr bwMode="auto">
            <a:xfrm>
              <a:off x="730" y="1407"/>
              <a:ext cx="4043" cy="444"/>
              <a:chOff x="744" y="1407"/>
              <a:chExt cx="3988" cy="444"/>
            </a:xfrm>
          </p:grpSpPr>
          <p:sp>
            <p:nvSpPr>
              <p:cNvPr id="26" name="AutoShape 6"/>
              <p:cNvSpPr>
                <a:spLocks noChangeArrowheads="1"/>
              </p:cNvSpPr>
              <p:nvPr/>
            </p:nvSpPr>
            <p:spPr bwMode="gray">
              <a:xfrm>
                <a:off x="744" y="1736"/>
                <a:ext cx="3988" cy="115"/>
              </a:xfrm>
              <a:prstGeom prst="roundRect">
                <a:avLst>
                  <a:gd name="adj" fmla="val 50000"/>
                </a:avLst>
              </a:prstGeom>
              <a:gradFill rotWithShape="1">
                <a:gsLst>
                  <a:gs pos="0">
                    <a:schemeClr val="accent2">
                      <a:alpha val="0"/>
                    </a:schemeClr>
                  </a:gs>
                  <a:gs pos="100000">
                    <a:schemeClr val="accent2">
                      <a:gamma/>
                      <a:tint val="0"/>
                      <a:invGamma/>
                    </a:schemeClr>
                  </a:gs>
                </a:gsLst>
                <a:lin ang="5400000" scaled="1"/>
              </a:gradFill>
              <a:ln w="9525">
                <a:noFill/>
                <a:round/>
                <a:headEnd/>
                <a:tailEnd/>
              </a:ln>
              <a:effectLst/>
            </p:spPr>
            <p:txBody>
              <a:bodyPr wrap="none" anchor="ctr"/>
              <a:lstStyle/>
              <a:p>
                <a:pPr>
                  <a:defRPr/>
                </a:pPr>
                <a:endParaRPr lang="zh-CN" altLang="en-US">
                  <a:latin typeface="Arial" charset="0"/>
                  <a:ea typeface="宋体" charset="-122"/>
                </a:endParaRPr>
              </a:p>
            </p:txBody>
          </p:sp>
          <p:sp>
            <p:nvSpPr>
              <p:cNvPr id="27" name="AutoShape 7"/>
              <p:cNvSpPr>
                <a:spLocks noChangeArrowheads="1"/>
              </p:cNvSpPr>
              <p:nvPr/>
            </p:nvSpPr>
            <p:spPr bwMode="gray">
              <a:xfrm>
                <a:off x="744" y="1407"/>
                <a:ext cx="3988" cy="115"/>
              </a:xfrm>
              <a:prstGeom prst="roundRect">
                <a:avLst>
                  <a:gd name="adj" fmla="val 50000"/>
                </a:avLst>
              </a:prstGeom>
              <a:gradFill rotWithShape="1">
                <a:gsLst>
                  <a:gs pos="0">
                    <a:schemeClr val="accent2">
                      <a:gamma/>
                      <a:tint val="0"/>
                      <a:invGamma/>
                    </a:schemeClr>
                  </a:gs>
                  <a:gs pos="100000">
                    <a:schemeClr val="accent2">
                      <a:alpha val="0"/>
                    </a:schemeClr>
                  </a:gs>
                </a:gsLst>
                <a:lin ang="5400000" scaled="1"/>
              </a:gradFill>
              <a:ln w="9525">
                <a:noFill/>
                <a:round/>
                <a:headEnd/>
                <a:tailEnd/>
              </a:ln>
              <a:effectLst/>
            </p:spPr>
            <p:txBody>
              <a:bodyPr wrap="none" anchor="ctr"/>
              <a:lstStyle/>
              <a:p>
                <a:pPr>
                  <a:defRPr/>
                </a:pPr>
                <a:endParaRPr lang="zh-CN" altLang="en-US">
                  <a:latin typeface="Arial" charset="0"/>
                  <a:ea typeface="宋体" charset="-122"/>
                </a:endParaRPr>
              </a:p>
            </p:txBody>
          </p:sp>
        </p:grpSp>
      </p:grpSp>
      <p:sp>
        <p:nvSpPr>
          <p:cNvPr id="28" name="Text Box 24"/>
          <p:cNvSpPr txBox="1">
            <a:spLocks noChangeArrowheads="1"/>
          </p:cNvSpPr>
          <p:nvPr/>
        </p:nvSpPr>
        <p:spPr bwMode="white">
          <a:xfrm>
            <a:off x="1263623" y="3465512"/>
            <a:ext cx="4495800" cy="457200"/>
          </a:xfrm>
          <a:prstGeom prst="rect">
            <a:avLst/>
          </a:prstGeom>
          <a:noFill/>
          <a:ln w="9525">
            <a:noFill/>
            <a:miter lim="800000"/>
            <a:headEnd/>
            <a:tailEnd/>
          </a:ln>
        </p:spPr>
        <p:txBody>
          <a:bodyPr>
            <a:spAutoFit/>
          </a:bodyPr>
          <a:lstStyle/>
          <a:p>
            <a:pPr marL="457200" indent="-457200" algn="ctr">
              <a:spcBef>
                <a:spcPct val="50000"/>
              </a:spcBef>
              <a:buClr>
                <a:schemeClr val="tx1"/>
              </a:buClr>
            </a:pPr>
            <a:r>
              <a:rPr lang="zh-CN" altLang="en-US" sz="2400" b="1" dirty="0" smtClean="0">
                <a:solidFill>
                  <a:srgbClr val="FFFFFF"/>
                </a:solidFill>
                <a:latin typeface="Arial Unicode MS" pitchFamily="34" charset="-122"/>
                <a:ea typeface="Arial Unicode MS" pitchFamily="34" charset="-122"/>
                <a:cs typeface="Arial Unicode MS" pitchFamily="34" charset="-122"/>
              </a:rPr>
              <a:t>具体操作</a:t>
            </a:r>
            <a:endParaRPr lang="en-US" altLang="zh-CN" sz="2400" b="1" dirty="0">
              <a:solidFill>
                <a:srgbClr val="FFFFFF"/>
              </a:solidFill>
              <a:latin typeface="Arial Unicode MS" pitchFamily="34" charset="-122"/>
              <a:ea typeface="Arial Unicode MS" pitchFamily="34" charset="-122"/>
              <a:cs typeface="Arial Unicode MS" pitchFamily="34" charset="-122"/>
            </a:endParaRPr>
          </a:p>
        </p:txBody>
      </p:sp>
      <p:sp>
        <p:nvSpPr>
          <p:cNvPr id="29" name="Text Box 32"/>
          <p:cNvSpPr txBox="1">
            <a:spLocks noChangeArrowheads="1"/>
          </p:cNvSpPr>
          <p:nvPr/>
        </p:nvSpPr>
        <p:spPr bwMode="white">
          <a:xfrm>
            <a:off x="1047723" y="3465512"/>
            <a:ext cx="381000" cy="457200"/>
          </a:xfrm>
          <a:prstGeom prst="rect">
            <a:avLst/>
          </a:prstGeom>
          <a:noFill/>
          <a:ln w="9525">
            <a:noFill/>
            <a:miter lim="800000"/>
            <a:headEnd/>
            <a:tailEnd/>
          </a:ln>
        </p:spPr>
        <p:txBody>
          <a:bodyPr>
            <a:spAutoFit/>
          </a:bodyPr>
          <a:lstStyle/>
          <a:p>
            <a:pPr algn="ctr">
              <a:spcBef>
                <a:spcPct val="50000"/>
              </a:spcBef>
            </a:pPr>
            <a:r>
              <a:rPr lang="en-US" altLang="zh-CN" sz="2400" b="1" dirty="0" smtClean="0">
                <a:solidFill>
                  <a:srgbClr val="FFFFFF"/>
                </a:solidFill>
                <a:cs typeface="Arial" pitchFamily="34" charset="0"/>
              </a:rPr>
              <a:t>3</a:t>
            </a:r>
            <a:r>
              <a:rPr lang="zh-CN" altLang="en-US" sz="2400" b="1" dirty="0" smtClean="0">
                <a:solidFill>
                  <a:srgbClr val="FFFFFF"/>
                </a:solidFill>
                <a:ea typeface="宋体" pitchFamily="2" charset="-122"/>
                <a:cs typeface="Arial" pitchFamily="34" charset="0"/>
              </a:rPr>
              <a:t>）</a:t>
            </a:r>
            <a:endParaRPr lang="en-US" altLang="zh-CN" sz="2400" b="1" dirty="0">
              <a:solidFill>
                <a:srgbClr val="FFFFFF"/>
              </a:solidFill>
              <a:ea typeface="宋体" pitchFamily="2" charset="-122"/>
              <a:cs typeface="Arial" pitchFamily="34" charset="0"/>
            </a:endParaRPr>
          </a:p>
        </p:txBody>
      </p:sp>
      <p:grpSp>
        <p:nvGrpSpPr>
          <p:cNvPr id="30" name="Group 3"/>
          <p:cNvGrpSpPr>
            <a:grpSpLocks/>
          </p:cNvGrpSpPr>
          <p:nvPr/>
        </p:nvGrpSpPr>
        <p:grpSpPr bwMode="auto">
          <a:xfrm>
            <a:off x="785786" y="4286256"/>
            <a:ext cx="5311775" cy="688975"/>
            <a:chOff x="720" y="1392"/>
            <a:chExt cx="4058" cy="480"/>
          </a:xfrm>
        </p:grpSpPr>
        <p:sp>
          <p:nvSpPr>
            <p:cNvPr id="31" name="AutoShape 4"/>
            <p:cNvSpPr>
              <a:spLocks noChangeArrowheads="1"/>
            </p:cNvSpPr>
            <p:nvPr/>
          </p:nvSpPr>
          <p:spPr bwMode="gray">
            <a:xfrm>
              <a:off x="720" y="1392"/>
              <a:ext cx="4058" cy="480"/>
            </a:xfrm>
            <a:prstGeom prst="roundRect">
              <a:avLst>
                <a:gd name="adj" fmla="val 17509"/>
              </a:avLst>
            </a:prstGeom>
            <a:gradFill rotWithShape="1">
              <a:gsLst>
                <a:gs pos="0">
                  <a:schemeClr val="accent2"/>
                </a:gs>
                <a:gs pos="50000">
                  <a:schemeClr val="accent2">
                    <a:gamma/>
                    <a:shade val="92157"/>
                    <a:invGamma/>
                  </a:schemeClr>
                </a:gs>
                <a:gs pos="100000">
                  <a:schemeClr val="accent2"/>
                </a:gs>
              </a:gsLst>
              <a:lin ang="5400000" scaled="1"/>
            </a:gradFill>
            <a:ln w="9525">
              <a:noFill/>
              <a:round/>
              <a:headEnd/>
              <a:tailEnd/>
            </a:ln>
            <a:effectLst/>
          </p:spPr>
          <p:txBody>
            <a:bodyPr wrap="none" anchor="ctr"/>
            <a:lstStyle/>
            <a:p>
              <a:pPr>
                <a:defRPr/>
              </a:pPr>
              <a:endParaRPr lang="zh-CN" altLang="en-US">
                <a:latin typeface="Arial" charset="0"/>
                <a:ea typeface="宋体" charset="-122"/>
              </a:endParaRPr>
            </a:p>
          </p:txBody>
        </p:sp>
        <p:grpSp>
          <p:nvGrpSpPr>
            <p:cNvPr id="32" name="Group 5"/>
            <p:cNvGrpSpPr>
              <a:grpSpLocks/>
            </p:cNvGrpSpPr>
            <p:nvPr/>
          </p:nvGrpSpPr>
          <p:grpSpPr bwMode="auto">
            <a:xfrm>
              <a:off x="730" y="1407"/>
              <a:ext cx="4043" cy="444"/>
              <a:chOff x="744" y="1407"/>
              <a:chExt cx="3988" cy="444"/>
            </a:xfrm>
          </p:grpSpPr>
          <p:sp>
            <p:nvSpPr>
              <p:cNvPr id="33" name="AutoShape 6"/>
              <p:cNvSpPr>
                <a:spLocks noChangeArrowheads="1"/>
              </p:cNvSpPr>
              <p:nvPr/>
            </p:nvSpPr>
            <p:spPr bwMode="gray">
              <a:xfrm>
                <a:off x="744" y="1736"/>
                <a:ext cx="3988" cy="115"/>
              </a:xfrm>
              <a:prstGeom prst="roundRect">
                <a:avLst>
                  <a:gd name="adj" fmla="val 50000"/>
                </a:avLst>
              </a:prstGeom>
              <a:gradFill rotWithShape="1">
                <a:gsLst>
                  <a:gs pos="0">
                    <a:schemeClr val="accent2">
                      <a:alpha val="0"/>
                    </a:schemeClr>
                  </a:gs>
                  <a:gs pos="100000">
                    <a:schemeClr val="accent2">
                      <a:gamma/>
                      <a:tint val="0"/>
                      <a:invGamma/>
                    </a:schemeClr>
                  </a:gs>
                </a:gsLst>
                <a:lin ang="5400000" scaled="1"/>
              </a:gradFill>
              <a:ln w="9525">
                <a:noFill/>
                <a:round/>
                <a:headEnd/>
                <a:tailEnd/>
              </a:ln>
              <a:effectLst/>
            </p:spPr>
            <p:txBody>
              <a:bodyPr wrap="none" anchor="ctr"/>
              <a:lstStyle/>
              <a:p>
                <a:pPr>
                  <a:defRPr/>
                </a:pPr>
                <a:endParaRPr lang="zh-CN" altLang="en-US">
                  <a:latin typeface="Arial" charset="0"/>
                  <a:ea typeface="宋体" charset="-122"/>
                </a:endParaRPr>
              </a:p>
            </p:txBody>
          </p:sp>
          <p:sp>
            <p:nvSpPr>
              <p:cNvPr id="34" name="AutoShape 7"/>
              <p:cNvSpPr>
                <a:spLocks noChangeArrowheads="1"/>
              </p:cNvSpPr>
              <p:nvPr/>
            </p:nvSpPr>
            <p:spPr bwMode="gray">
              <a:xfrm>
                <a:off x="744" y="1407"/>
                <a:ext cx="3988" cy="115"/>
              </a:xfrm>
              <a:prstGeom prst="roundRect">
                <a:avLst>
                  <a:gd name="adj" fmla="val 50000"/>
                </a:avLst>
              </a:prstGeom>
              <a:gradFill rotWithShape="1">
                <a:gsLst>
                  <a:gs pos="0">
                    <a:schemeClr val="accent2">
                      <a:gamma/>
                      <a:tint val="0"/>
                      <a:invGamma/>
                    </a:schemeClr>
                  </a:gs>
                  <a:gs pos="100000">
                    <a:schemeClr val="accent2">
                      <a:alpha val="0"/>
                    </a:schemeClr>
                  </a:gs>
                </a:gsLst>
                <a:lin ang="5400000" scaled="1"/>
              </a:gradFill>
              <a:ln w="9525">
                <a:noFill/>
                <a:round/>
                <a:headEnd/>
                <a:tailEnd/>
              </a:ln>
              <a:effectLst/>
            </p:spPr>
            <p:txBody>
              <a:bodyPr wrap="none" anchor="ctr"/>
              <a:lstStyle/>
              <a:p>
                <a:pPr>
                  <a:defRPr/>
                </a:pPr>
                <a:endParaRPr lang="zh-CN" altLang="en-US">
                  <a:latin typeface="Arial" charset="0"/>
                  <a:ea typeface="宋体" charset="-122"/>
                </a:endParaRPr>
              </a:p>
            </p:txBody>
          </p:sp>
        </p:grpSp>
      </p:grpSp>
      <p:sp>
        <p:nvSpPr>
          <p:cNvPr id="35" name="Text Box 24"/>
          <p:cNvSpPr txBox="1">
            <a:spLocks noChangeArrowheads="1"/>
          </p:cNvSpPr>
          <p:nvPr/>
        </p:nvSpPr>
        <p:spPr bwMode="white">
          <a:xfrm>
            <a:off x="1263623" y="4394206"/>
            <a:ext cx="4495800" cy="457200"/>
          </a:xfrm>
          <a:prstGeom prst="rect">
            <a:avLst/>
          </a:prstGeom>
          <a:noFill/>
          <a:ln w="9525">
            <a:noFill/>
            <a:miter lim="800000"/>
            <a:headEnd/>
            <a:tailEnd/>
          </a:ln>
        </p:spPr>
        <p:txBody>
          <a:bodyPr>
            <a:spAutoFit/>
          </a:bodyPr>
          <a:lstStyle/>
          <a:p>
            <a:pPr marL="457200" indent="-457200" algn="ctr">
              <a:spcBef>
                <a:spcPct val="50000"/>
              </a:spcBef>
              <a:buClr>
                <a:schemeClr val="tx1"/>
              </a:buClr>
            </a:pPr>
            <a:r>
              <a:rPr lang="zh-CN" altLang="en-US" sz="2400" b="1" dirty="0" smtClean="0">
                <a:solidFill>
                  <a:srgbClr val="FFFFFF"/>
                </a:solidFill>
                <a:latin typeface="Arial Unicode MS" pitchFamily="34" charset="-122"/>
                <a:ea typeface="Arial Unicode MS" pitchFamily="34" charset="-122"/>
                <a:cs typeface="Arial Unicode MS" pitchFamily="34" charset="-122"/>
              </a:rPr>
              <a:t>异常场景及注意事项</a:t>
            </a:r>
            <a:endParaRPr lang="en-US" altLang="zh-CN" sz="2400" b="1" dirty="0">
              <a:solidFill>
                <a:srgbClr val="FFFFFF"/>
              </a:solidFill>
              <a:latin typeface="Arial Unicode MS" pitchFamily="34" charset="-122"/>
              <a:ea typeface="Arial Unicode MS" pitchFamily="34" charset="-122"/>
              <a:cs typeface="Arial Unicode MS" pitchFamily="34" charset="-122"/>
            </a:endParaRPr>
          </a:p>
        </p:txBody>
      </p:sp>
      <p:sp>
        <p:nvSpPr>
          <p:cNvPr id="36" name="Text Box 32"/>
          <p:cNvSpPr txBox="1">
            <a:spLocks noChangeArrowheads="1"/>
          </p:cNvSpPr>
          <p:nvPr/>
        </p:nvSpPr>
        <p:spPr bwMode="white">
          <a:xfrm>
            <a:off x="1047723" y="4394206"/>
            <a:ext cx="381000" cy="457200"/>
          </a:xfrm>
          <a:prstGeom prst="rect">
            <a:avLst/>
          </a:prstGeom>
          <a:noFill/>
          <a:ln w="9525">
            <a:noFill/>
            <a:miter lim="800000"/>
            <a:headEnd/>
            <a:tailEnd/>
          </a:ln>
        </p:spPr>
        <p:txBody>
          <a:bodyPr>
            <a:spAutoFit/>
          </a:bodyPr>
          <a:lstStyle/>
          <a:p>
            <a:pPr algn="ctr">
              <a:spcBef>
                <a:spcPct val="50000"/>
              </a:spcBef>
            </a:pPr>
            <a:r>
              <a:rPr lang="en-US" altLang="zh-CN" sz="2400" b="1" dirty="0" smtClean="0">
                <a:solidFill>
                  <a:srgbClr val="FFFFFF"/>
                </a:solidFill>
                <a:ea typeface="宋体" pitchFamily="2" charset="-122"/>
                <a:cs typeface="Arial" pitchFamily="34" charset="0"/>
              </a:rPr>
              <a:t>4</a:t>
            </a:r>
            <a:r>
              <a:rPr lang="zh-CN" altLang="en-US" sz="2400" b="1" dirty="0" smtClean="0">
                <a:solidFill>
                  <a:srgbClr val="FFFFFF"/>
                </a:solidFill>
                <a:ea typeface="宋体" pitchFamily="2" charset="-122"/>
                <a:cs typeface="Arial" pitchFamily="34" charset="0"/>
              </a:rPr>
              <a:t>）</a:t>
            </a:r>
            <a:endParaRPr lang="en-US" altLang="zh-CN" sz="2400" b="1" dirty="0">
              <a:solidFill>
                <a:srgbClr val="FFFFFF"/>
              </a:solidFill>
              <a:ea typeface="宋体" pitchFamily="2" charset="-122"/>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pPr lvl="0" fontAlgn="auto">
              <a:spcAft>
                <a:spcPts val="0"/>
              </a:spcAft>
              <a:defRPr/>
            </a:pPr>
            <a:r>
              <a:rPr lang="zh-CN" altLang="en-US" dirty="0" smtClean="0"/>
              <a:t>功能</a:t>
            </a:r>
            <a:r>
              <a:rPr lang="zh-CN" altLang="en-US" dirty="0"/>
              <a:t>简介</a:t>
            </a:r>
            <a:endParaRPr lang="zh-CN" altLang="en-US" kern="1200" dirty="0">
              <a:solidFill>
                <a:schemeClr val="tx1"/>
              </a:solidFill>
            </a:endParaRPr>
          </a:p>
        </p:txBody>
      </p:sp>
      <p:graphicFrame>
        <p:nvGraphicFramePr>
          <p:cNvPr id="6" name="表格 5"/>
          <p:cNvGraphicFramePr>
            <a:graphicFrameLocks noGrp="1"/>
          </p:cNvGraphicFramePr>
          <p:nvPr>
            <p:extLst>
              <p:ext uri="{D42A27DB-BD31-4B8C-83A1-F6EECF244321}">
                <p14:modId xmlns:p14="http://schemas.microsoft.com/office/powerpoint/2010/main" val="2235260463"/>
              </p:ext>
            </p:extLst>
          </p:nvPr>
        </p:nvGraphicFramePr>
        <p:xfrm>
          <a:off x="539552" y="1484784"/>
          <a:ext cx="8358245" cy="4450080"/>
        </p:xfrm>
        <a:graphic>
          <a:graphicData uri="http://schemas.openxmlformats.org/drawingml/2006/table">
            <a:tbl>
              <a:tblPr firstRow="1" bandRow="1">
                <a:tableStyleId>{5C22544A-7EE6-4342-B048-85BDC9FD1C3A}</a:tableStyleId>
              </a:tblPr>
              <a:tblGrid>
                <a:gridCol w="1119591"/>
                <a:gridCol w="2052584"/>
                <a:gridCol w="2593035"/>
                <a:gridCol w="2593035"/>
              </a:tblGrid>
              <a:tr h="370840">
                <a:tc>
                  <a:txBody>
                    <a:bodyPr/>
                    <a:lstStyle/>
                    <a:p>
                      <a:r>
                        <a:rPr lang="en-US" altLang="zh-CN" dirty="0" smtClean="0"/>
                        <a:t>SN</a:t>
                      </a:r>
                      <a:endParaRPr lang="zh-CN" altLang="en-US" dirty="0"/>
                    </a:p>
                  </a:txBody>
                  <a:tcPr/>
                </a:tc>
                <a:tc>
                  <a:txBody>
                    <a:bodyPr/>
                    <a:lstStyle/>
                    <a:p>
                      <a:r>
                        <a:rPr lang="zh-CN" altLang="en-US" dirty="0" smtClean="0"/>
                        <a:t>功能</a:t>
                      </a:r>
                      <a:endParaRPr lang="zh-CN" altLang="en-US" dirty="0"/>
                    </a:p>
                  </a:txBody>
                  <a:tcPr/>
                </a:tc>
                <a:tc>
                  <a:txBody>
                    <a:bodyPr/>
                    <a:lstStyle/>
                    <a:p>
                      <a:r>
                        <a:rPr lang="zh-CN" altLang="en-US" dirty="0" smtClean="0"/>
                        <a:t>路径</a:t>
                      </a:r>
                      <a:endParaRPr lang="zh-CN" altLang="en-US" dirty="0"/>
                    </a:p>
                  </a:txBody>
                  <a:tcPr/>
                </a:tc>
                <a:tc>
                  <a:txBody>
                    <a:bodyPr/>
                    <a:lstStyle/>
                    <a:p>
                      <a:r>
                        <a:rPr lang="zh-CN" altLang="en-US" dirty="0" smtClean="0"/>
                        <a:t>应用场景</a:t>
                      </a:r>
                      <a:endParaRPr lang="zh-CN" altLang="en-US" dirty="0"/>
                    </a:p>
                  </a:txBody>
                  <a:tcPr/>
                </a:tc>
              </a:tr>
              <a:tr h="370840">
                <a:tc>
                  <a:txBody>
                    <a:bodyPr/>
                    <a:lstStyle/>
                    <a:p>
                      <a:r>
                        <a:rPr lang="en-US" altLang="zh-CN" dirty="0" smtClean="0"/>
                        <a:t>1</a:t>
                      </a:r>
                      <a:endParaRPr lang="zh-CN" altLang="en-US" dirty="0"/>
                    </a:p>
                  </a:txBody>
                  <a:tcPr/>
                </a:tc>
                <a:tc>
                  <a:txBody>
                    <a:bodyPr/>
                    <a:lstStyle/>
                    <a:p>
                      <a:r>
                        <a:rPr lang="zh-CN" altLang="en-US" dirty="0" smtClean="0"/>
                        <a:t>门店订货</a:t>
                      </a:r>
                      <a:endParaRPr lang="zh-CN" altLang="en-US" dirty="0"/>
                    </a:p>
                  </a:txBody>
                  <a:tcPr/>
                </a:tc>
                <a:tc>
                  <a:txBody>
                    <a:bodyPr/>
                    <a:lstStyle/>
                    <a:p>
                      <a:r>
                        <a:rPr lang="en-US" altLang="zh-CN" dirty="0" smtClean="0"/>
                        <a:t>RMS-</a:t>
                      </a:r>
                      <a:r>
                        <a:rPr lang="zh-CN" altLang="en-US" dirty="0" smtClean="0"/>
                        <a:t>门店订货申请</a:t>
                      </a:r>
                      <a:endParaRPr lang="zh-CN" altLang="en-US" dirty="0"/>
                    </a:p>
                  </a:txBody>
                  <a:tcPr/>
                </a:tc>
                <a:tc>
                  <a:txBody>
                    <a:bodyPr/>
                    <a:lstStyle/>
                    <a:p>
                      <a:r>
                        <a:rPr lang="zh-CN" altLang="en-US" dirty="0" smtClean="0"/>
                        <a:t>手工新建门店订单</a:t>
                      </a:r>
                      <a:endParaRPr lang="zh-CN" altLang="en-US" dirty="0"/>
                    </a:p>
                  </a:txBody>
                  <a:tcPr/>
                </a:tc>
              </a:tr>
              <a:tr h="370840">
                <a:tc>
                  <a:txBody>
                    <a:bodyPr/>
                    <a:lstStyle/>
                    <a:p>
                      <a:endParaRPr lang="zh-CN" altLang="en-US" dirty="0"/>
                    </a:p>
                  </a:txBody>
                  <a:tcPr/>
                </a:tc>
                <a:tc>
                  <a:txBody>
                    <a:bodyPr/>
                    <a:lstStyle/>
                    <a:p>
                      <a:endParaRPr lang="zh-CN" altLang="en-US"/>
                    </a:p>
                  </a:txBody>
                  <a:tcPr/>
                </a:tc>
                <a:tc>
                  <a:txBody>
                    <a:bodyPr/>
                    <a:lstStyle/>
                    <a:p>
                      <a:endParaRPr lang="zh-CN" altLang="en-US" dirty="0"/>
                    </a:p>
                  </a:txBody>
                  <a:tcPr/>
                </a:tc>
                <a:tc>
                  <a:txBody>
                    <a:bodyPr/>
                    <a:lstStyle/>
                    <a:p>
                      <a:r>
                        <a:rPr lang="zh-CN" altLang="en-US" dirty="0" smtClean="0"/>
                        <a:t>导入门店订单</a:t>
                      </a:r>
                      <a:endParaRPr lang="zh-CN" altLang="en-US" dirty="0"/>
                    </a:p>
                  </a:txBody>
                  <a:tcPr/>
                </a:tc>
              </a:tr>
              <a:tr h="370840">
                <a:tc>
                  <a:txBody>
                    <a:bodyPr/>
                    <a:lstStyle/>
                    <a:p>
                      <a:endParaRPr lang="en-US" altLang="zh-CN" dirty="0" smtClean="0"/>
                    </a:p>
                  </a:txBody>
                  <a:tcPr/>
                </a:tc>
                <a:tc>
                  <a:txBody>
                    <a:bodyPr/>
                    <a:lstStyle/>
                    <a:p>
                      <a:endParaRPr lang="zh-CN" altLang="en-US"/>
                    </a:p>
                  </a:txBody>
                  <a:tcPr/>
                </a:tc>
                <a:tc>
                  <a:txBody>
                    <a:bodyPr/>
                    <a:lstStyle/>
                    <a:p>
                      <a:endParaRPr lang="zh-CN" altLang="en-US" dirty="0"/>
                    </a:p>
                  </a:txBody>
                  <a:tcPr/>
                </a:tc>
                <a:tc>
                  <a:txBody>
                    <a:bodyPr/>
                    <a:lstStyle/>
                    <a:p>
                      <a:r>
                        <a:rPr lang="zh-CN" altLang="en-US" dirty="0" smtClean="0"/>
                        <a:t>查询订单</a:t>
                      </a:r>
                      <a:endParaRPr lang="zh-CN" altLang="en-US" dirty="0"/>
                    </a:p>
                  </a:txBody>
                  <a:tcPr/>
                </a:tc>
              </a:tr>
              <a:tr h="370840">
                <a:tc>
                  <a:txBody>
                    <a:bodyPr/>
                    <a:lstStyle/>
                    <a:p>
                      <a:endParaRPr lang="en-US" altLang="zh-CN" dirty="0" smtClean="0"/>
                    </a:p>
                  </a:txBody>
                  <a:tcPr/>
                </a:tc>
                <a:tc>
                  <a:txBody>
                    <a:bodyPr/>
                    <a:lstStyle/>
                    <a:p>
                      <a:endParaRPr lang="zh-CN" altLang="en-US" dirty="0"/>
                    </a:p>
                  </a:txBody>
                  <a:tcPr/>
                </a:tc>
                <a:tc>
                  <a:txBody>
                    <a:bodyPr/>
                    <a:lstStyle/>
                    <a:p>
                      <a:endParaRPr lang="zh-CN" altLang="en-US" dirty="0"/>
                    </a:p>
                  </a:txBody>
                  <a:tcPr/>
                </a:tc>
                <a:tc>
                  <a:txBody>
                    <a:bodyPr/>
                    <a:lstStyle/>
                    <a:p>
                      <a:r>
                        <a:rPr lang="zh-CN" altLang="en-US" dirty="0" smtClean="0"/>
                        <a:t>编辑订单</a:t>
                      </a:r>
                      <a:endParaRPr lang="zh-CN" altLang="en-US" dirty="0"/>
                    </a:p>
                  </a:txBody>
                  <a:tcPr/>
                </a:tc>
              </a:tr>
              <a:tr h="370840">
                <a:tc>
                  <a:txBody>
                    <a:bodyPr/>
                    <a:lstStyle/>
                    <a:p>
                      <a:endParaRPr lang="en-US" altLang="zh-CN" dirty="0" smtClean="0"/>
                    </a:p>
                  </a:txBody>
                  <a:tcPr/>
                </a:tc>
                <a:tc>
                  <a:txBody>
                    <a:bodyPr/>
                    <a:lstStyle/>
                    <a:p>
                      <a:endParaRPr lang="zh-CN" altLang="en-US" dirty="0"/>
                    </a:p>
                  </a:txBody>
                  <a:tcPr/>
                </a:tc>
                <a:tc>
                  <a:txBody>
                    <a:bodyPr/>
                    <a:lstStyle/>
                    <a:p>
                      <a:endParaRPr lang="zh-CN" altLang="en-US" dirty="0"/>
                    </a:p>
                  </a:txBody>
                  <a:tcPr/>
                </a:tc>
                <a:tc>
                  <a:txBody>
                    <a:bodyPr/>
                    <a:lstStyle/>
                    <a:p>
                      <a:r>
                        <a:rPr lang="zh-CN" altLang="en-US" dirty="0" smtClean="0"/>
                        <a:t>提交订单</a:t>
                      </a:r>
                      <a:endParaRPr lang="zh-CN" altLang="en-US" dirty="0"/>
                    </a:p>
                  </a:txBody>
                  <a:tcPr/>
                </a:tc>
              </a:tr>
              <a:tr h="370840">
                <a:tc>
                  <a:txBody>
                    <a:bodyPr/>
                    <a:lstStyle/>
                    <a:p>
                      <a:r>
                        <a:rPr lang="en-US" altLang="zh-CN" dirty="0" smtClean="0"/>
                        <a:t>2</a:t>
                      </a:r>
                    </a:p>
                  </a:txBody>
                  <a:tcPr/>
                </a:tc>
                <a:tc>
                  <a:txBody>
                    <a:bodyPr/>
                    <a:lstStyle/>
                    <a:p>
                      <a:r>
                        <a:rPr lang="zh-CN" altLang="en-US" dirty="0" smtClean="0"/>
                        <a:t>门店订货审核</a:t>
                      </a:r>
                      <a:endParaRPr lang="zh-CN" altLang="en-US" dirty="0"/>
                    </a:p>
                  </a:txBody>
                  <a:tcPr/>
                </a:tc>
                <a:tc>
                  <a:txBody>
                    <a:bodyPr/>
                    <a:lstStyle/>
                    <a:p>
                      <a:r>
                        <a:rPr lang="en-US" altLang="zh-CN" dirty="0" smtClean="0"/>
                        <a:t>RMS-</a:t>
                      </a:r>
                      <a:r>
                        <a:rPr lang="zh-CN" altLang="en-US" dirty="0" smtClean="0"/>
                        <a:t>门店订货审核</a:t>
                      </a:r>
                      <a:endParaRPr lang="zh-CN" altLang="en-US" dirty="0"/>
                    </a:p>
                  </a:txBody>
                  <a:tcPr/>
                </a:tc>
                <a:tc>
                  <a:txBody>
                    <a:bodyPr/>
                    <a:lstStyle/>
                    <a:p>
                      <a:r>
                        <a:rPr lang="zh-CN" altLang="en-US" dirty="0" smtClean="0"/>
                        <a:t>配送、直通订单审核</a:t>
                      </a:r>
                      <a:endParaRPr lang="zh-CN" altLang="en-US" dirty="0"/>
                    </a:p>
                  </a:txBody>
                  <a:tcPr/>
                </a:tc>
              </a:tr>
              <a:tr h="370840">
                <a:tc>
                  <a:txBody>
                    <a:bodyPr/>
                    <a:lstStyle/>
                    <a:p>
                      <a:endParaRPr lang="en-US" altLang="zh-CN" dirty="0" smtClean="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r>
              <a:tr h="370840">
                <a:tc>
                  <a:txBody>
                    <a:bodyPr/>
                    <a:lstStyle/>
                    <a:p>
                      <a:endParaRPr lang="en-US" altLang="zh-CN" dirty="0" smtClean="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r>
              <a:tr h="370840">
                <a:tc>
                  <a:txBody>
                    <a:bodyPr/>
                    <a:lstStyle/>
                    <a:p>
                      <a:endParaRPr lang="en-US" altLang="zh-CN" dirty="0" smtClean="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r>
              <a:tr h="370840">
                <a:tc>
                  <a:txBody>
                    <a:bodyPr/>
                    <a:lstStyle/>
                    <a:p>
                      <a:endParaRPr lang="en-US" altLang="zh-CN" dirty="0" smtClean="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r>
              <a:tr h="370840">
                <a:tc>
                  <a:txBody>
                    <a:bodyPr/>
                    <a:lstStyle/>
                    <a:p>
                      <a:endParaRPr lang="en-US" altLang="zh-CN" dirty="0" smtClean="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457200" y="476251"/>
            <a:ext cx="8229600" cy="666733"/>
          </a:xfrm>
        </p:spPr>
        <p:txBody>
          <a:bodyPr/>
          <a:lstStyle/>
          <a:p>
            <a:r>
              <a:rPr lang="zh-CN" altLang="en-US" dirty="0"/>
              <a:t>目录</a:t>
            </a:r>
            <a:endParaRPr lang="zh-CN" altLang="en-US" dirty="0" smtClean="0"/>
          </a:p>
        </p:txBody>
      </p:sp>
      <p:pic>
        <p:nvPicPr>
          <p:cNvPr id="4" name="图片 3"/>
          <p:cNvPicPr>
            <a:picLocks noChangeAspect="1"/>
          </p:cNvPicPr>
          <p:nvPr/>
        </p:nvPicPr>
        <p:blipFill>
          <a:blip r:embed="rId3"/>
          <a:stretch>
            <a:fillRect/>
          </a:stretch>
        </p:blipFill>
        <p:spPr>
          <a:xfrm>
            <a:off x="6660232" y="2943950"/>
            <a:ext cx="1717779" cy="3216730"/>
          </a:xfrm>
          <a:prstGeom prst="rect">
            <a:avLst/>
          </a:prstGeom>
        </p:spPr>
      </p:pic>
      <p:grpSp>
        <p:nvGrpSpPr>
          <p:cNvPr id="32" name="组合 31"/>
          <p:cNvGrpSpPr/>
          <p:nvPr/>
        </p:nvGrpSpPr>
        <p:grpSpPr>
          <a:xfrm>
            <a:off x="785786" y="2357430"/>
            <a:ext cx="5311775" cy="688975"/>
            <a:chOff x="785786" y="1422393"/>
            <a:chExt cx="5311775" cy="688975"/>
          </a:xfrm>
        </p:grpSpPr>
        <p:sp>
          <p:nvSpPr>
            <p:cNvPr id="13" name="AutoShape 19"/>
            <p:cNvSpPr>
              <a:spLocks noChangeArrowheads="1"/>
            </p:cNvSpPr>
            <p:nvPr/>
          </p:nvSpPr>
          <p:spPr bwMode="gray">
            <a:xfrm>
              <a:off x="785786" y="1422393"/>
              <a:ext cx="5311775" cy="688975"/>
            </a:xfrm>
            <a:prstGeom prst="roundRect">
              <a:avLst>
                <a:gd name="adj" fmla="val 17509"/>
              </a:avLst>
            </a:prstGeom>
            <a:gradFill rotWithShape="1">
              <a:gsLst>
                <a:gs pos="0">
                  <a:schemeClr val="accent1"/>
                </a:gs>
                <a:gs pos="50000">
                  <a:schemeClr val="accent1">
                    <a:gamma/>
                    <a:shade val="92157"/>
                    <a:invGamma/>
                  </a:schemeClr>
                </a:gs>
                <a:gs pos="100000">
                  <a:schemeClr val="accent1"/>
                </a:gs>
              </a:gsLst>
              <a:lin ang="5400000" scaled="1"/>
            </a:gradFill>
            <a:ln w="9525">
              <a:noFill/>
              <a:round/>
              <a:headEnd/>
              <a:tailEnd/>
            </a:ln>
            <a:effectLst/>
          </p:spPr>
          <p:txBody>
            <a:bodyPr wrap="none" anchor="ctr"/>
            <a:lstStyle/>
            <a:p>
              <a:pPr>
                <a:defRPr/>
              </a:pPr>
              <a:endParaRPr lang="zh-CN" altLang="en-US" dirty="0">
                <a:latin typeface="Arial Unicode MS" pitchFamily="34" charset="-122"/>
                <a:ea typeface="Arial Unicode MS" pitchFamily="34" charset="-122"/>
                <a:cs typeface="Arial Unicode MS" pitchFamily="34" charset="-122"/>
              </a:endParaRPr>
            </a:p>
          </p:txBody>
        </p:sp>
        <p:grpSp>
          <p:nvGrpSpPr>
            <p:cNvPr id="5" name="Group 20"/>
            <p:cNvGrpSpPr>
              <a:grpSpLocks/>
            </p:cNvGrpSpPr>
            <p:nvPr/>
          </p:nvGrpSpPr>
          <p:grpSpPr bwMode="auto">
            <a:xfrm>
              <a:off x="798486" y="1444618"/>
              <a:ext cx="5292725" cy="636587"/>
              <a:chOff x="744" y="1407"/>
              <a:chExt cx="3988" cy="444"/>
            </a:xfrm>
          </p:grpSpPr>
          <p:sp>
            <p:nvSpPr>
              <p:cNvPr id="15" name="AutoShape 21"/>
              <p:cNvSpPr>
                <a:spLocks noChangeArrowheads="1"/>
              </p:cNvSpPr>
              <p:nvPr/>
            </p:nvSpPr>
            <p:spPr bwMode="gray">
              <a:xfrm>
                <a:off x="744" y="1736"/>
                <a:ext cx="3988" cy="115"/>
              </a:xfrm>
              <a:prstGeom prst="roundRect">
                <a:avLst>
                  <a:gd name="adj" fmla="val 50000"/>
                </a:avLst>
              </a:prstGeom>
              <a:gradFill rotWithShape="1">
                <a:gsLst>
                  <a:gs pos="0">
                    <a:schemeClr val="accent1">
                      <a:alpha val="0"/>
                    </a:schemeClr>
                  </a:gs>
                  <a:gs pos="100000">
                    <a:schemeClr val="accent1">
                      <a:gamma/>
                      <a:tint val="0"/>
                      <a:invGamma/>
                    </a:schemeClr>
                  </a:gs>
                </a:gsLst>
                <a:lin ang="5400000" scaled="1"/>
              </a:gradFill>
              <a:ln w="9525">
                <a:noFill/>
                <a:round/>
                <a:headEnd/>
                <a:tailEnd/>
              </a:ln>
              <a:effectLst/>
            </p:spPr>
            <p:txBody>
              <a:bodyPr wrap="none" anchor="ctr"/>
              <a:lstStyle/>
              <a:p>
                <a:pPr>
                  <a:defRPr/>
                </a:pPr>
                <a:endParaRPr lang="zh-CN" altLang="en-US">
                  <a:latin typeface="Arial" charset="0"/>
                  <a:ea typeface="宋体" charset="-122"/>
                </a:endParaRPr>
              </a:p>
            </p:txBody>
          </p:sp>
          <p:sp>
            <p:nvSpPr>
              <p:cNvPr id="16" name="AutoShape 22"/>
              <p:cNvSpPr>
                <a:spLocks noChangeArrowheads="1"/>
              </p:cNvSpPr>
              <p:nvPr/>
            </p:nvSpPr>
            <p:spPr bwMode="gray">
              <a:xfrm>
                <a:off x="744" y="1407"/>
                <a:ext cx="3988" cy="115"/>
              </a:xfrm>
              <a:prstGeom prst="roundRect">
                <a:avLst>
                  <a:gd name="adj" fmla="val 50000"/>
                </a:avLst>
              </a:prstGeom>
              <a:gradFill rotWithShape="1">
                <a:gsLst>
                  <a:gs pos="0">
                    <a:schemeClr val="accent1">
                      <a:gamma/>
                      <a:tint val="0"/>
                      <a:invGamma/>
                    </a:schemeClr>
                  </a:gs>
                  <a:gs pos="100000">
                    <a:schemeClr val="accent1">
                      <a:alpha val="0"/>
                    </a:schemeClr>
                  </a:gs>
                </a:gsLst>
                <a:lin ang="5400000" scaled="1"/>
              </a:gradFill>
              <a:ln w="9525">
                <a:noFill/>
                <a:round/>
                <a:headEnd/>
                <a:tailEnd/>
              </a:ln>
              <a:effectLst/>
            </p:spPr>
            <p:txBody>
              <a:bodyPr wrap="none" anchor="ctr"/>
              <a:lstStyle/>
              <a:p>
                <a:pPr>
                  <a:defRPr/>
                </a:pPr>
                <a:endParaRPr lang="zh-CN" altLang="en-US">
                  <a:latin typeface="Arial" charset="0"/>
                  <a:ea typeface="宋体" charset="-122"/>
                </a:endParaRPr>
              </a:p>
            </p:txBody>
          </p:sp>
        </p:grpSp>
        <p:sp>
          <p:nvSpPr>
            <p:cNvPr id="17" name="Text Box 23"/>
            <p:cNvSpPr txBox="1">
              <a:spLocks noChangeArrowheads="1"/>
            </p:cNvSpPr>
            <p:nvPr/>
          </p:nvSpPr>
          <p:spPr bwMode="white">
            <a:xfrm>
              <a:off x="1252511" y="1536693"/>
              <a:ext cx="4495800" cy="457200"/>
            </a:xfrm>
            <a:prstGeom prst="rect">
              <a:avLst/>
            </a:prstGeom>
            <a:noFill/>
            <a:ln w="9525">
              <a:noFill/>
              <a:miter lim="800000"/>
              <a:headEnd/>
              <a:tailEnd/>
            </a:ln>
          </p:spPr>
          <p:txBody>
            <a:bodyPr>
              <a:spAutoFit/>
            </a:bodyPr>
            <a:lstStyle/>
            <a:p>
              <a:pPr marL="457200" indent="-457200" algn="ctr">
                <a:spcBef>
                  <a:spcPct val="50000"/>
                </a:spcBef>
                <a:buClr>
                  <a:schemeClr val="tx1"/>
                </a:buClr>
              </a:pPr>
              <a:r>
                <a:rPr lang="zh-CN" altLang="en-US" sz="2400" b="1" dirty="0" smtClean="0">
                  <a:solidFill>
                    <a:srgbClr val="FFFFFF"/>
                  </a:solidFill>
                  <a:latin typeface="Arial Unicode MS" pitchFamily="34" charset="-122"/>
                  <a:ea typeface="Arial Unicode MS" pitchFamily="34" charset="-122"/>
                  <a:cs typeface="Arial Unicode MS" pitchFamily="34" charset="-122"/>
                </a:rPr>
                <a:t>主界面介绍</a:t>
              </a:r>
              <a:endParaRPr lang="en-US" altLang="zh-CN" sz="2400" b="1" dirty="0">
                <a:solidFill>
                  <a:srgbClr val="FFFFFF"/>
                </a:solidFill>
                <a:latin typeface="Arial Unicode MS" pitchFamily="34" charset="-122"/>
                <a:ea typeface="Arial Unicode MS" pitchFamily="34" charset="-122"/>
                <a:cs typeface="Arial Unicode MS" pitchFamily="34" charset="-122"/>
              </a:endParaRPr>
            </a:p>
          </p:txBody>
        </p:sp>
        <p:sp>
          <p:nvSpPr>
            <p:cNvPr id="21" name="Text Box 32"/>
            <p:cNvSpPr txBox="1">
              <a:spLocks noChangeArrowheads="1"/>
            </p:cNvSpPr>
            <p:nvPr/>
          </p:nvSpPr>
          <p:spPr bwMode="white">
            <a:xfrm>
              <a:off x="1047723" y="1493830"/>
              <a:ext cx="381000" cy="457200"/>
            </a:xfrm>
            <a:prstGeom prst="rect">
              <a:avLst/>
            </a:prstGeom>
            <a:noFill/>
            <a:ln w="9525">
              <a:noFill/>
              <a:miter lim="800000"/>
              <a:headEnd/>
              <a:tailEnd/>
            </a:ln>
          </p:spPr>
          <p:txBody>
            <a:bodyPr>
              <a:spAutoFit/>
            </a:bodyPr>
            <a:lstStyle/>
            <a:p>
              <a:pPr algn="ctr">
                <a:spcBef>
                  <a:spcPct val="50000"/>
                </a:spcBef>
              </a:pPr>
              <a:r>
                <a:rPr lang="en-US" altLang="zh-CN" sz="2400" b="1" dirty="0" smtClean="0">
                  <a:solidFill>
                    <a:srgbClr val="FFFFFF"/>
                  </a:solidFill>
                  <a:ea typeface="宋体" pitchFamily="2" charset="-122"/>
                  <a:cs typeface="Arial" pitchFamily="34" charset="0"/>
                </a:rPr>
                <a:t>2</a:t>
              </a:r>
              <a:r>
                <a:rPr lang="zh-CN" altLang="en-US" sz="2400" b="1" dirty="0" smtClean="0">
                  <a:solidFill>
                    <a:srgbClr val="FFFFFF"/>
                  </a:solidFill>
                  <a:ea typeface="宋体" pitchFamily="2" charset="-122"/>
                  <a:cs typeface="Arial" pitchFamily="34" charset="0"/>
                </a:rPr>
                <a:t>）</a:t>
              </a:r>
              <a:endParaRPr lang="en-US" altLang="zh-CN" sz="2400" b="1" dirty="0">
                <a:solidFill>
                  <a:srgbClr val="FFFFFF"/>
                </a:solidFill>
                <a:ea typeface="宋体" pitchFamily="2" charset="-122"/>
                <a:cs typeface="Arial" pitchFamily="34" charset="0"/>
              </a:endParaRPr>
            </a:p>
          </p:txBody>
        </p:sp>
      </p:grpSp>
      <p:grpSp>
        <p:nvGrpSpPr>
          <p:cNvPr id="37" name="组合 36"/>
          <p:cNvGrpSpPr/>
          <p:nvPr/>
        </p:nvGrpSpPr>
        <p:grpSpPr>
          <a:xfrm>
            <a:off x="785786" y="1357298"/>
            <a:ext cx="5311775" cy="688975"/>
            <a:chOff x="785786" y="2428868"/>
            <a:chExt cx="5311775" cy="688975"/>
          </a:xfrm>
        </p:grpSpPr>
        <p:grpSp>
          <p:nvGrpSpPr>
            <p:cNvPr id="2" name="Group 3"/>
            <p:cNvGrpSpPr>
              <a:grpSpLocks/>
            </p:cNvGrpSpPr>
            <p:nvPr/>
          </p:nvGrpSpPr>
          <p:grpSpPr bwMode="auto">
            <a:xfrm>
              <a:off x="785786" y="2428868"/>
              <a:ext cx="5311775" cy="688975"/>
              <a:chOff x="720" y="1392"/>
              <a:chExt cx="4058" cy="480"/>
            </a:xfrm>
          </p:grpSpPr>
          <p:sp>
            <p:nvSpPr>
              <p:cNvPr id="9" name="AutoShape 4"/>
              <p:cNvSpPr>
                <a:spLocks noChangeArrowheads="1"/>
              </p:cNvSpPr>
              <p:nvPr/>
            </p:nvSpPr>
            <p:spPr bwMode="gray">
              <a:xfrm>
                <a:off x="720" y="1392"/>
                <a:ext cx="4058" cy="480"/>
              </a:xfrm>
              <a:prstGeom prst="roundRect">
                <a:avLst>
                  <a:gd name="adj" fmla="val 17509"/>
                </a:avLst>
              </a:prstGeom>
              <a:gradFill rotWithShape="1">
                <a:gsLst>
                  <a:gs pos="0">
                    <a:schemeClr val="accent2"/>
                  </a:gs>
                  <a:gs pos="50000">
                    <a:schemeClr val="accent2">
                      <a:gamma/>
                      <a:shade val="92157"/>
                      <a:invGamma/>
                    </a:schemeClr>
                  </a:gs>
                  <a:gs pos="100000">
                    <a:schemeClr val="accent2"/>
                  </a:gs>
                </a:gsLst>
                <a:lin ang="5400000" scaled="1"/>
              </a:gradFill>
              <a:ln w="9525">
                <a:noFill/>
                <a:round/>
                <a:headEnd/>
                <a:tailEnd/>
              </a:ln>
              <a:effectLst/>
            </p:spPr>
            <p:txBody>
              <a:bodyPr wrap="none" anchor="ctr"/>
              <a:lstStyle/>
              <a:p>
                <a:pPr>
                  <a:defRPr/>
                </a:pPr>
                <a:endParaRPr lang="zh-CN" altLang="en-US">
                  <a:latin typeface="Arial" charset="0"/>
                  <a:ea typeface="宋体" charset="-122"/>
                </a:endParaRPr>
              </a:p>
            </p:txBody>
          </p:sp>
          <p:grpSp>
            <p:nvGrpSpPr>
              <p:cNvPr id="3" name="Group 5"/>
              <p:cNvGrpSpPr>
                <a:grpSpLocks/>
              </p:cNvGrpSpPr>
              <p:nvPr/>
            </p:nvGrpSpPr>
            <p:grpSpPr bwMode="auto">
              <a:xfrm>
                <a:off x="730" y="1407"/>
                <a:ext cx="4043" cy="444"/>
                <a:chOff x="744" y="1407"/>
                <a:chExt cx="3988" cy="444"/>
              </a:xfrm>
            </p:grpSpPr>
            <p:sp>
              <p:nvSpPr>
                <p:cNvPr id="11" name="AutoShape 6"/>
                <p:cNvSpPr>
                  <a:spLocks noChangeArrowheads="1"/>
                </p:cNvSpPr>
                <p:nvPr/>
              </p:nvSpPr>
              <p:spPr bwMode="gray">
                <a:xfrm>
                  <a:off x="744" y="1736"/>
                  <a:ext cx="3988" cy="115"/>
                </a:xfrm>
                <a:prstGeom prst="roundRect">
                  <a:avLst>
                    <a:gd name="adj" fmla="val 50000"/>
                  </a:avLst>
                </a:prstGeom>
                <a:gradFill rotWithShape="1">
                  <a:gsLst>
                    <a:gs pos="0">
                      <a:schemeClr val="accent2">
                        <a:alpha val="0"/>
                      </a:schemeClr>
                    </a:gs>
                    <a:gs pos="100000">
                      <a:schemeClr val="accent2">
                        <a:gamma/>
                        <a:tint val="0"/>
                        <a:invGamma/>
                      </a:schemeClr>
                    </a:gs>
                  </a:gsLst>
                  <a:lin ang="5400000" scaled="1"/>
                </a:gradFill>
                <a:ln w="9525">
                  <a:noFill/>
                  <a:round/>
                  <a:headEnd/>
                  <a:tailEnd/>
                </a:ln>
                <a:effectLst/>
              </p:spPr>
              <p:txBody>
                <a:bodyPr wrap="none" anchor="ctr"/>
                <a:lstStyle/>
                <a:p>
                  <a:pPr>
                    <a:defRPr/>
                  </a:pPr>
                  <a:endParaRPr lang="zh-CN" altLang="en-US">
                    <a:latin typeface="Arial" charset="0"/>
                    <a:ea typeface="宋体" charset="-122"/>
                  </a:endParaRPr>
                </a:p>
              </p:txBody>
            </p:sp>
            <p:sp>
              <p:nvSpPr>
                <p:cNvPr id="12" name="AutoShape 7"/>
                <p:cNvSpPr>
                  <a:spLocks noChangeArrowheads="1"/>
                </p:cNvSpPr>
                <p:nvPr/>
              </p:nvSpPr>
              <p:spPr bwMode="gray">
                <a:xfrm>
                  <a:off x="744" y="1407"/>
                  <a:ext cx="3988" cy="115"/>
                </a:xfrm>
                <a:prstGeom prst="roundRect">
                  <a:avLst>
                    <a:gd name="adj" fmla="val 50000"/>
                  </a:avLst>
                </a:prstGeom>
                <a:gradFill rotWithShape="1">
                  <a:gsLst>
                    <a:gs pos="0">
                      <a:schemeClr val="accent2">
                        <a:gamma/>
                        <a:tint val="0"/>
                        <a:invGamma/>
                      </a:schemeClr>
                    </a:gs>
                    <a:gs pos="100000">
                      <a:schemeClr val="accent2">
                        <a:alpha val="0"/>
                      </a:schemeClr>
                    </a:gs>
                  </a:gsLst>
                  <a:lin ang="5400000" scaled="1"/>
                </a:gradFill>
                <a:ln w="9525">
                  <a:noFill/>
                  <a:round/>
                  <a:headEnd/>
                  <a:tailEnd/>
                </a:ln>
                <a:effectLst/>
              </p:spPr>
              <p:txBody>
                <a:bodyPr wrap="none" anchor="ctr"/>
                <a:lstStyle/>
                <a:p>
                  <a:pPr>
                    <a:defRPr/>
                  </a:pPr>
                  <a:endParaRPr lang="zh-CN" altLang="en-US">
                    <a:latin typeface="Arial" charset="0"/>
                    <a:ea typeface="宋体" charset="-122"/>
                  </a:endParaRPr>
                </a:p>
              </p:txBody>
            </p:sp>
          </p:grpSp>
        </p:grpSp>
        <p:sp>
          <p:nvSpPr>
            <p:cNvPr id="18" name="Text Box 24"/>
            <p:cNvSpPr txBox="1">
              <a:spLocks noChangeArrowheads="1"/>
            </p:cNvSpPr>
            <p:nvPr/>
          </p:nvSpPr>
          <p:spPr bwMode="white">
            <a:xfrm>
              <a:off x="1263623" y="2536818"/>
              <a:ext cx="4495800" cy="457200"/>
            </a:xfrm>
            <a:prstGeom prst="rect">
              <a:avLst/>
            </a:prstGeom>
            <a:noFill/>
            <a:ln w="9525">
              <a:noFill/>
              <a:miter lim="800000"/>
              <a:headEnd/>
              <a:tailEnd/>
            </a:ln>
          </p:spPr>
          <p:txBody>
            <a:bodyPr>
              <a:spAutoFit/>
            </a:bodyPr>
            <a:lstStyle/>
            <a:p>
              <a:pPr marL="457200" indent="-457200" algn="ctr">
                <a:spcBef>
                  <a:spcPct val="50000"/>
                </a:spcBef>
                <a:buClr>
                  <a:schemeClr val="tx1"/>
                </a:buClr>
              </a:pPr>
              <a:r>
                <a:rPr lang="zh-CN" altLang="en-US" sz="2400" b="1" dirty="0" smtClean="0">
                  <a:solidFill>
                    <a:srgbClr val="FFFFFF"/>
                  </a:solidFill>
                  <a:latin typeface="Arial Unicode MS" pitchFamily="34" charset="-122"/>
                  <a:ea typeface="Arial Unicode MS" pitchFamily="34" charset="-122"/>
                  <a:cs typeface="Arial Unicode MS" pitchFamily="34" charset="-122"/>
                </a:rPr>
                <a:t>功能简介</a:t>
              </a:r>
              <a:endParaRPr lang="en-US" altLang="zh-CN" sz="2400" b="1" dirty="0">
                <a:solidFill>
                  <a:srgbClr val="FFFFFF"/>
                </a:solidFill>
                <a:latin typeface="Arial Unicode MS" pitchFamily="34" charset="-122"/>
                <a:ea typeface="Arial Unicode MS" pitchFamily="34" charset="-122"/>
                <a:cs typeface="Arial Unicode MS" pitchFamily="34" charset="-122"/>
              </a:endParaRPr>
            </a:p>
          </p:txBody>
        </p:sp>
        <p:sp>
          <p:nvSpPr>
            <p:cNvPr id="22" name="Text Box 32"/>
            <p:cNvSpPr txBox="1">
              <a:spLocks noChangeArrowheads="1"/>
            </p:cNvSpPr>
            <p:nvPr/>
          </p:nvSpPr>
          <p:spPr bwMode="white">
            <a:xfrm>
              <a:off x="1047723" y="2536818"/>
              <a:ext cx="381000" cy="457200"/>
            </a:xfrm>
            <a:prstGeom prst="rect">
              <a:avLst/>
            </a:prstGeom>
            <a:noFill/>
            <a:ln w="9525">
              <a:noFill/>
              <a:miter lim="800000"/>
              <a:headEnd/>
              <a:tailEnd/>
            </a:ln>
          </p:spPr>
          <p:txBody>
            <a:bodyPr>
              <a:spAutoFit/>
            </a:bodyPr>
            <a:lstStyle/>
            <a:p>
              <a:pPr algn="ctr">
                <a:spcBef>
                  <a:spcPct val="50000"/>
                </a:spcBef>
              </a:pPr>
              <a:r>
                <a:rPr lang="en-US" altLang="zh-CN" sz="2400" b="1" dirty="0" smtClean="0">
                  <a:solidFill>
                    <a:srgbClr val="FFFFFF"/>
                  </a:solidFill>
                  <a:ea typeface="宋体" pitchFamily="2" charset="-122"/>
                  <a:cs typeface="Arial" pitchFamily="34" charset="0"/>
                </a:rPr>
                <a:t>1</a:t>
              </a:r>
              <a:r>
                <a:rPr lang="zh-CN" altLang="en-US" sz="2400" b="1" dirty="0" smtClean="0">
                  <a:solidFill>
                    <a:srgbClr val="FFFFFF"/>
                  </a:solidFill>
                  <a:ea typeface="宋体" pitchFamily="2" charset="-122"/>
                  <a:cs typeface="Arial" pitchFamily="34" charset="0"/>
                </a:rPr>
                <a:t>）</a:t>
              </a:r>
              <a:endParaRPr lang="en-US" altLang="zh-CN" sz="2400" b="1" dirty="0">
                <a:solidFill>
                  <a:srgbClr val="FFFFFF"/>
                </a:solidFill>
                <a:ea typeface="宋体" pitchFamily="2" charset="-122"/>
                <a:cs typeface="Arial" pitchFamily="34" charset="0"/>
              </a:endParaRPr>
            </a:p>
          </p:txBody>
        </p:sp>
      </p:grpSp>
      <p:grpSp>
        <p:nvGrpSpPr>
          <p:cNvPr id="6" name="Group 3"/>
          <p:cNvGrpSpPr>
            <a:grpSpLocks/>
          </p:cNvGrpSpPr>
          <p:nvPr/>
        </p:nvGrpSpPr>
        <p:grpSpPr bwMode="auto">
          <a:xfrm>
            <a:off x="785786" y="3357562"/>
            <a:ext cx="5311775" cy="688975"/>
            <a:chOff x="720" y="1392"/>
            <a:chExt cx="4058" cy="480"/>
          </a:xfrm>
        </p:grpSpPr>
        <p:sp>
          <p:nvSpPr>
            <p:cNvPr id="24" name="AutoShape 4"/>
            <p:cNvSpPr>
              <a:spLocks noChangeArrowheads="1"/>
            </p:cNvSpPr>
            <p:nvPr/>
          </p:nvSpPr>
          <p:spPr bwMode="gray">
            <a:xfrm>
              <a:off x="720" y="1392"/>
              <a:ext cx="4058" cy="480"/>
            </a:xfrm>
            <a:prstGeom prst="roundRect">
              <a:avLst>
                <a:gd name="adj" fmla="val 17509"/>
              </a:avLst>
            </a:prstGeom>
            <a:gradFill rotWithShape="1">
              <a:gsLst>
                <a:gs pos="0">
                  <a:schemeClr val="accent2"/>
                </a:gs>
                <a:gs pos="50000">
                  <a:schemeClr val="accent2">
                    <a:gamma/>
                    <a:shade val="92157"/>
                    <a:invGamma/>
                  </a:schemeClr>
                </a:gs>
                <a:gs pos="100000">
                  <a:schemeClr val="accent2"/>
                </a:gs>
              </a:gsLst>
              <a:lin ang="5400000" scaled="1"/>
            </a:gradFill>
            <a:ln w="9525">
              <a:noFill/>
              <a:round/>
              <a:headEnd/>
              <a:tailEnd/>
            </a:ln>
            <a:effectLst/>
          </p:spPr>
          <p:txBody>
            <a:bodyPr wrap="none" anchor="ctr"/>
            <a:lstStyle/>
            <a:p>
              <a:pPr>
                <a:defRPr/>
              </a:pPr>
              <a:endParaRPr lang="zh-CN" altLang="en-US">
                <a:latin typeface="Arial" charset="0"/>
                <a:ea typeface="宋体" charset="-122"/>
              </a:endParaRPr>
            </a:p>
          </p:txBody>
        </p:sp>
        <p:grpSp>
          <p:nvGrpSpPr>
            <p:cNvPr id="7" name="Group 5"/>
            <p:cNvGrpSpPr>
              <a:grpSpLocks/>
            </p:cNvGrpSpPr>
            <p:nvPr/>
          </p:nvGrpSpPr>
          <p:grpSpPr bwMode="auto">
            <a:xfrm>
              <a:off x="730" y="1407"/>
              <a:ext cx="4043" cy="444"/>
              <a:chOff x="744" y="1407"/>
              <a:chExt cx="3988" cy="444"/>
            </a:xfrm>
          </p:grpSpPr>
          <p:sp>
            <p:nvSpPr>
              <p:cNvPr id="26" name="AutoShape 6"/>
              <p:cNvSpPr>
                <a:spLocks noChangeArrowheads="1"/>
              </p:cNvSpPr>
              <p:nvPr/>
            </p:nvSpPr>
            <p:spPr bwMode="gray">
              <a:xfrm>
                <a:off x="744" y="1736"/>
                <a:ext cx="3988" cy="115"/>
              </a:xfrm>
              <a:prstGeom prst="roundRect">
                <a:avLst>
                  <a:gd name="adj" fmla="val 50000"/>
                </a:avLst>
              </a:prstGeom>
              <a:gradFill rotWithShape="1">
                <a:gsLst>
                  <a:gs pos="0">
                    <a:schemeClr val="accent2">
                      <a:alpha val="0"/>
                    </a:schemeClr>
                  </a:gs>
                  <a:gs pos="100000">
                    <a:schemeClr val="accent2">
                      <a:gamma/>
                      <a:tint val="0"/>
                      <a:invGamma/>
                    </a:schemeClr>
                  </a:gs>
                </a:gsLst>
                <a:lin ang="5400000" scaled="1"/>
              </a:gradFill>
              <a:ln w="9525">
                <a:noFill/>
                <a:round/>
                <a:headEnd/>
                <a:tailEnd/>
              </a:ln>
              <a:effectLst/>
            </p:spPr>
            <p:txBody>
              <a:bodyPr wrap="none" anchor="ctr"/>
              <a:lstStyle/>
              <a:p>
                <a:pPr>
                  <a:defRPr/>
                </a:pPr>
                <a:endParaRPr lang="zh-CN" altLang="en-US">
                  <a:latin typeface="Arial" charset="0"/>
                  <a:ea typeface="宋体" charset="-122"/>
                </a:endParaRPr>
              </a:p>
            </p:txBody>
          </p:sp>
          <p:sp>
            <p:nvSpPr>
              <p:cNvPr id="27" name="AutoShape 7"/>
              <p:cNvSpPr>
                <a:spLocks noChangeArrowheads="1"/>
              </p:cNvSpPr>
              <p:nvPr/>
            </p:nvSpPr>
            <p:spPr bwMode="gray">
              <a:xfrm>
                <a:off x="744" y="1407"/>
                <a:ext cx="3988" cy="115"/>
              </a:xfrm>
              <a:prstGeom prst="roundRect">
                <a:avLst>
                  <a:gd name="adj" fmla="val 50000"/>
                </a:avLst>
              </a:prstGeom>
              <a:gradFill rotWithShape="1">
                <a:gsLst>
                  <a:gs pos="0">
                    <a:schemeClr val="accent2">
                      <a:gamma/>
                      <a:tint val="0"/>
                      <a:invGamma/>
                    </a:schemeClr>
                  </a:gs>
                  <a:gs pos="100000">
                    <a:schemeClr val="accent2">
                      <a:alpha val="0"/>
                    </a:schemeClr>
                  </a:gs>
                </a:gsLst>
                <a:lin ang="5400000" scaled="1"/>
              </a:gradFill>
              <a:ln w="9525">
                <a:noFill/>
                <a:round/>
                <a:headEnd/>
                <a:tailEnd/>
              </a:ln>
              <a:effectLst/>
            </p:spPr>
            <p:txBody>
              <a:bodyPr wrap="none" anchor="ctr"/>
              <a:lstStyle/>
              <a:p>
                <a:pPr>
                  <a:defRPr/>
                </a:pPr>
                <a:endParaRPr lang="zh-CN" altLang="en-US">
                  <a:latin typeface="Arial" charset="0"/>
                  <a:ea typeface="宋体" charset="-122"/>
                </a:endParaRPr>
              </a:p>
            </p:txBody>
          </p:sp>
        </p:grpSp>
      </p:grpSp>
      <p:sp>
        <p:nvSpPr>
          <p:cNvPr id="28" name="Text Box 24"/>
          <p:cNvSpPr txBox="1">
            <a:spLocks noChangeArrowheads="1"/>
          </p:cNvSpPr>
          <p:nvPr/>
        </p:nvSpPr>
        <p:spPr bwMode="white">
          <a:xfrm>
            <a:off x="1263623" y="3465512"/>
            <a:ext cx="4495800" cy="457200"/>
          </a:xfrm>
          <a:prstGeom prst="rect">
            <a:avLst/>
          </a:prstGeom>
          <a:noFill/>
          <a:ln w="9525">
            <a:noFill/>
            <a:miter lim="800000"/>
            <a:headEnd/>
            <a:tailEnd/>
          </a:ln>
        </p:spPr>
        <p:txBody>
          <a:bodyPr>
            <a:spAutoFit/>
          </a:bodyPr>
          <a:lstStyle/>
          <a:p>
            <a:pPr marL="457200" indent="-457200" algn="ctr">
              <a:spcBef>
                <a:spcPct val="50000"/>
              </a:spcBef>
              <a:buClr>
                <a:schemeClr val="tx1"/>
              </a:buClr>
            </a:pPr>
            <a:r>
              <a:rPr lang="zh-CN" altLang="en-US" sz="2400" b="1" dirty="0" smtClean="0">
                <a:solidFill>
                  <a:srgbClr val="FFFFFF"/>
                </a:solidFill>
                <a:latin typeface="Arial Unicode MS" pitchFamily="34" charset="-122"/>
                <a:ea typeface="Arial Unicode MS" pitchFamily="34" charset="-122"/>
                <a:cs typeface="Arial Unicode MS" pitchFamily="34" charset="-122"/>
              </a:rPr>
              <a:t>具体操作</a:t>
            </a:r>
            <a:endParaRPr lang="en-US" altLang="zh-CN" sz="2400" b="1" dirty="0">
              <a:solidFill>
                <a:srgbClr val="FFFFFF"/>
              </a:solidFill>
              <a:latin typeface="Arial Unicode MS" pitchFamily="34" charset="-122"/>
              <a:ea typeface="Arial Unicode MS" pitchFamily="34" charset="-122"/>
              <a:cs typeface="Arial Unicode MS" pitchFamily="34" charset="-122"/>
            </a:endParaRPr>
          </a:p>
        </p:txBody>
      </p:sp>
      <p:sp>
        <p:nvSpPr>
          <p:cNvPr id="29" name="Text Box 32"/>
          <p:cNvSpPr txBox="1">
            <a:spLocks noChangeArrowheads="1"/>
          </p:cNvSpPr>
          <p:nvPr/>
        </p:nvSpPr>
        <p:spPr bwMode="white">
          <a:xfrm>
            <a:off x="1047723" y="3465512"/>
            <a:ext cx="381000" cy="457200"/>
          </a:xfrm>
          <a:prstGeom prst="rect">
            <a:avLst/>
          </a:prstGeom>
          <a:noFill/>
          <a:ln w="9525">
            <a:noFill/>
            <a:miter lim="800000"/>
            <a:headEnd/>
            <a:tailEnd/>
          </a:ln>
        </p:spPr>
        <p:txBody>
          <a:bodyPr>
            <a:spAutoFit/>
          </a:bodyPr>
          <a:lstStyle/>
          <a:p>
            <a:pPr algn="ctr">
              <a:spcBef>
                <a:spcPct val="50000"/>
              </a:spcBef>
            </a:pPr>
            <a:r>
              <a:rPr lang="en-US" altLang="zh-CN" sz="2400" b="1" dirty="0" smtClean="0">
                <a:solidFill>
                  <a:srgbClr val="FFFFFF"/>
                </a:solidFill>
                <a:cs typeface="Arial" pitchFamily="34" charset="0"/>
              </a:rPr>
              <a:t>3</a:t>
            </a:r>
            <a:r>
              <a:rPr lang="zh-CN" altLang="en-US" sz="2400" b="1" dirty="0" smtClean="0">
                <a:solidFill>
                  <a:srgbClr val="FFFFFF"/>
                </a:solidFill>
                <a:ea typeface="宋体" pitchFamily="2" charset="-122"/>
                <a:cs typeface="Arial" pitchFamily="34" charset="0"/>
              </a:rPr>
              <a:t>）</a:t>
            </a:r>
            <a:endParaRPr lang="en-US" altLang="zh-CN" sz="2400" b="1" dirty="0">
              <a:solidFill>
                <a:srgbClr val="FFFFFF"/>
              </a:solidFill>
              <a:ea typeface="宋体" pitchFamily="2" charset="-122"/>
              <a:cs typeface="Arial" pitchFamily="34" charset="0"/>
            </a:endParaRPr>
          </a:p>
        </p:txBody>
      </p:sp>
      <p:grpSp>
        <p:nvGrpSpPr>
          <p:cNvPr id="8" name="Group 3"/>
          <p:cNvGrpSpPr>
            <a:grpSpLocks/>
          </p:cNvGrpSpPr>
          <p:nvPr/>
        </p:nvGrpSpPr>
        <p:grpSpPr bwMode="auto">
          <a:xfrm>
            <a:off x="785786" y="4429132"/>
            <a:ext cx="5311775" cy="688975"/>
            <a:chOff x="720" y="1392"/>
            <a:chExt cx="4058" cy="480"/>
          </a:xfrm>
        </p:grpSpPr>
        <p:sp>
          <p:nvSpPr>
            <p:cNvPr id="31" name="AutoShape 4"/>
            <p:cNvSpPr>
              <a:spLocks noChangeArrowheads="1"/>
            </p:cNvSpPr>
            <p:nvPr/>
          </p:nvSpPr>
          <p:spPr bwMode="gray">
            <a:xfrm>
              <a:off x="720" y="1392"/>
              <a:ext cx="4058" cy="480"/>
            </a:xfrm>
            <a:prstGeom prst="roundRect">
              <a:avLst>
                <a:gd name="adj" fmla="val 17509"/>
              </a:avLst>
            </a:prstGeom>
            <a:gradFill rotWithShape="1">
              <a:gsLst>
                <a:gs pos="0">
                  <a:schemeClr val="accent2"/>
                </a:gs>
                <a:gs pos="50000">
                  <a:schemeClr val="accent2">
                    <a:gamma/>
                    <a:shade val="92157"/>
                    <a:invGamma/>
                  </a:schemeClr>
                </a:gs>
                <a:gs pos="100000">
                  <a:schemeClr val="accent2"/>
                </a:gs>
              </a:gsLst>
              <a:lin ang="5400000" scaled="1"/>
            </a:gradFill>
            <a:ln w="9525">
              <a:noFill/>
              <a:round/>
              <a:headEnd/>
              <a:tailEnd/>
            </a:ln>
            <a:effectLst/>
          </p:spPr>
          <p:txBody>
            <a:bodyPr wrap="none" anchor="ctr"/>
            <a:lstStyle/>
            <a:p>
              <a:pPr>
                <a:defRPr/>
              </a:pPr>
              <a:endParaRPr lang="zh-CN" altLang="en-US">
                <a:latin typeface="Arial" charset="0"/>
                <a:ea typeface="宋体" charset="-122"/>
              </a:endParaRPr>
            </a:p>
          </p:txBody>
        </p:sp>
        <p:grpSp>
          <p:nvGrpSpPr>
            <p:cNvPr id="10" name="Group 5"/>
            <p:cNvGrpSpPr>
              <a:grpSpLocks/>
            </p:cNvGrpSpPr>
            <p:nvPr/>
          </p:nvGrpSpPr>
          <p:grpSpPr bwMode="auto">
            <a:xfrm>
              <a:off x="730" y="1407"/>
              <a:ext cx="4043" cy="444"/>
              <a:chOff x="744" y="1407"/>
              <a:chExt cx="3988" cy="444"/>
            </a:xfrm>
          </p:grpSpPr>
          <p:sp>
            <p:nvSpPr>
              <p:cNvPr id="33" name="AutoShape 6"/>
              <p:cNvSpPr>
                <a:spLocks noChangeArrowheads="1"/>
              </p:cNvSpPr>
              <p:nvPr/>
            </p:nvSpPr>
            <p:spPr bwMode="gray">
              <a:xfrm>
                <a:off x="744" y="1736"/>
                <a:ext cx="3988" cy="115"/>
              </a:xfrm>
              <a:prstGeom prst="roundRect">
                <a:avLst>
                  <a:gd name="adj" fmla="val 50000"/>
                </a:avLst>
              </a:prstGeom>
              <a:gradFill rotWithShape="1">
                <a:gsLst>
                  <a:gs pos="0">
                    <a:schemeClr val="accent2">
                      <a:alpha val="0"/>
                    </a:schemeClr>
                  </a:gs>
                  <a:gs pos="100000">
                    <a:schemeClr val="accent2">
                      <a:gamma/>
                      <a:tint val="0"/>
                      <a:invGamma/>
                    </a:schemeClr>
                  </a:gs>
                </a:gsLst>
                <a:lin ang="5400000" scaled="1"/>
              </a:gradFill>
              <a:ln w="9525">
                <a:noFill/>
                <a:round/>
                <a:headEnd/>
                <a:tailEnd/>
              </a:ln>
              <a:effectLst/>
            </p:spPr>
            <p:txBody>
              <a:bodyPr wrap="none" anchor="ctr"/>
              <a:lstStyle/>
              <a:p>
                <a:pPr>
                  <a:defRPr/>
                </a:pPr>
                <a:endParaRPr lang="zh-CN" altLang="en-US">
                  <a:latin typeface="Arial" charset="0"/>
                  <a:ea typeface="宋体" charset="-122"/>
                </a:endParaRPr>
              </a:p>
            </p:txBody>
          </p:sp>
          <p:sp>
            <p:nvSpPr>
              <p:cNvPr id="34" name="AutoShape 7"/>
              <p:cNvSpPr>
                <a:spLocks noChangeArrowheads="1"/>
              </p:cNvSpPr>
              <p:nvPr/>
            </p:nvSpPr>
            <p:spPr bwMode="gray">
              <a:xfrm>
                <a:off x="744" y="1407"/>
                <a:ext cx="3988" cy="115"/>
              </a:xfrm>
              <a:prstGeom prst="roundRect">
                <a:avLst>
                  <a:gd name="adj" fmla="val 50000"/>
                </a:avLst>
              </a:prstGeom>
              <a:gradFill rotWithShape="1">
                <a:gsLst>
                  <a:gs pos="0">
                    <a:schemeClr val="accent2">
                      <a:gamma/>
                      <a:tint val="0"/>
                      <a:invGamma/>
                    </a:schemeClr>
                  </a:gs>
                  <a:gs pos="100000">
                    <a:schemeClr val="accent2">
                      <a:alpha val="0"/>
                    </a:schemeClr>
                  </a:gs>
                </a:gsLst>
                <a:lin ang="5400000" scaled="1"/>
              </a:gradFill>
              <a:ln w="9525">
                <a:noFill/>
                <a:round/>
                <a:headEnd/>
                <a:tailEnd/>
              </a:ln>
              <a:effectLst/>
            </p:spPr>
            <p:txBody>
              <a:bodyPr wrap="none" anchor="ctr"/>
              <a:lstStyle/>
              <a:p>
                <a:pPr>
                  <a:defRPr/>
                </a:pPr>
                <a:endParaRPr lang="zh-CN" altLang="en-US">
                  <a:latin typeface="Arial" charset="0"/>
                  <a:ea typeface="宋体" charset="-122"/>
                </a:endParaRPr>
              </a:p>
            </p:txBody>
          </p:sp>
        </p:grpSp>
      </p:grpSp>
      <p:sp>
        <p:nvSpPr>
          <p:cNvPr id="35" name="Text Box 24"/>
          <p:cNvSpPr txBox="1">
            <a:spLocks noChangeArrowheads="1"/>
          </p:cNvSpPr>
          <p:nvPr/>
        </p:nvSpPr>
        <p:spPr bwMode="white">
          <a:xfrm>
            <a:off x="1263623" y="4537082"/>
            <a:ext cx="4495800" cy="457200"/>
          </a:xfrm>
          <a:prstGeom prst="rect">
            <a:avLst/>
          </a:prstGeom>
          <a:noFill/>
          <a:ln w="9525">
            <a:noFill/>
            <a:miter lim="800000"/>
            <a:headEnd/>
            <a:tailEnd/>
          </a:ln>
        </p:spPr>
        <p:txBody>
          <a:bodyPr>
            <a:spAutoFit/>
          </a:bodyPr>
          <a:lstStyle/>
          <a:p>
            <a:pPr marL="457200" indent="-457200" algn="ctr">
              <a:spcBef>
                <a:spcPct val="50000"/>
              </a:spcBef>
              <a:buClr>
                <a:schemeClr val="tx1"/>
              </a:buClr>
            </a:pPr>
            <a:r>
              <a:rPr lang="zh-CN" altLang="en-US" sz="2400" b="1" dirty="0" smtClean="0">
                <a:solidFill>
                  <a:srgbClr val="FFFFFF"/>
                </a:solidFill>
                <a:latin typeface="Arial Unicode MS" pitchFamily="34" charset="-122"/>
                <a:ea typeface="Arial Unicode MS" pitchFamily="34" charset="-122"/>
                <a:cs typeface="Arial Unicode MS" pitchFamily="34" charset="-122"/>
              </a:rPr>
              <a:t>异常场景及注意事项</a:t>
            </a:r>
            <a:endParaRPr lang="en-US" altLang="zh-CN" sz="2400" b="1" dirty="0">
              <a:solidFill>
                <a:srgbClr val="FFFFFF"/>
              </a:solidFill>
              <a:latin typeface="Arial Unicode MS" pitchFamily="34" charset="-122"/>
              <a:ea typeface="Arial Unicode MS" pitchFamily="34" charset="-122"/>
              <a:cs typeface="Arial Unicode MS" pitchFamily="34" charset="-122"/>
            </a:endParaRPr>
          </a:p>
        </p:txBody>
      </p:sp>
      <p:sp>
        <p:nvSpPr>
          <p:cNvPr id="36" name="Text Box 32"/>
          <p:cNvSpPr txBox="1">
            <a:spLocks noChangeArrowheads="1"/>
          </p:cNvSpPr>
          <p:nvPr/>
        </p:nvSpPr>
        <p:spPr bwMode="white">
          <a:xfrm>
            <a:off x="1047723" y="4537082"/>
            <a:ext cx="381000" cy="457200"/>
          </a:xfrm>
          <a:prstGeom prst="rect">
            <a:avLst/>
          </a:prstGeom>
          <a:noFill/>
          <a:ln w="9525">
            <a:noFill/>
            <a:miter lim="800000"/>
            <a:headEnd/>
            <a:tailEnd/>
          </a:ln>
        </p:spPr>
        <p:txBody>
          <a:bodyPr>
            <a:spAutoFit/>
          </a:bodyPr>
          <a:lstStyle/>
          <a:p>
            <a:pPr algn="ctr">
              <a:spcBef>
                <a:spcPct val="50000"/>
              </a:spcBef>
            </a:pPr>
            <a:r>
              <a:rPr lang="en-US" altLang="zh-CN" sz="2400" b="1" dirty="0" smtClean="0">
                <a:solidFill>
                  <a:srgbClr val="FFFFFF"/>
                </a:solidFill>
                <a:ea typeface="宋体" pitchFamily="2" charset="-122"/>
                <a:cs typeface="Arial" pitchFamily="34" charset="0"/>
              </a:rPr>
              <a:t>4</a:t>
            </a:r>
            <a:r>
              <a:rPr lang="zh-CN" altLang="en-US" sz="2400" b="1" dirty="0" smtClean="0">
                <a:solidFill>
                  <a:srgbClr val="FFFFFF"/>
                </a:solidFill>
                <a:ea typeface="宋体" pitchFamily="2" charset="-122"/>
                <a:cs typeface="Arial" pitchFamily="34" charset="0"/>
              </a:rPr>
              <a:t>）</a:t>
            </a:r>
            <a:endParaRPr lang="en-US" altLang="zh-CN" sz="2400" b="1" dirty="0">
              <a:solidFill>
                <a:srgbClr val="FFFFFF"/>
              </a:solidFill>
              <a:ea typeface="宋体" pitchFamily="2" charset="-122"/>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dirty="0"/>
              <a:t>门店订货</a:t>
            </a:r>
            <a:r>
              <a:rPr lang="zh-CN" altLang="en-US" dirty="0" smtClean="0"/>
              <a:t>申请主界面</a:t>
            </a:r>
            <a:r>
              <a:rPr lang="en-US" altLang="zh-CN" dirty="0" smtClean="0"/>
              <a:t> </a:t>
            </a:r>
            <a:endParaRPr lang="zh-CN" altLang="en-US" dirty="0" smtClean="0"/>
          </a:p>
        </p:txBody>
      </p:sp>
      <p:sp>
        <p:nvSpPr>
          <p:cNvPr id="10243" name="内容占位符 2"/>
          <p:cNvSpPr>
            <a:spLocks noGrp="1"/>
          </p:cNvSpPr>
          <p:nvPr>
            <p:ph idx="1"/>
          </p:nvPr>
        </p:nvSpPr>
        <p:spPr>
          <a:xfrm>
            <a:off x="428596" y="3714752"/>
            <a:ext cx="8229600" cy="4530090"/>
          </a:xfrm>
        </p:spPr>
        <p:txBody>
          <a:bodyPr/>
          <a:lstStyle/>
          <a:p>
            <a:pPr>
              <a:buFont typeface="Wingdings 2" pitchFamily="18" charset="2"/>
              <a:buNone/>
            </a:pPr>
            <a:endParaRPr lang="en-US" altLang="zh-CN" sz="1400" dirty="0" smtClean="0"/>
          </a:p>
          <a:p>
            <a:endParaRPr lang="en-US" altLang="zh-CN" sz="1400" dirty="0" smtClean="0"/>
          </a:p>
          <a:p>
            <a:pPr>
              <a:buFont typeface="Wingdings 2" pitchFamily="18" charset="2"/>
              <a:buNone/>
            </a:pPr>
            <a:endParaRPr lang="en-US" altLang="zh-CN" sz="1400" dirty="0" smtClean="0"/>
          </a:p>
          <a:p>
            <a:endParaRPr lang="zh-CN" altLang="en-US" sz="1400" dirty="0" smtClean="0"/>
          </a:p>
        </p:txBody>
      </p:sp>
      <p:sp>
        <p:nvSpPr>
          <p:cNvPr id="10" name="矩形 9"/>
          <p:cNvSpPr/>
          <p:nvPr/>
        </p:nvSpPr>
        <p:spPr>
          <a:xfrm>
            <a:off x="571472" y="5143512"/>
            <a:ext cx="7528920" cy="949784"/>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smtClean="0">
                <a:solidFill>
                  <a:schemeClr val="tx1"/>
                </a:solidFill>
                <a:latin typeface="微软雅黑" pitchFamily="34" charset="-122"/>
                <a:ea typeface="微软雅黑" pitchFamily="34" charset="-122"/>
              </a:rPr>
              <a:t>功能说明：</a:t>
            </a:r>
            <a:endParaRPr lang="en-US" altLang="zh-CN" sz="1050" b="1" dirty="0">
              <a:solidFill>
                <a:schemeClr val="tx1"/>
              </a:solidFill>
              <a:latin typeface="微软雅黑" pitchFamily="34" charset="-122"/>
              <a:ea typeface="微软雅黑" pitchFamily="34" charset="-122"/>
            </a:endParaRPr>
          </a:p>
          <a:p>
            <a:r>
              <a:rPr lang="en-US" altLang="zh-CN" sz="1050" b="1" dirty="0" smtClean="0">
                <a:solidFill>
                  <a:schemeClr val="tx1"/>
                </a:solidFill>
                <a:latin typeface="微软雅黑" pitchFamily="34" charset="-122"/>
                <a:ea typeface="微软雅黑" pitchFamily="34" charset="-122"/>
              </a:rPr>
              <a:t>RMS—</a:t>
            </a:r>
            <a:r>
              <a:rPr lang="zh-CN" altLang="en-US" sz="1050" b="1" dirty="0" smtClean="0">
                <a:solidFill>
                  <a:schemeClr val="tx1"/>
                </a:solidFill>
                <a:latin typeface="微软雅黑" pitchFamily="34" charset="-122"/>
                <a:ea typeface="微软雅黑" pitchFamily="34" charset="-122"/>
              </a:rPr>
              <a:t>订购</a:t>
            </a:r>
            <a:r>
              <a:rPr lang="en-US" altLang="zh-CN" sz="1050" b="1" dirty="0" smtClean="0">
                <a:solidFill>
                  <a:schemeClr val="tx1"/>
                </a:solidFill>
                <a:latin typeface="微软雅黑" pitchFamily="34" charset="-122"/>
                <a:ea typeface="微软雅黑" pitchFamily="34" charset="-122"/>
              </a:rPr>
              <a:t>—</a:t>
            </a:r>
            <a:r>
              <a:rPr lang="zh-CN" altLang="en-US" sz="1050" b="1" dirty="0" smtClean="0">
                <a:solidFill>
                  <a:schemeClr val="tx1"/>
                </a:solidFill>
                <a:latin typeface="微软雅黑" pitchFamily="34" charset="-122"/>
                <a:ea typeface="微软雅黑" pitchFamily="34" charset="-122"/>
              </a:rPr>
              <a:t>门店订货申请    点击进入</a:t>
            </a:r>
            <a:endParaRPr lang="en-US" altLang="zh-CN" sz="1050" b="1" dirty="0" smtClean="0">
              <a:solidFill>
                <a:schemeClr val="tx1"/>
              </a:solidFill>
              <a:latin typeface="微软雅黑" pitchFamily="34" charset="-122"/>
              <a:ea typeface="微软雅黑" pitchFamily="34" charset="-122"/>
            </a:endParaRPr>
          </a:p>
        </p:txBody>
      </p:sp>
      <p:pic>
        <p:nvPicPr>
          <p:cNvPr id="1064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124745"/>
            <a:ext cx="5344209"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5051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dirty="0"/>
              <a:t>门店订货申请界面</a:t>
            </a:r>
            <a:r>
              <a:rPr lang="en-US" altLang="zh-CN" dirty="0"/>
              <a:t> </a:t>
            </a:r>
            <a:endParaRPr lang="zh-CN" altLang="en-US" dirty="0" smtClean="0"/>
          </a:p>
        </p:txBody>
      </p:sp>
      <p:sp>
        <p:nvSpPr>
          <p:cNvPr id="10243" name="内容占位符 2"/>
          <p:cNvSpPr>
            <a:spLocks noGrp="1"/>
          </p:cNvSpPr>
          <p:nvPr>
            <p:ph idx="1"/>
          </p:nvPr>
        </p:nvSpPr>
        <p:spPr>
          <a:xfrm>
            <a:off x="428596" y="3714752"/>
            <a:ext cx="8229600" cy="4530090"/>
          </a:xfrm>
        </p:spPr>
        <p:txBody>
          <a:bodyPr/>
          <a:lstStyle/>
          <a:p>
            <a:pPr>
              <a:buFont typeface="Wingdings 2" pitchFamily="18" charset="2"/>
              <a:buNone/>
            </a:pPr>
            <a:endParaRPr lang="en-US" altLang="zh-CN" sz="1400" dirty="0" smtClean="0"/>
          </a:p>
          <a:p>
            <a:endParaRPr lang="en-US" altLang="zh-CN" sz="1400" dirty="0" smtClean="0"/>
          </a:p>
          <a:p>
            <a:pPr>
              <a:buFont typeface="Wingdings 2" pitchFamily="18" charset="2"/>
              <a:buNone/>
            </a:pPr>
            <a:endParaRPr lang="en-US" altLang="zh-CN" sz="1400" dirty="0" smtClean="0"/>
          </a:p>
          <a:p>
            <a:endParaRPr lang="zh-CN" altLang="en-US" sz="1400" dirty="0" smtClean="0"/>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052736"/>
            <a:ext cx="7560840" cy="4041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矩形 9"/>
          <p:cNvSpPr/>
          <p:nvPr/>
        </p:nvSpPr>
        <p:spPr>
          <a:xfrm>
            <a:off x="571472" y="5143512"/>
            <a:ext cx="7528920" cy="949784"/>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smtClean="0">
                <a:solidFill>
                  <a:schemeClr val="tx1"/>
                </a:solidFill>
                <a:latin typeface="微软雅黑" pitchFamily="34" charset="-122"/>
                <a:ea typeface="微软雅黑" pitchFamily="34" charset="-122"/>
              </a:rPr>
              <a:t>功能说明：</a:t>
            </a:r>
            <a:endParaRPr lang="en-US" altLang="zh-CN" sz="1050" b="1" dirty="0" smtClean="0">
              <a:solidFill>
                <a:schemeClr val="tx1"/>
              </a:solidFill>
              <a:latin typeface="微软雅黑" pitchFamily="34" charset="-122"/>
              <a:ea typeface="微软雅黑" pitchFamily="34" charset="-122"/>
            </a:endParaRPr>
          </a:p>
          <a:p>
            <a:endParaRPr lang="en-US" altLang="zh-CN" sz="1050" b="1" dirty="0" smtClean="0">
              <a:solidFill>
                <a:schemeClr val="tx1"/>
              </a:solidFill>
              <a:latin typeface="微软雅黑" pitchFamily="34" charset="-122"/>
              <a:ea typeface="微软雅黑" pitchFamily="34" charset="-122"/>
            </a:endParaRPr>
          </a:p>
          <a:p>
            <a:pPr>
              <a:buFont typeface="Arial" pitchFamily="34" charset="0"/>
              <a:buChar char="•"/>
            </a:pPr>
            <a:r>
              <a:rPr lang="zh-CN" altLang="en-US" sz="1000" dirty="0" smtClean="0">
                <a:solidFill>
                  <a:schemeClr val="tx1"/>
                </a:solidFill>
                <a:latin typeface="微软雅黑" pitchFamily="34" charset="-122"/>
                <a:ea typeface="微软雅黑" pitchFamily="34" charset="-122"/>
              </a:rPr>
              <a:t>用于门店对可以订货的商品提交订货申请；申请类型仅区分正常、团购。不论是任何申请类型，都必须按大类录入。按操作人员所属大类</a:t>
            </a:r>
            <a:r>
              <a:rPr lang="en-US" altLang="zh-CN" sz="1000" dirty="0" smtClean="0">
                <a:solidFill>
                  <a:schemeClr val="tx1"/>
                </a:solidFill>
                <a:latin typeface="微软雅黑" pitchFamily="34" charset="-122"/>
                <a:ea typeface="微软雅黑" pitchFamily="34" charset="-122"/>
              </a:rPr>
              <a:t>+</a:t>
            </a:r>
            <a:r>
              <a:rPr lang="zh-CN" altLang="en-US" sz="1000" dirty="0" smtClean="0">
                <a:solidFill>
                  <a:schemeClr val="tx1"/>
                </a:solidFill>
                <a:latin typeface="微软雅黑" pitchFamily="34" charset="-122"/>
                <a:ea typeface="微软雅黑" pitchFamily="34" charset="-122"/>
              </a:rPr>
              <a:t>门店权限控制录入的商品；</a:t>
            </a:r>
            <a:endParaRPr lang="en-US" altLang="zh-CN" sz="1000" dirty="0" smtClean="0">
              <a:solidFill>
                <a:schemeClr val="tx1"/>
              </a:solidFill>
              <a:latin typeface="微软雅黑" pitchFamily="34" charset="-122"/>
              <a:ea typeface="微软雅黑" pitchFamily="34" charset="-122"/>
            </a:endParaRPr>
          </a:p>
          <a:p>
            <a:pPr>
              <a:buFont typeface="Arial" pitchFamily="34" charset="0"/>
              <a:buChar char="•"/>
            </a:pPr>
            <a:r>
              <a:rPr lang="zh-CN" altLang="en-US" sz="1000" dirty="0" smtClean="0">
                <a:solidFill>
                  <a:schemeClr val="tx1"/>
                </a:solidFill>
                <a:latin typeface="微软雅黑" pitchFamily="34" charset="-122"/>
                <a:ea typeface="微软雅黑" pitchFamily="34" charset="-122"/>
              </a:rPr>
              <a:t>除生鲜和直送订货自动审批外，其他的订货申请都需要订货中心修改及审批；</a:t>
            </a:r>
            <a:r>
              <a:rPr lang="en-US" altLang="zh-CN" sz="1000" dirty="0" smtClean="0">
                <a:solidFill>
                  <a:schemeClr val="tx1"/>
                </a:solidFill>
                <a:latin typeface="微软雅黑" pitchFamily="34" charset="-122"/>
                <a:ea typeface="微软雅黑" pitchFamily="34" charset="-122"/>
              </a:rPr>
              <a:t>(</a:t>
            </a:r>
            <a:r>
              <a:rPr lang="zh-CN" altLang="en-US" sz="1000" dirty="0" smtClean="0">
                <a:solidFill>
                  <a:schemeClr val="tx1"/>
                </a:solidFill>
                <a:latin typeface="微软雅黑" pitchFamily="34" charset="-122"/>
                <a:ea typeface="微软雅黑" pitchFamily="34" charset="-122"/>
              </a:rPr>
              <a:t>遵照现有审批规则）；</a:t>
            </a:r>
            <a:endParaRPr lang="en-US" altLang="zh-CN" sz="1000" dirty="0" smtClean="0">
              <a:solidFill>
                <a:schemeClr val="tx1"/>
              </a:solidFill>
              <a:latin typeface="微软雅黑" pitchFamily="34" charset="-122"/>
              <a:ea typeface="微软雅黑" pitchFamily="34" charset="-122"/>
            </a:endParaRPr>
          </a:p>
          <a:p>
            <a:pPr>
              <a:buFont typeface="Arial" pitchFamily="34" charset="0"/>
              <a:buChar char="•"/>
            </a:pPr>
            <a:r>
              <a:rPr lang="zh-CN" altLang="en-US" sz="1000" dirty="0" smtClean="0">
                <a:solidFill>
                  <a:schemeClr val="tx1"/>
                </a:solidFill>
                <a:latin typeface="微软雅黑" pitchFamily="34" charset="-122"/>
                <a:ea typeface="微软雅黑" pitchFamily="34" charset="-122"/>
              </a:rPr>
              <a:t>审批后以及生单后可以在此界面查询订货申请单的最新状态及审批数量、生单数量，便于门店跟踪。</a:t>
            </a:r>
            <a:endParaRPr lang="en-US" altLang="zh-CN" sz="1000" dirty="0" smtClean="0">
              <a:solidFill>
                <a:schemeClr val="tx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1" name="Rectangle 8"/>
          <p:cNvSpPr>
            <a:spLocks noGrp="1" noChangeArrowheads="1"/>
          </p:cNvSpPr>
          <p:nvPr>
            <p:ph type="title"/>
          </p:nvPr>
        </p:nvSpPr>
        <p:spPr>
          <a:xfrm>
            <a:off x="500063" y="500063"/>
            <a:ext cx="8229600" cy="1143000"/>
          </a:xfrm>
        </p:spPr>
        <p:txBody>
          <a:bodyPr/>
          <a:lstStyle/>
          <a:p>
            <a:r>
              <a:rPr lang="zh-CN" altLang="en-US" dirty="0"/>
              <a:t>门店</a:t>
            </a:r>
            <a:r>
              <a:rPr lang="zh-CN" altLang="en-US" dirty="0" smtClean="0"/>
              <a:t>订货</a:t>
            </a:r>
            <a:r>
              <a:rPr lang="zh-CN" altLang="en-US" dirty="0" smtClean="0"/>
              <a:t>申请字段说明：</a:t>
            </a:r>
            <a:r>
              <a:rPr lang="en-US" altLang="zh-CN" dirty="0" smtClean="0"/>
              <a:t> </a:t>
            </a:r>
            <a:endParaRPr lang="zh-CN" altLang="en-US" dirty="0" smtClean="0"/>
          </a:p>
        </p:txBody>
      </p:sp>
      <p:sp>
        <p:nvSpPr>
          <p:cNvPr id="5" name="TextBox 4"/>
          <p:cNvSpPr txBox="1"/>
          <p:nvPr/>
        </p:nvSpPr>
        <p:spPr>
          <a:xfrm>
            <a:off x="755576" y="1229846"/>
            <a:ext cx="7920880" cy="5016758"/>
          </a:xfrm>
          <a:prstGeom prst="rect">
            <a:avLst/>
          </a:prstGeom>
          <a:noFill/>
        </p:spPr>
        <p:txBody>
          <a:bodyPr wrap="square" rtlCol="0">
            <a:spAutoFit/>
          </a:bodyPr>
          <a:lstStyle/>
          <a:p>
            <a:r>
              <a:rPr lang="zh-CN" altLang="en-US" sz="1600" dirty="0"/>
              <a:t>商品</a:t>
            </a:r>
            <a:r>
              <a:rPr lang="zh-CN" altLang="en-US" sz="1600" dirty="0" smtClean="0"/>
              <a:t>编码：商品交易层级编码</a:t>
            </a:r>
            <a:endParaRPr lang="zh-CN" altLang="en-US" sz="1600" dirty="0"/>
          </a:p>
          <a:p>
            <a:r>
              <a:rPr lang="zh-CN" altLang="en-US" sz="1600" dirty="0"/>
              <a:t>商品</a:t>
            </a:r>
            <a:r>
              <a:rPr lang="zh-CN" altLang="en-US" sz="1600" dirty="0" smtClean="0"/>
              <a:t>名称：商品名称</a:t>
            </a:r>
            <a:endParaRPr lang="zh-CN" altLang="en-US" sz="1600" dirty="0"/>
          </a:p>
          <a:p>
            <a:r>
              <a:rPr lang="zh-CN" altLang="en-US" sz="1600" dirty="0"/>
              <a:t>商品</a:t>
            </a:r>
            <a:r>
              <a:rPr lang="zh-CN" altLang="en-US" sz="1600" dirty="0" smtClean="0"/>
              <a:t>属性：畅销商品，快销商品，</a:t>
            </a:r>
            <a:r>
              <a:rPr lang="en-US" altLang="zh-CN" sz="1600" dirty="0" smtClean="0"/>
              <a:t>TP, </a:t>
            </a:r>
            <a:r>
              <a:rPr lang="zh-CN" altLang="en-US" sz="1600" dirty="0" smtClean="0"/>
              <a:t>其他，生鲜</a:t>
            </a:r>
            <a:endParaRPr lang="zh-CN" altLang="en-US" sz="1600" dirty="0"/>
          </a:p>
          <a:p>
            <a:r>
              <a:rPr lang="zh-CN" altLang="en-US" sz="1600" dirty="0"/>
              <a:t>可用</a:t>
            </a:r>
            <a:r>
              <a:rPr lang="zh-CN" altLang="en-US" sz="1600" dirty="0" smtClean="0"/>
              <a:t>库存：</a:t>
            </a:r>
            <a:r>
              <a:rPr lang="zh-CN" altLang="en-US" sz="1600" dirty="0" smtClean="0"/>
              <a:t>库存数量</a:t>
            </a:r>
            <a:r>
              <a:rPr lang="en-US" altLang="zh-CN" sz="1600" dirty="0" smtClean="0"/>
              <a:t>-</a:t>
            </a:r>
            <a:r>
              <a:rPr lang="zh-CN" altLang="en-US" sz="1600" dirty="0" smtClean="0"/>
              <a:t>预留数量</a:t>
            </a:r>
            <a:endParaRPr lang="zh-CN" altLang="en-US" sz="1600" dirty="0"/>
          </a:p>
          <a:p>
            <a:r>
              <a:rPr lang="zh-CN" altLang="en-US" sz="1600" dirty="0" smtClean="0"/>
              <a:t>在途</a:t>
            </a:r>
            <a:r>
              <a:rPr lang="zh-CN" altLang="en-US" sz="1600" dirty="0"/>
              <a:t>：订货</a:t>
            </a:r>
            <a:r>
              <a:rPr lang="zh-CN" altLang="en-US" sz="1600" dirty="0" smtClean="0"/>
              <a:t>在途</a:t>
            </a:r>
            <a:r>
              <a:rPr lang="en-US" altLang="zh-CN" sz="1600" dirty="0" smtClean="0"/>
              <a:t>+</a:t>
            </a:r>
            <a:r>
              <a:rPr lang="zh-CN" altLang="en-US" sz="1600" dirty="0" smtClean="0"/>
              <a:t>配送在途</a:t>
            </a:r>
            <a:r>
              <a:rPr lang="en-US" altLang="zh-CN" sz="1600" dirty="0" smtClean="0"/>
              <a:t>+</a:t>
            </a:r>
            <a:r>
              <a:rPr lang="zh-CN" altLang="en-US" sz="1600" dirty="0" smtClean="0"/>
              <a:t>拣货在途</a:t>
            </a:r>
            <a:endParaRPr lang="zh-CN" altLang="en-US" sz="1600" dirty="0"/>
          </a:p>
          <a:p>
            <a:r>
              <a:rPr lang="zh-CN" altLang="en-US" sz="1600" dirty="0"/>
              <a:t>已计划未生单：已经产生了计划并通过了审批，但是还没有生成订单</a:t>
            </a:r>
            <a:r>
              <a:rPr lang="zh-CN" altLang="en-US" sz="1600" dirty="0" smtClean="0"/>
              <a:t>。（</a:t>
            </a:r>
            <a:r>
              <a:rPr lang="zh-CN" altLang="en-US" sz="1600" dirty="0"/>
              <a:t>申请数量</a:t>
            </a:r>
            <a:r>
              <a:rPr lang="en-US" altLang="zh-CN" sz="1600" dirty="0"/>
              <a:t>-</a:t>
            </a:r>
            <a:r>
              <a:rPr lang="zh-CN" altLang="en-US" sz="1600" dirty="0"/>
              <a:t>已经生单数量）</a:t>
            </a:r>
          </a:p>
          <a:p>
            <a:pPr lvl="0"/>
            <a:r>
              <a:rPr lang="zh-CN" altLang="en-US" sz="1600" dirty="0"/>
              <a:t>日均</a:t>
            </a:r>
            <a:r>
              <a:rPr lang="zh-CN" altLang="en-US" sz="1600" dirty="0" smtClean="0"/>
              <a:t>正常</a:t>
            </a:r>
            <a:r>
              <a:rPr lang="en-US" altLang="zh-CN" sz="1600" dirty="0" smtClean="0"/>
              <a:t>:</a:t>
            </a:r>
            <a:r>
              <a:rPr lang="zh-CN" altLang="zh-CN" sz="1600" dirty="0" smtClean="0"/>
              <a:t>当日</a:t>
            </a:r>
            <a:r>
              <a:rPr lang="zh-CN" altLang="en-US" sz="1600" dirty="0" smtClean="0"/>
              <a:t>正常</a:t>
            </a:r>
            <a:r>
              <a:rPr lang="zh-CN" altLang="zh-CN" sz="1600" dirty="0" smtClean="0"/>
              <a:t>销售量</a:t>
            </a:r>
            <a:r>
              <a:rPr lang="en-US" altLang="zh-CN" sz="1600" dirty="0" smtClean="0"/>
              <a:t> </a:t>
            </a:r>
            <a:r>
              <a:rPr lang="en-US" altLang="zh-CN" sz="1600" dirty="0"/>
              <a:t>* 0.1 + </a:t>
            </a:r>
            <a:r>
              <a:rPr lang="zh-CN" altLang="zh-CN" sz="1600" dirty="0"/>
              <a:t>前一日</a:t>
            </a:r>
            <a:r>
              <a:rPr lang="en-US" altLang="zh-CN" sz="1600" dirty="0"/>
              <a:t>DMS * 0.9</a:t>
            </a:r>
            <a:endParaRPr lang="zh-CN" altLang="zh-CN" sz="1600" dirty="0"/>
          </a:p>
          <a:p>
            <a:r>
              <a:rPr lang="zh-CN" altLang="en-US" sz="1600" dirty="0" smtClean="0"/>
              <a:t>日均促销：</a:t>
            </a:r>
            <a:r>
              <a:rPr lang="zh-CN" altLang="zh-CN" sz="1600" dirty="0" smtClean="0"/>
              <a:t>当日</a:t>
            </a:r>
            <a:r>
              <a:rPr lang="zh-CN" altLang="en-US" sz="1600" dirty="0" smtClean="0"/>
              <a:t>促销</a:t>
            </a:r>
            <a:r>
              <a:rPr lang="zh-CN" altLang="zh-CN" sz="1600" dirty="0" smtClean="0"/>
              <a:t>销售量</a:t>
            </a:r>
            <a:r>
              <a:rPr lang="en-US" altLang="zh-CN" sz="1600" dirty="0" smtClean="0"/>
              <a:t> </a:t>
            </a:r>
            <a:r>
              <a:rPr lang="en-US" altLang="zh-CN" sz="1600" dirty="0"/>
              <a:t>* 0.7 + </a:t>
            </a:r>
            <a:r>
              <a:rPr lang="zh-CN" altLang="zh-CN" sz="1600" dirty="0"/>
              <a:t>前一日</a:t>
            </a:r>
            <a:r>
              <a:rPr lang="en-US" altLang="zh-CN" sz="1600" dirty="0"/>
              <a:t>DMS * 0.3</a:t>
            </a:r>
            <a:endParaRPr lang="zh-CN" altLang="en-US" sz="1600" dirty="0"/>
          </a:p>
          <a:p>
            <a:r>
              <a:rPr lang="zh-CN" altLang="en-US" sz="1600" dirty="0"/>
              <a:t>四周</a:t>
            </a:r>
            <a:r>
              <a:rPr lang="zh-CN" altLang="en-US" sz="1600" dirty="0" smtClean="0"/>
              <a:t>销量：前推</a:t>
            </a:r>
            <a:r>
              <a:rPr lang="en-US" altLang="zh-CN" sz="1600" dirty="0" smtClean="0"/>
              <a:t>28</a:t>
            </a:r>
            <a:r>
              <a:rPr lang="zh-CN" altLang="en-US" sz="1600" dirty="0" smtClean="0"/>
              <a:t>天销售数量</a:t>
            </a:r>
            <a:endParaRPr lang="zh-CN" altLang="en-US" sz="1600" dirty="0"/>
          </a:p>
          <a:p>
            <a:r>
              <a:rPr lang="zh-CN" altLang="en-US" sz="1600" dirty="0"/>
              <a:t>预售天数：</a:t>
            </a:r>
            <a:r>
              <a:rPr lang="zh-CN" altLang="en-US" sz="1600" dirty="0" smtClean="0"/>
              <a:t>（可用库存</a:t>
            </a:r>
            <a:r>
              <a:rPr lang="en-US" altLang="zh-CN" sz="1600" dirty="0"/>
              <a:t>+</a:t>
            </a:r>
            <a:r>
              <a:rPr lang="zh-CN" altLang="en-US" sz="1600" dirty="0"/>
              <a:t>在途）</a:t>
            </a:r>
            <a:r>
              <a:rPr lang="en-US" altLang="zh-CN" sz="1600" dirty="0"/>
              <a:t>/</a:t>
            </a:r>
            <a:r>
              <a:rPr lang="zh-CN" altLang="en-US" sz="1600" dirty="0"/>
              <a:t>日均正常销量</a:t>
            </a:r>
          </a:p>
          <a:p>
            <a:r>
              <a:rPr lang="zh-CN" altLang="en-US" sz="1600" dirty="0"/>
              <a:t>最小订货量：物流模式为配送则显示门店最小订货单位；物流模式为直通或直送则显示商品供应商最小订货量；</a:t>
            </a:r>
          </a:p>
          <a:p>
            <a:r>
              <a:rPr lang="zh-CN" altLang="en-US" sz="1600" dirty="0"/>
              <a:t>建议</a:t>
            </a:r>
            <a:r>
              <a:rPr lang="zh-CN" altLang="en-US" sz="1600" dirty="0" smtClean="0"/>
              <a:t>数量：默认为空</a:t>
            </a:r>
            <a:endParaRPr lang="zh-CN" altLang="en-US" sz="1600" dirty="0"/>
          </a:p>
          <a:p>
            <a:r>
              <a:rPr lang="zh-CN" altLang="en-US" sz="1600" dirty="0"/>
              <a:t>申请</a:t>
            </a:r>
            <a:r>
              <a:rPr lang="zh-CN" altLang="en-US" sz="1600" dirty="0" smtClean="0"/>
              <a:t>数量：申请数量</a:t>
            </a:r>
            <a:endParaRPr lang="zh-CN" altLang="en-US" sz="1600" dirty="0"/>
          </a:p>
          <a:p>
            <a:r>
              <a:rPr lang="zh-CN" altLang="en-US" sz="1600" dirty="0" smtClean="0"/>
              <a:t>状态：</a:t>
            </a:r>
            <a:r>
              <a:rPr lang="zh-CN" altLang="en-US" sz="1600" dirty="0" smtClean="0"/>
              <a:t>输入、提交、审核</a:t>
            </a:r>
            <a:endParaRPr lang="zh-CN" altLang="en-US" sz="1600" dirty="0"/>
          </a:p>
          <a:p>
            <a:r>
              <a:rPr lang="zh-CN" altLang="en-US" sz="1600" dirty="0"/>
              <a:t>订货</a:t>
            </a:r>
            <a:r>
              <a:rPr lang="zh-CN" altLang="en-US" sz="1600" dirty="0" smtClean="0"/>
              <a:t>规格：通过商品供应商的订货单位获取箱、内包装和每个</a:t>
            </a:r>
            <a:endParaRPr lang="zh-CN" altLang="en-US" sz="1600" dirty="0"/>
          </a:p>
          <a:p>
            <a:r>
              <a:rPr lang="zh-CN" altLang="en-US" sz="1600" dirty="0"/>
              <a:t>订货</a:t>
            </a:r>
            <a:r>
              <a:rPr lang="zh-CN" altLang="en-US" sz="1600" dirty="0" smtClean="0"/>
              <a:t>金额：申请数量*成本</a:t>
            </a:r>
            <a:endParaRPr lang="zh-CN" altLang="en-US" sz="1600" dirty="0"/>
          </a:p>
          <a:p>
            <a:r>
              <a:rPr lang="zh-CN" altLang="en-US" sz="1600" dirty="0" smtClean="0"/>
              <a:t>备注</a:t>
            </a:r>
            <a:r>
              <a:rPr lang="zh-CN" altLang="en-US" sz="1600" dirty="0" smtClean="0"/>
              <a:t>：默认为空</a:t>
            </a:r>
            <a:endParaRPr lang="zh-CN" altLang="en-US" sz="1600" dirty="0"/>
          </a:p>
          <a:p>
            <a:endParaRPr lang="zh-CN" altLang="en-US" sz="1600" dirty="0"/>
          </a:p>
        </p:txBody>
      </p:sp>
    </p:spTree>
    <p:extLst>
      <p:ext uri="{BB962C8B-B14F-4D97-AF65-F5344CB8AC3E}">
        <p14:creationId xmlns:p14="http://schemas.microsoft.com/office/powerpoint/2010/main" val="1557356382"/>
      </p:ext>
    </p:extLst>
  </p:cSld>
  <p:clrMapOvr>
    <a:masterClrMapping/>
  </p:clrMapOvr>
  <p:transition advTm="12959"/>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a:xfrm>
            <a:off x="395536" y="476672"/>
            <a:ext cx="8229600" cy="1143000"/>
          </a:xfrm>
        </p:spPr>
        <p:txBody>
          <a:bodyPr/>
          <a:lstStyle/>
          <a:p>
            <a:r>
              <a:rPr lang="zh-CN" altLang="en-US" dirty="0"/>
              <a:t>门店订货审核</a:t>
            </a:r>
            <a:r>
              <a:rPr lang="en-US" altLang="zh-CN" dirty="0"/>
              <a:t> </a:t>
            </a:r>
            <a:endParaRPr lang="zh-CN" altLang="en-US" dirty="0" smtClean="0"/>
          </a:p>
        </p:txBody>
      </p:sp>
      <p:pic>
        <p:nvPicPr>
          <p:cNvPr id="1085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1" y="1124745"/>
            <a:ext cx="5256584" cy="390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611561" y="5085184"/>
            <a:ext cx="6408711" cy="369332"/>
          </a:xfrm>
          <a:prstGeom prst="rect">
            <a:avLst/>
          </a:prstGeom>
          <a:noFill/>
        </p:spPr>
        <p:txBody>
          <a:bodyPr wrap="square" rtlCol="0">
            <a:spAutoFit/>
          </a:bodyPr>
          <a:lstStyle/>
          <a:p>
            <a:r>
              <a:rPr lang="en-US" altLang="zh-CN" dirty="0" smtClean="0"/>
              <a:t>RMS—</a:t>
            </a:r>
            <a:r>
              <a:rPr lang="zh-CN" altLang="en-US" dirty="0" smtClean="0"/>
              <a:t>订购</a:t>
            </a:r>
            <a:r>
              <a:rPr lang="en-US" altLang="zh-CN" dirty="0" smtClean="0"/>
              <a:t>—</a:t>
            </a:r>
            <a:r>
              <a:rPr lang="zh-CN" altLang="en-US" dirty="0" smtClean="0"/>
              <a:t>门店紧急订货审核</a:t>
            </a:r>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C加工系统方案">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PC加工系统方案</Template>
  <TotalTime>5559</TotalTime>
  <Words>910</Words>
  <Application>Microsoft Office PowerPoint</Application>
  <PresentationFormat>全屏显示(4:3)</PresentationFormat>
  <Paragraphs>147</Paragraphs>
  <Slides>22</Slides>
  <Notes>20</Notes>
  <HiddenSlides>0</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PC加工系统方案</vt:lpstr>
      <vt:lpstr>PowerPoint 演示文稿</vt:lpstr>
      <vt:lpstr>目录</vt:lpstr>
      <vt:lpstr>目录</vt:lpstr>
      <vt:lpstr>功能简介</vt:lpstr>
      <vt:lpstr>目录</vt:lpstr>
      <vt:lpstr>门店订货申请主界面 </vt:lpstr>
      <vt:lpstr>门店订货申请界面 </vt:lpstr>
      <vt:lpstr>门店订货申请字段说明： </vt:lpstr>
      <vt:lpstr>门店订货审核 </vt:lpstr>
      <vt:lpstr>门店订货审核界面 </vt:lpstr>
      <vt:lpstr>目录</vt:lpstr>
      <vt:lpstr>手工新建门店订单 </vt:lpstr>
      <vt:lpstr>手工编辑门店订单 </vt:lpstr>
      <vt:lpstr>门店订货申请导入 </vt:lpstr>
      <vt:lpstr>门店订货审核 </vt:lpstr>
      <vt:lpstr>目录</vt:lpstr>
      <vt:lpstr>异常场景说明</vt:lpstr>
      <vt:lpstr>异常场景说明</vt:lpstr>
      <vt:lpstr>异常场景说明</vt:lpstr>
      <vt:lpstr>异常场景说明</vt:lpstr>
      <vt:lpstr>订货注意事项</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部门2013年度总结与2014年度计划</dc:title>
  <dc:creator>chenyan</dc:creator>
  <cp:lastModifiedBy>Administrator</cp:lastModifiedBy>
  <cp:revision>242</cp:revision>
  <dcterms:created xsi:type="dcterms:W3CDTF">2014-01-27T03:31:07Z</dcterms:created>
  <dcterms:modified xsi:type="dcterms:W3CDTF">2014-05-19T05:32:23Z</dcterms:modified>
</cp:coreProperties>
</file>