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43C"/>
    <a:srgbClr val="161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6" d="100"/>
          <a:sy n="76" d="100"/>
        </p:scale>
        <p:origin x="1260" y="78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s fly trough rain,loop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1250"/>
          <a:stretch/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/>
          <a:stretch/>
        </p:blipFill>
        <p:spPr>
          <a:xfrm>
            <a:off x="2565709" y="685800"/>
            <a:ext cx="6578291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3886200" cy="2133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133600"/>
            <a:ext cx="8686800" cy="4191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2165874"/>
            <a:ext cx="1905000" cy="41910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752600"/>
            <a:ext cx="6629400" cy="45909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7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432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241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4267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267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8595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525712"/>
            <a:ext cx="4268788" cy="3798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595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25712"/>
            <a:ext cx="4270375" cy="3798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1200"/>
            <a:ext cx="32369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81200"/>
            <a:ext cx="5340350" cy="434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143251"/>
            <a:ext cx="3236913" cy="31813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45025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457200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211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481-4B2C-4238-8820-09C414DC9357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4E5-66D3-4A11-AD57-BF107E636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../media/media1.wm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../media/media1.wm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s fly trough rain,loop.wmv">
            <a:hlinkClick r:id="" action="ppaction://media"/>
          </p:cNvPr>
          <p:cNvPicPr>
            <a:picLocks noChangeAspect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 rotWithShape="1">
          <a:blip r:embed="rId15"/>
          <a:srcRect t="21250"/>
          <a:stretch/>
        </p:blipFill>
        <p:spPr>
          <a:xfrm>
            <a:off x="0" y="76200"/>
            <a:ext cx="91440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32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fld id="{AEB2E481-4B2C-4238-8820-09C414DC935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25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4009" y="6432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fld id="{41BF24E5-66D3-4A11-AD57-BF107E6368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" r="13139"/>
          <a:stretch/>
        </p:blipFill>
        <p:spPr>
          <a:xfrm>
            <a:off x="6553200" y="76200"/>
            <a:ext cx="2590800" cy="2209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0748"/>
            <a:ext cx="7010400" cy="115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28800"/>
            <a:ext cx="8686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icrosoft YaHei" pitchFamily="34" charset="-122"/>
          <a:ea typeface="Microsoft YaHe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Microsoft YaHei" pitchFamily="34" charset="-122"/>
          <a:ea typeface="Microsoft YaHei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门店区域调整</a:t>
            </a:r>
            <a:endParaRPr lang="zh-CN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" pitchFamily="34" charset="-122"/>
                <a:ea typeface="Microsoft YaHei" pitchFamily="34" charset="-122"/>
              </a:rPr>
              <a:t>RA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支持方案</a:t>
            </a:r>
            <a:endParaRPr lang="zh-CN" altLang="en-US" sz="4000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业务需求</a:t>
            </a:r>
            <a:endParaRPr lang="zh-CN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业务需要调整部分门店的区域，并且区域调整后，业务数据都统计在新的区域下。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/>
              <a:t>需要调整的门店总计</a:t>
            </a:r>
            <a:r>
              <a:rPr lang="en-US" altLang="zh-CN" dirty="0"/>
              <a:t>8</a:t>
            </a:r>
            <a:r>
              <a:rPr lang="zh-CN" altLang="en-US" dirty="0" smtClean="0"/>
              <a:t>家。</a:t>
            </a:r>
            <a:endParaRPr lang="zh-CN" alt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1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现有规则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当门店有区域变更时，销售等业务数据在变更前是统计在旧区域下，变更后的销售等业务数据是统计在新区域下。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因为修改了门店的区域信息，在</a:t>
            </a:r>
            <a:r>
              <a:rPr lang="en-US" altLang="zh-CN" dirty="0" smtClean="0"/>
              <a:t>RADM.W_INT_ORG_DH(</a:t>
            </a:r>
            <a:r>
              <a:rPr lang="zh-CN" altLang="en-US" dirty="0" smtClean="0"/>
              <a:t>地点层级表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中，同一个门店就有了二条记录，</a:t>
            </a:r>
            <a:r>
              <a:rPr lang="en-US" altLang="zh-CN" dirty="0" smtClean="0"/>
              <a:t>ROW_WID</a:t>
            </a:r>
            <a:r>
              <a:rPr lang="zh-CN" altLang="en-US" dirty="0" smtClean="0"/>
              <a:t>发生了变化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6624736" cy="31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/>
              <a:t>分析</a:t>
            </a:r>
            <a:r>
              <a:rPr lang="en-US" altLang="zh-CN" dirty="0" smtClean="0"/>
              <a:t>-</a:t>
            </a:r>
            <a:r>
              <a:rPr lang="zh-CN" altLang="en-US" dirty="0"/>
              <a:t>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5029200"/>
          </a:xfrm>
        </p:spPr>
        <p:txBody>
          <a:bodyPr/>
          <a:lstStyle/>
          <a:p>
            <a:r>
              <a:rPr lang="zh-CN" altLang="en-US" dirty="0" smtClean="0"/>
              <a:t>库存表</a:t>
            </a:r>
            <a:r>
              <a:rPr lang="en-US" altLang="zh-CN" dirty="0" smtClean="0"/>
              <a:t>RADM.W_RTL_INV_IT_LC_DY_F</a:t>
            </a:r>
            <a:r>
              <a:rPr lang="zh-CN" altLang="en-US" dirty="0" smtClean="0"/>
              <a:t>表，会记录新的</a:t>
            </a:r>
            <a:r>
              <a:rPr lang="en-US" altLang="zh-CN" dirty="0" smtClean="0"/>
              <a:t>ORG_DH_WID</a:t>
            </a:r>
            <a:r>
              <a:rPr lang="zh-CN" altLang="en-US" dirty="0" smtClean="0"/>
              <a:t>值，但是在更新库存日期（</a:t>
            </a:r>
            <a:r>
              <a:rPr lang="en-US" altLang="zh-CN" dirty="0" smtClean="0"/>
              <a:t>FROM_DT_WID,TO_DT_WID</a:t>
            </a:r>
            <a:r>
              <a:rPr lang="zh-CN" altLang="en-US" dirty="0" smtClean="0"/>
              <a:t>）时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是按照</a:t>
            </a:r>
            <a:r>
              <a:rPr lang="en-US" altLang="zh-CN" dirty="0" smtClean="0"/>
              <a:t>ORG_DH_WID</a:t>
            </a:r>
            <a:r>
              <a:rPr lang="zh-CN" altLang="en-US" dirty="0" smtClean="0"/>
              <a:t>更新，而不是按照</a:t>
            </a:r>
            <a:r>
              <a:rPr lang="en-US" altLang="zh-CN" dirty="0" smtClean="0"/>
              <a:t>ORG_SCD1_WID</a:t>
            </a:r>
            <a:r>
              <a:rPr lang="zh-CN" altLang="en-US" dirty="0" smtClean="0"/>
              <a:t>更新，所以会存在二条</a:t>
            </a:r>
            <a:r>
              <a:rPr lang="en-US" altLang="zh-CN" dirty="0" smtClean="0"/>
              <a:t>999999999999999</a:t>
            </a:r>
            <a:r>
              <a:rPr lang="zh-CN" altLang="en-US" dirty="0" smtClean="0"/>
              <a:t>的记录，它认为是区域变更后是二个门店，而不是一个门店。第一条</a:t>
            </a:r>
            <a:r>
              <a:rPr lang="en-US" altLang="zh-CN" dirty="0" smtClean="0"/>
              <a:t>999999999999999</a:t>
            </a:r>
            <a:r>
              <a:rPr lang="zh-CN" altLang="en-US" dirty="0" smtClean="0"/>
              <a:t>应该被修改该成</a:t>
            </a:r>
            <a:r>
              <a:rPr lang="en-US" altLang="zh-CN" dirty="0" smtClean="0"/>
              <a:t>12014028000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4509120"/>
            <a:ext cx="8391525" cy="22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36756"/>
            <a:ext cx="7010400" cy="40793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RA</a:t>
            </a:r>
            <a:r>
              <a:rPr lang="zh-CN" altLang="en-US" sz="2000" dirty="0" smtClean="0">
                <a:solidFill>
                  <a:schemeClr val="bg1"/>
                </a:solidFill>
              </a:rPr>
              <a:t>新建</a:t>
            </a:r>
            <a:r>
              <a:rPr lang="en-US" altLang="zh-CN" sz="2000" dirty="0" smtClean="0">
                <a:solidFill>
                  <a:schemeClr val="bg1"/>
                </a:solidFill>
              </a:rPr>
              <a:t>RADM.JIN_INV_ILD_F_NEW_TO_DT_WID</a:t>
            </a:r>
            <a:r>
              <a:rPr lang="zh-CN" altLang="en-US" sz="2000" dirty="0" smtClean="0">
                <a:solidFill>
                  <a:schemeClr val="bg1"/>
                </a:solidFill>
              </a:rPr>
              <a:t>视图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420888"/>
            <a:ext cx="8686800" cy="3979912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/>
              <a:t>CREATE OR REPLACE VIEW RADM.JIN_INV_ILD_F_NEW_TO_DT_WID AS</a:t>
            </a:r>
          </a:p>
          <a:p>
            <a:r>
              <a:rPr lang="en-US" altLang="zh-CN" dirty="0"/>
              <a:t>  SELECT T.ROW_WID,</a:t>
            </a:r>
          </a:p>
          <a:p>
            <a:r>
              <a:rPr lang="en-US" altLang="zh-CN" dirty="0"/>
              <a:t>         T.PROD_WID,</a:t>
            </a:r>
          </a:p>
          <a:p>
            <a:r>
              <a:rPr lang="en-US" altLang="zh-CN" dirty="0"/>
              <a:t>         T.PROD_SCD1_WID,</a:t>
            </a:r>
          </a:p>
          <a:p>
            <a:r>
              <a:rPr lang="en-US" altLang="zh-CN" dirty="0"/>
              <a:t>         T.ORG_WID,</a:t>
            </a:r>
          </a:p>
          <a:p>
            <a:r>
              <a:rPr lang="en-US" altLang="zh-CN" dirty="0"/>
              <a:t>         T.ORG_DH_WID,</a:t>
            </a:r>
          </a:p>
          <a:p>
            <a:r>
              <a:rPr lang="en-US" altLang="zh-CN" dirty="0"/>
              <a:t>         T.ORG_SCD1_WID,</a:t>
            </a:r>
          </a:p>
          <a:p>
            <a:r>
              <a:rPr lang="en-US" altLang="zh-CN" dirty="0"/>
              <a:t>         T.FROM_DT_WID,</a:t>
            </a:r>
          </a:p>
          <a:p>
            <a:r>
              <a:rPr lang="en-US" altLang="zh-CN" dirty="0"/>
              <a:t>         T.TO_DT_WID,</a:t>
            </a:r>
          </a:p>
          <a:p>
            <a:r>
              <a:rPr lang="en-US" altLang="zh-CN" dirty="0"/>
              <a:t>         CASE</a:t>
            </a:r>
          </a:p>
          <a:p>
            <a:r>
              <a:rPr lang="en-US" altLang="zh-CN" dirty="0"/>
              <a:t>           WHEN '1' ||</a:t>
            </a:r>
          </a:p>
          <a:p>
            <a:r>
              <a:rPr lang="en-US" altLang="zh-CN" dirty="0"/>
              <a:t>                TO_CHAR(TO_DATE(SUBSTR(LEAD(T.FROM_DT_WID)</a:t>
            </a:r>
          </a:p>
          <a:p>
            <a:r>
              <a:rPr lang="en-US" altLang="zh-CN" dirty="0"/>
              <a:t>                                       OVER(partition by T.ORG_SCD1_WID,</a:t>
            </a:r>
          </a:p>
          <a:p>
            <a:r>
              <a:rPr lang="en-US" altLang="zh-CN" dirty="0"/>
              <a:t>                                            T.PROD_SCD1_WID ORDER BY</a:t>
            </a:r>
          </a:p>
          <a:p>
            <a:r>
              <a:rPr lang="en-US" altLang="zh-CN" dirty="0"/>
              <a:t>                                            T.FROM_DT_WID),</a:t>
            </a:r>
          </a:p>
          <a:p>
            <a:r>
              <a:rPr lang="zh-CN" altLang="en-US" dirty="0"/>
              <a:t>                                       </a:t>
            </a:r>
            <a:r>
              <a:rPr lang="en-US" altLang="zh-CN" dirty="0"/>
              <a:t>2,</a:t>
            </a:r>
          </a:p>
          <a:p>
            <a:r>
              <a:rPr lang="zh-CN" altLang="en-US" dirty="0"/>
              <a:t>                                       </a:t>
            </a:r>
            <a:r>
              <a:rPr lang="en-US" altLang="zh-CN" dirty="0"/>
              <a:t>8),</a:t>
            </a:r>
          </a:p>
          <a:p>
            <a:r>
              <a:rPr lang="en-US" altLang="zh-CN" dirty="0"/>
              <a:t>                                'YYYYMMDD') - 1,</a:t>
            </a:r>
          </a:p>
          <a:p>
            <a:r>
              <a:rPr lang="en-US" altLang="zh-CN" dirty="0"/>
              <a:t>                        'YYYYMMDD') || '000' = '1000' THEN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'999999999999999'</a:t>
            </a:r>
            <a:endParaRPr lang="zh-CN" altLang="en-US" dirty="0"/>
          </a:p>
          <a:p>
            <a:r>
              <a:rPr lang="en-US" altLang="zh-CN" dirty="0"/>
              <a:t>           ELSE</a:t>
            </a:r>
          </a:p>
          <a:p>
            <a:r>
              <a:rPr lang="en-US" altLang="zh-CN" dirty="0"/>
              <a:t>            '1' || TO_CHAR(TO_DATE(SUBSTR(LEAD(T.FROM_DT_WID)</a:t>
            </a:r>
          </a:p>
          <a:p>
            <a:r>
              <a:rPr lang="en-US" altLang="zh-CN" dirty="0"/>
              <a:t>                                          OVER(partition by T.ORG_SCD1_WID,</a:t>
            </a:r>
          </a:p>
          <a:p>
            <a:r>
              <a:rPr lang="en-US" altLang="zh-CN" dirty="0"/>
              <a:t>                                               T.PROD_SCD1_WID ORDER BY</a:t>
            </a:r>
          </a:p>
          <a:p>
            <a:r>
              <a:rPr lang="en-US" altLang="zh-CN" dirty="0"/>
              <a:t>                                               T.FROM_DT_WID),</a:t>
            </a:r>
          </a:p>
          <a:p>
            <a:r>
              <a:rPr lang="zh-CN" altLang="en-US" dirty="0"/>
              <a:t>                                          </a:t>
            </a:r>
            <a:r>
              <a:rPr lang="en-US" altLang="zh-CN" dirty="0"/>
              <a:t>2,</a:t>
            </a:r>
          </a:p>
          <a:p>
            <a:r>
              <a:rPr lang="zh-CN" altLang="en-US" dirty="0"/>
              <a:t>                                          </a:t>
            </a:r>
            <a:r>
              <a:rPr lang="en-US" altLang="zh-CN" dirty="0"/>
              <a:t>8),</a:t>
            </a:r>
          </a:p>
          <a:p>
            <a:r>
              <a:rPr lang="en-US" altLang="zh-CN" dirty="0"/>
              <a:t>                                   'YYYYMMDD') - 1,</a:t>
            </a:r>
          </a:p>
          <a:p>
            <a:r>
              <a:rPr lang="en-US" altLang="zh-CN" dirty="0"/>
              <a:t>                           'YYYYMMDD') || '000'</a:t>
            </a:r>
          </a:p>
          <a:p>
            <a:r>
              <a:rPr lang="en-US" altLang="zh-CN" dirty="0"/>
              <a:t>         END NEW_TO_DT_WID</a:t>
            </a:r>
          </a:p>
          <a:p>
            <a:r>
              <a:rPr lang="en-US" altLang="zh-CN" dirty="0"/>
              <a:t>    FROM RADM.W_RTL_INV_IT_LC_DY_F T</a:t>
            </a:r>
          </a:p>
          <a:p>
            <a:r>
              <a:rPr lang="en-US" altLang="zh-CN" dirty="0"/>
              <a:t>   ORDER BY T.ORG_SCD1_WID, T.FROM_DT_WID;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140748"/>
            <a:ext cx="7010400" cy="115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RA</a:t>
            </a:r>
            <a:r>
              <a:rPr lang="zh-CN" altLang="en-US" dirty="0" smtClean="0"/>
              <a:t>处理步骤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700808"/>
            <a:ext cx="7010400" cy="55194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RA</a:t>
            </a:r>
            <a:r>
              <a:rPr lang="zh-CN" altLang="en-US" dirty="0" smtClean="0">
                <a:solidFill>
                  <a:schemeClr val="bg1"/>
                </a:solidFill>
              </a:rPr>
              <a:t>商品库存修复</a:t>
            </a:r>
            <a:r>
              <a:rPr lang="en-US" altLang="zh-CN" dirty="0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脚本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420888"/>
            <a:ext cx="8686800" cy="3979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RADM.W_RTL_INV_IT_LC_DY_F F</a:t>
            </a:r>
          </a:p>
          <a:p>
            <a:r>
              <a:rPr lang="en-US" altLang="zh-CN" dirty="0"/>
              <a:t>   SET F.TO_DT_WID =</a:t>
            </a:r>
          </a:p>
          <a:p>
            <a:r>
              <a:rPr lang="en-US" altLang="zh-CN" dirty="0"/>
              <a:t>       (SELECT D.NEW_TO_DT_WID</a:t>
            </a:r>
          </a:p>
          <a:p>
            <a:r>
              <a:rPr lang="en-US" altLang="zh-CN" dirty="0"/>
              <a:t>          FROM RADM.JIN_INV_TO_DT_WID_DIFF D</a:t>
            </a:r>
          </a:p>
          <a:p>
            <a:r>
              <a:rPr lang="en-US" altLang="zh-CN" dirty="0"/>
              <a:t>         WHERE F.ROW_WID = D.ROW_WID</a:t>
            </a:r>
          </a:p>
          <a:p>
            <a:r>
              <a:rPr lang="en-US" altLang="zh-CN" dirty="0"/>
              <a:t>           AND F.TO_DT_WID &lt;&gt; D.NEW_TO_DT_WID)</a:t>
            </a:r>
          </a:p>
          <a:p>
            <a:r>
              <a:rPr lang="en-US" altLang="zh-CN" dirty="0"/>
              <a:t> WHERE EXISTS (SELECT 1</a:t>
            </a:r>
          </a:p>
          <a:p>
            <a:r>
              <a:rPr lang="en-US" altLang="zh-CN" dirty="0"/>
              <a:t>          FROM RADM.JIN_INV_TO_DT_WID_DIFF I</a:t>
            </a:r>
          </a:p>
          <a:p>
            <a:r>
              <a:rPr lang="en-US" altLang="zh-CN" dirty="0"/>
              <a:t>         WHERE F.ROW_WID = I.ROW_WID</a:t>
            </a:r>
          </a:p>
          <a:p>
            <a:r>
              <a:rPr lang="en-US" altLang="zh-CN" dirty="0"/>
              <a:t>           AND F.TO_DT_WID &lt;&gt; I.NEW_TO_DT_WID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140748"/>
            <a:ext cx="7010400" cy="115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RA</a:t>
            </a:r>
            <a:r>
              <a:rPr lang="zh-CN" altLang="en-US" dirty="0" smtClean="0"/>
              <a:t>处理步骤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8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处理步骤</a:t>
            </a:r>
            <a:r>
              <a:rPr lang="en-US" altLang="zh-CN" dirty="0"/>
              <a:t>-</a:t>
            </a:r>
            <a:r>
              <a:rPr lang="zh-CN" altLang="en-US" dirty="0"/>
              <a:t>库存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420888"/>
            <a:ext cx="8686800" cy="39799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update /*+ NO_INDEX(</a:t>
            </a:r>
            <a:r>
              <a:rPr lang="en-US" altLang="zh-CN" dirty="0" err="1"/>
              <a:t>src</a:t>
            </a:r>
            <a:r>
              <a:rPr lang="en-US" altLang="zh-CN" dirty="0"/>
              <a:t>) */ &lt;%=</a:t>
            </a:r>
            <a:r>
              <a:rPr lang="en-US" altLang="zh-CN" dirty="0" err="1"/>
              <a:t>odiRef.getObjectName</a:t>
            </a:r>
            <a:r>
              <a:rPr lang="en-US" altLang="zh-CN" dirty="0"/>
              <a:t>("L", "#RA_TABLENAME", "D")%&gt; 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set TO_DT_WID = </a:t>
            </a:r>
            <a:r>
              <a:rPr lang="en-US" altLang="zh-CN" dirty="0" err="1"/>
              <a:t>to_number</a:t>
            </a:r>
            <a:r>
              <a:rPr lang="en-US" altLang="zh-CN" dirty="0"/>
              <a:t>('#RA_BUSINESS_PREV_DT_WID'),</a:t>
            </a:r>
          </a:p>
          <a:p>
            <a:r>
              <a:rPr lang="en-US" altLang="zh-CN" dirty="0"/>
              <a:t>W_UPDATE_DT = %now%</a:t>
            </a:r>
          </a:p>
          <a:p>
            <a:r>
              <a:rPr lang="en-US" altLang="zh-CN" dirty="0"/>
              <a:t>where TO_DT_WID = </a:t>
            </a:r>
            <a:r>
              <a:rPr lang="en-US" altLang="zh-CN" dirty="0" err="1"/>
              <a:t>to_number</a:t>
            </a:r>
            <a:r>
              <a:rPr lang="en-US" altLang="zh-CN" dirty="0"/>
              <a:t>('#RA_FUTURE_DT_WID')</a:t>
            </a:r>
          </a:p>
          <a:p>
            <a:r>
              <a:rPr lang="en-US" altLang="zh-CN" dirty="0"/>
              <a:t>and FROM_DT_WID &lt; </a:t>
            </a:r>
            <a:r>
              <a:rPr lang="en-US" altLang="zh-CN" dirty="0" err="1"/>
              <a:t>to_number</a:t>
            </a:r>
            <a:r>
              <a:rPr lang="en-US" altLang="zh-CN" dirty="0"/>
              <a:t>('#RA_BUSINESS_CURRENT_DT_WID')</a:t>
            </a:r>
          </a:p>
          <a:p>
            <a:r>
              <a:rPr lang="en-US" altLang="zh-CN" dirty="0"/>
              <a:t>and (</a:t>
            </a:r>
            <a:r>
              <a:rPr lang="en-US" altLang="zh-CN" dirty="0">
                <a:solidFill>
                  <a:srgbClr val="FF0000"/>
                </a:solidFill>
              </a:rPr>
              <a:t>PROD_SCD1_WID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ORG_SCD1_WID</a:t>
            </a:r>
            <a:r>
              <a:rPr lang="en-US" altLang="zh-CN" dirty="0"/>
              <a:t>, CLEARANCE_FLG) </a:t>
            </a:r>
          </a:p>
          <a:p>
            <a:r>
              <a:rPr lang="en-US" altLang="zh-CN" dirty="0"/>
              <a:t>in </a:t>
            </a:r>
          </a:p>
          <a:p>
            <a:r>
              <a:rPr lang="en-US" altLang="zh-CN" dirty="0"/>
              <a:t>(select </a:t>
            </a:r>
            <a:r>
              <a:rPr lang="en-US" altLang="zh-CN" dirty="0">
                <a:solidFill>
                  <a:srgbClr val="FF0000"/>
                </a:solidFill>
              </a:rPr>
              <a:t>PROD_SCD1_WID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ORG_SCD1_WID</a:t>
            </a:r>
            <a:r>
              <a:rPr lang="en-US" altLang="zh-CN" dirty="0"/>
              <a:t>, CLEARANCE_FLG</a:t>
            </a:r>
          </a:p>
          <a:p>
            <a:r>
              <a:rPr lang="en-US" altLang="zh-CN" dirty="0"/>
              <a:t>from &lt;%=</a:t>
            </a:r>
            <a:r>
              <a:rPr lang="en-US" altLang="zh-CN" dirty="0" err="1"/>
              <a:t>odiRef.getObjectName</a:t>
            </a:r>
            <a:r>
              <a:rPr lang="en-US" altLang="zh-CN" dirty="0"/>
              <a:t>("L", "#RA_UPD_TO_WID_SRC_TABLE", "W")%&gt;</a:t>
            </a:r>
          </a:p>
          <a:p>
            <a:r>
              <a:rPr lang="en-US" altLang="zh-CN" dirty="0"/>
              <a:t>where ETL_THREAD_VAL = '#RA_THREAD_VAL')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1936756"/>
            <a:ext cx="7010400" cy="407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+mj-cs"/>
              </a:defRPr>
            </a:lvl1pPr>
          </a:lstStyle>
          <a:p>
            <a:pPr algn="just"/>
            <a:r>
              <a:rPr lang="en-US" altLang="zh-CN" sz="2000" dirty="0" smtClean="0">
                <a:solidFill>
                  <a:schemeClr val="bg1"/>
                </a:solidFill>
              </a:rPr>
              <a:t>ODI</a:t>
            </a:r>
            <a:r>
              <a:rPr lang="zh-CN" altLang="en-US" sz="2000" dirty="0" smtClean="0">
                <a:solidFill>
                  <a:schemeClr val="bg1"/>
                </a:solidFill>
              </a:rPr>
              <a:t>接口修改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RA_Update_TO_DT_WID</a:t>
            </a:r>
            <a:r>
              <a:rPr lang="zh-CN" altLang="en-US" sz="2000" smtClean="0">
                <a:solidFill>
                  <a:schemeClr val="bg1"/>
                </a:solidFill>
              </a:rPr>
              <a:t>过程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0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FAB62E-0946-4694-9CA1-09C934573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魔方组件模板(带视频)</Template>
  <TotalTime>569</TotalTime>
  <Words>476</Words>
  <Application>Microsoft Office PowerPoint</Application>
  <PresentationFormat>全屏显示(4:3)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Microsoft YaHei</vt:lpstr>
      <vt:lpstr>Arial</vt:lpstr>
      <vt:lpstr>Office 主题</vt:lpstr>
      <vt:lpstr>门店区域调整</vt:lpstr>
      <vt:lpstr>业务需求</vt:lpstr>
      <vt:lpstr>RA现有规则</vt:lpstr>
      <vt:lpstr>RA分析-库存</vt:lpstr>
      <vt:lpstr>RA分析-库存</vt:lpstr>
      <vt:lpstr>RA新建RADM.JIN_INV_ILD_F_NEW_TO_DT_WID视图</vt:lpstr>
      <vt:lpstr>RA商品库存修复SQL脚本</vt:lpstr>
      <vt:lpstr>RA处理步骤-库存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门店区域调整</dc:title>
  <dc:creator>杨进</dc:creator>
  <cp:keywords/>
  <dc:description>2010 animated clouds powerpoint template from presentationpro.com</dc:description>
  <cp:lastModifiedBy>杨进</cp:lastModifiedBy>
  <cp:revision>18</cp:revision>
  <dcterms:created xsi:type="dcterms:W3CDTF">2014-07-22T08:36:40Z</dcterms:created>
  <dcterms:modified xsi:type="dcterms:W3CDTF">2014-07-30T08:23:17Z</dcterms:modified>
  <cp:category>2010 年商务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TC018813569991</vt:lpwstr>
  </property>
</Properties>
</file>