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4342-BAE4-43C5-8075-B96A82E02ACF}" type="datetimeFigureOut">
              <a:rPr lang="zh-CN" altLang="en-US" smtClean="0"/>
              <a:t>2014/7/11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932F-32EB-4428-B5AB-E39D0DBA6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24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4342-BAE4-43C5-8075-B96A82E02ACF}" type="datetimeFigureOut">
              <a:rPr lang="zh-CN" altLang="en-US" smtClean="0"/>
              <a:t>2014/7/11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932F-32EB-4428-B5AB-E39D0DBA6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18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4342-BAE4-43C5-8075-B96A82E02ACF}" type="datetimeFigureOut">
              <a:rPr lang="zh-CN" altLang="en-US" smtClean="0"/>
              <a:t>2014/7/11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932F-32EB-4428-B5AB-E39D0DBA6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16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4342-BAE4-43C5-8075-B96A82E02ACF}" type="datetimeFigureOut">
              <a:rPr lang="zh-CN" altLang="en-US" smtClean="0"/>
              <a:t>2014/7/11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932F-32EB-4428-B5AB-E39D0DBA6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6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4342-BAE4-43C5-8075-B96A82E02ACF}" type="datetimeFigureOut">
              <a:rPr lang="zh-CN" altLang="en-US" smtClean="0"/>
              <a:t>2014/7/11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932F-32EB-4428-B5AB-E39D0DBA6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82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4342-BAE4-43C5-8075-B96A82E02ACF}" type="datetimeFigureOut">
              <a:rPr lang="zh-CN" altLang="en-US" smtClean="0"/>
              <a:t>2014/7/11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932F-32EB-4428-B5AB-E39D0DBA6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57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4342-BAE4-43C5-8075-B96A82E02ACF}" type="datetimeFigureOut">
              <a:rPr lang="zh-CN" altLang="en-US" smtClean="0"/>
              <a:t>2014/7/11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932F-32EB-4428-B5AB-E39D0DBA6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10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4342-BAE4-43C5-8075-B96A82E02ACF}" type="datetimeFigureOut">
              <a:rPr lang="zh-CN" altLang="en-US" smtClean="0"/>
              <a:t>2014/7/11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932F-32EB-4428-B5AB-E39D0DBA6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9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4342-BAE4-43C5-8075-B96A82E02ACF}" type="datetimeFigureOut">
              <a:rPr lang="zh-CN" altLang="en-US" smtClean="0"/>
              <a:t>2014/7/11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932F-32EB-4428-B5AB-E39D0DBA6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80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4342-BAE4-43C5-8075-B96A82E02ACF}" type="datetimeFigureOut">
              <a:rPr lang="zh-CN" altLang="en-US" smtClean="0"/>
              <a:t>2014/7/11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932F-32EB-4428-B5AB-E39D0DBA6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94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4342-BAE4-43C5-8075-B96A82E02ACF}" type="datetimeFigureOut">
              <a:rPr lang="zh-CN" altLang="en-US" smtClean="0"/>
              <a:t>2014/7/11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932F-32EB-4428-B5AB-E39D0DBA6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22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B4342-BAE4-43C5-8075-B96A82E02ACF}" type="datetimeFigureOut">
              <a:rPr lang="zh-CN" altLang="en-US" smtClean="0"/>
              <a:t>2014/7/11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F932F-32EB-4428-B5AB-E39D0DBA6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25463"/>
            <a:ext cx="9144000" cy="84613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RA </a:t>
            </a:r>
            <a:r>
              <a:rPr lang="zh-CN" altLang="en-US" dirty="0" smtClean="0"/>
              <a:t>商品库存汇总表处理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371600"/>
            <a:ext cx="9144000" cy="41116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Aggregation table list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 rot="5400000">
            <a:off x="3729830" y="-396000"/>
            <a:ext cx="4732338" cy="9144001"/>
            <a:chOff x="5364279" y="2134704"/>
            <a:chExt cx="1463440" cy="4002523"/>
          </a:xfrm>
          <a:scene3d>
            <a:camera prst="isometricOffAxis2Left" zoom="95000"/>
            <a:lightRig rig="flat" dir="t"/>
          </a:scene3d>
        </p:grpSpPr>
        <p:sp>
          <p:nvSpPr>
            <p:cNvPr id="6" name="任意多边形 5"/>
            <p:cNvSpPr/>
            <p:nvPr/>
          </p:nvSpPr>
          <p:spPr>
            <a:xfrm>
              <a:off x="5660762" y="4135966"/>
              <a:ext cx="194492" cy="1853020"/>
            </a:xfrm>
            <a:prstGeom prst="rect">
              <a:avLst/>
            </a:prstGeom>
            <a:noFill/>
            <a:ln w="41275" cap="sq" cmpd="sng">
              <a:solidFill>
                <a:schemeClr val="accent1">
                  <a:lumMod val="40000"/>
                  <a:lumOff val="60000"/>
                </a:schemeClr>
              </a:solidFill>
              <a:miter lim="800000"/>
            </a:ln>
            <a:sp3d z="-40000" prstMaterial="matte"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879930" rIns="63366" bIns="879931" numCol="1" spcCol="1270" anchor="ctr" anchorCtr="0">
              <a:noAutofit/>
            </a:bodyPr>
            <a:lstStyle/>
            <a:p>
              <a:pPr lvl="0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660762" y="4135966"/>
              <a:ext cx="194492" cy="1482416"/>
            </a:xfrm>
            <a:prstGeom prst="rect">
              <a:avLst/>
            </a:prstGeom>
            <a:noFill/>
            <a:ln w="41275" cap="sq" cmpd="sng">
              <a:solidFill>
                <a:schemeClr val="accent1">
                  <a:lumMod val="40000"/>
                  <a:lumOff val="60000"/>
                </a:schemeClr>
              </a:solidFill>
              <a:miter lim="800000"/>
            </a:ln>
            <a:sp3d z="-40000" prstMaterial="matte"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703830" rIns="72567" bIns="703830" numCol="1" spcCol="1270" anchor="ctr" anchorCtr="0">
              <a:noAutofit/>
            </a:bodyPr>
            <a:lstStyle/>
            <a:p>
              <a:pPr lvl="0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660762" y="4135966"/>
              <a:ext cx="194492" cy="1111812"/>
            </a:xfrm>
            <a:prstGeom prst="rect">
              <a:avLst/>
            </a:prstGeom>
            <a:noFill/>
            <a:ln w="41275" cap="sq" cmpd="sng">
              <a:solidFill>
                <a:schemeClr val="accent1">
                  <a:lumMod val="40000"/>
                  <a:lumOff val="60000"/>
                </a:schemeClr>
              </a:solidFill>
              <a:miter lim="800000"/>
            </a:ln>
            <a:sp3d z="-40000" prstMaterial="matte"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27689" rIns="81729" bIns="527689" numCol="1" spcCol="1270" anchor="ctr" anchorCtr="0">
              <a:noAutofit/>
            </a:bodyPr>
            <a:lstStyle/>
            <a:p>
              <a:pPr lvl="0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5660762" y="4135966"/>
              <a:ext cx="194492" cy="741208"/>
            </a:xfrm>
            <a:prstGeom prst="rect">
              <a:avLst/>
            </a:prstGeom>
            <a:noFill/>
            <a:ln w="41275" cap="sq" cmpd="sng">
              <a:solidFill>
                <a:schemeClr val="accent1">
                  <a:lumMod val="40000"/>
                  <a:lumOff val="60000"/>
                </a:schemeClr>
              </a:solidFill>
              <a:miter lim="800000"/>
            </a:ln>
            <a:sp3d z="-40000" prstMaterial="matte"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351446" rIns="90788" bIns="351447" numCol="1" spcCol="1270" anchor="ctr" anchorCtr="0">
              <a:noAutofit/>
            </a:bodyPr>
            <a:lstStyle/>
            <a:p>
              <a:pPr lvl="0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5660762" y="4135966"/>
              <a:ext cx="194492" cy="370604"/>
            </a:xfrm>
            <a:prstGeom prst="rect">
              <a:avLst/>
            </a:prstGeom>
            <a:noFill/>
            <a:ln w="41275" cap="sq" cmpd="sng">
              <a:solidFill>
                <a:schemeClr val="accent1">
                  <a:lumMod val="40000"/>
                  <a:lumOff val="60000"/>
                </a:schemeClr>
              </a:solidFill>
              <a:miter lim="800000"/>
            </a:ln>
            <a:sp3d z="-40000" prstMaterial="matte"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174839" rIns="99483" bIns="174839" numCol="1" spcCol="1270" anchor="ctr" anchorCtr="0">
              <a:noAutofit/>
            </a:bodyPr>
            <a:lstStyle/>
            <a:p>
              <a:pPr lvl="0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660762" y="4090246"/>
              <a:ext cx="194492" cy="91440"/>
            </a:xfrm>
            <a:prstGeom prst="rect">
              <a:avLst/>
            </a:prstGeom>
            <a:noFill/>
            <a:ln w="41275" cap="sq" cmpd="sng">
              <a:solidFill>
                <a:schemeClr val="accent1">
                  <a:lumMod val="40000"/>
                  <a:lumOff val="60000"/>
                </a:schemeClr>
              </a:solidFill>
              <a:miter lim="800000"/>
            </a:ln>
            <a:sp3d z="-40000" prstMaterial="matte"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40858" rIns="105084" bIns="40858" numCol="1" spcCol="1270" anchor="ctr" anchorCtr="0">
              <a:noAutofit/>
            </a:bodyPr>
            <a:lstStyle/>
            <a:p>
              <a:pPr lvl="0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5660762" y="3765362"/>
              <a:ext cx="194492" cy="370604"/>
            </a:xfrm>
            <a:prstGeom prst="rect">
              <a:avLst/>
            </a:prstGeom>
            <a:noFill/>
            <a:ln w="41275" cap="sq" cmpd="sng">
              <a:solidFill>
                <a:schemeClr val="accent1">
                  <a:lumMod val="40000"/>
                  <a:lumOff val="60000"/>
                </a:schemeClr>
              </a:solidFill>
              <a:miter lim="800000"/>
            </a:ln>
            <a:sp3d z="-40000" prstMaterial="matte"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174839" rIns="99483" bIns="174839" numCol="1" spcCol="1270" anchor="ctr" anchorCtr="0">
              <a:noAutofit/>
            </a:bodyPr>
            <a:lstStyle/>
            <a:p>
              <a:pPr lvl="0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5660762" y="3394758"/>
              <a:ext cx="194492" cy="741208"/>
            </a:xfrm>
            <a:prstGeom prst="rect">
              <a:avLst/>
            </a:prstGeom>
            <a:noFill/>
            <a:ln w="41275" cap="sq" cmpd="sng">
              <a:solidFill>
                <a:schemeClr val="accent1">
                  <a:lumMod val="40000"/>
                  <a:lumOff val="60000"/>
                </a:schemeClr>
              </a:solidFill>
              <a:miter lim="800000"/>
            </a:ln>
            <a:sp3d z="-40000" prstMaterial="matte"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351446" rIns="90788" bIns="351447" numCol="1" spcCol="1270" anchor="ctr" anchorCtr="0">
              <a:noAutofit/>
            </a:bodyPr>
            <a:lstStyle/>
            <a:p>
              <a:pPr lvl="0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5660762" y="3024154"/>
              <a:ext cx="194492" cy="1111812"/>
            </a:xfrm>
            <a:prstGeom prst="rect">
              <a:avLst/>
            </a:prstGeom>
            <a:noFill/>
            <a:ln w="41275" cap="sq" cmpd="sng">
              <a:solidFill>
                <a:schemeClr val="accent1">
                  <a:lumMod val="40000"/>
                  <a:lumOff val="60000"/>
                </a:schemeClr>
              </a:solidFill>
              <a:miter lim="800000"/>
            </a:ln>
            <a:sp3d z="-40000" prstMaterial="matte"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27689" rIns="81729" bIns="527689" numCol="1" spcCol="1270" anchor="ctr" anchorCtr="0">
              <a:noAutofit/>
            </a:bodyPr>
            <a:lstStyle/>
            <a:p>
              <a:pPr lvl="0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5660762" y="2653550"/>
              <a:ext cx="194492" cy="1482416"/>
            </a:xfrm>
            <a:prstGeom prst="rect">
              <a:avLst/>
            </a:prstGeom>
            <a:noFill/>
            <a:ln w="41275" cap="sq" cmpd="sng">
              <a:solidFill>
                <a:schemeClr val="accent1">
                  <a:lumMod val="40000"/>
                  <a:lumOff val="60000"/>
                </a:schemeClr>
              </a:solidFill>
              <a:miter lim="800000"/>
            </a:ln>
            <a:sp3d z="-40000" prstMaterial="matte"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703830" rIns="72567" bIns="703830" numCol="1" spcCol="1270" anchor="ctr" anchorCtr="0">
              <a:noAutofit/>
            </a:bodyPr>
            <a:lstStyle/>
            <a:p>
              <a:pPr lvl="0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5660762" y="2282946"/>
              <a:ext cx="194492" cy="1853020"/>
            </a:xfrm>
            <a:prstGeom prst="rect">
              <a:avLst/>
            </a:prstGeom>
            <a:noFill/>
            <a:ln w="41275" cap="sq" cmpd="sng">
              <a:solidFill>
                <a:schemeClr val="accent1">
                  <a:lumMod val="40000"/>
                  <a:lumOff val="60000"/>
                </a:schemeClr>
              </a:solidFill>
              <a:miter lim="800000"/>
            </a:ln>
            <a:sp3d z="-40000" prstMaterial="matte"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879930" rIns="63366" bIns="879931" numCol="1" spcCol="1270" anchor="ctr" anchorCtr="0">
              <a:noAutofit/>
            </a:bodyPr>
            <a:lstStyle/>
            <a:p>
              <a:pPr lvl="0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16200000">
              <a:off x="4732302" y="3987724"/>
              <a:ext cx="1560437" cy="296483"/>
            </a:xfrm>
            <a:prstGeom prst="rect">
              <a:avLst/>
            </a:prstGeom>
            <a:ln w="41275" cap="sq" cmpd="sng">
              <a:solidFill>
                <a:schemeClr val="accent1">
                  <a:lumMod val="40000"/>
                  <a:lumOff val="60000"/>
                </a:schemeClr>
              </a:solidFill>
              <a:miter lim="800000"/>
            </a:ln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5715" rIns="5716" bIns="5714" numCol="1" spcCol="1270" anchor="ctr" anchorCtr="0">
              <a:noAutofit/>
            </a:bodyPr>
            <a:lstStyle/>
            <a:p>
              <a:pPr lvl="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16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RADM.W_RTL_INV_IT_LC_DY_FV</a:t>
              </a:r>
              <a:endParaRPr lang="zh-CN" altLang="en-US" sz="16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5855255" y="2134704"/>
              <a:ext cx="972464" cy="296483"/>
            </a:xfrm>
            <a:prstGeom prst="rect">
              <a:avLst/>
            </a:prstGeom>
            <a:ln w="41275" cap="sq" cmpd="sng">
              <a:solidFill>
                <a:schemeClr val="accent1">
                  <a:lumMod val="40000"/>
                  <a:lumOff val="60000"/>
                </a:schemeClr>
              </a:solidFill>
              <a:miter lim="800000"/>
            </a:ln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3175" rIns="3175" bIns="3175" numCol="1" spcCol="1270" anchor="ctr" anchorCtr="0">
              <a:noAutofit/>
            </a:bodyPr>
            <a:lstStyle/>
            <a:p>
              <a:pPr lvl="0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16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1.W_RTL_INV_CL_LC_DY_A</a:t>
              </a:r>
              <a:endParaRPr lang="zh-CN" altLang="en-US" sz="16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5855255" y="2505308"/>
              <a:ext cx="972464" cy="296483"/>
            </a:xfrm>
            <a:prstGeom prst="rect">
              <a:avLst/>
            </a:prstGeom>
            <a:ln w="41275" cap="sq" cmpd="sng">
              <a:solidFill>
                <a:schemeClr val="accent1">
                  <a:lumMod val="40000"/>
                  <a:lumOff val="60000"/>
                </a:schemeClr>
              </a:solidFill>
              <a:miter lim="800000"/>
            </a:ln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3175" rIns="3175" bIns="3175" numCol="1" spcCol="1270" anchor="ctr" anchorCtr="0">
              <a:noAutofit/>
            </a:bodyPr>
            <a:lstStyle/>
            <a:p>
              <a:pPr lvl="0" defTabSz="222250">
                <a:lnSpc>
                  <a:spcPct val="90000"/>
                </a:lnSpc>
                <a:spcBef>
                  <a:spcPts val="600"/>
                </a:spcBef>
                <a:spcAft>
                  <a:spcPct val="35000"/>
                </a:spcAft>
              </a:pPr>
              <a:r>
                <a:rPr lang="en-US" altLang="en-US" sz="16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2.W_RTL_INV_CL_LC_MN_A</a:t>
              </a:r>
              <a:endParaRPr lang="zh-CN" altLang="en-US" sz="16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5855255" y="2875912"/>
              <a:ext cx="972464" cy="296483"/>
            </a:xfrm>
            <a:prstGeom prst="rect">
              <a:avLst/>
            </a:prstGeom>
            <a:ln w="41275" cap="sq" cmpd="sng">
              <a:solidFill>
                <a:schemeClr val="accent1">
                  <a:lumMod val="40000"/>
                  <a:lumOff val="60000"/>
                </a:schemeClr>
              </a:solidFill>
              <a:miter lim="800000"/>
            </a:ln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3175" rIns="3175" bIns="3175" numCol="1" spcCol="1270" anchor="ctr" anchorCtr="0">
              <a:noAutofit/>
            </a:bodyPr>
            <a:lstStyle/>
            <a:p>
              <a:pPr lvl="0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16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3.W_RTL_INV_DP_LC_DY_A</a:t>
              </a:r>
              <a:endParaRPr lang="zh-CN" altLang="en-US" sz="16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5855255" y="3246516"/>
              <a:ext cx="972464" cy="296483"/>
            </a:xfrm>
            <a:prstGeom prst="rect">
              <a:avLst/>
            </a:prstGeom>
            <a:ln w="41275" cap="sq" cmpd="sng">
              <a:solidFill>
                <a:schemeClr val="accent1">
                  <a:lumMod val="40000"/>
                  <a:lumOff val="60000"/>
                </a:schemeClr>
              </a:solidFill>
              <a:miter lim="800000"/>
            </a:ln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3175" rIns="3175" bIns="3175" numCol="1" spcCol="1270" anchor="ctr" anchorCtr="0">
              <a:noAutofit/>
            </a:bodyPr>
            <a:lstStyle/>
            <a:p>
              <a:pPr lvl="0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16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4.W_RTL_INV_DP_LC_MN_A</a:t>
              </a:r>
              <a:endParaRPr lang="zh-CN" altLang="en-US" sz="16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5855255" y="3617120"/>
              <a:ext cx="972464" cy="296483"/>
            </a:xfrm>
            <a:prstGeom prst="rect">
              <a:avLst/>
            </a:prstGeom>
            <a:ln w="41275" cap="sq" cmpd="sng">
              <a:solidFill>
                <a:schemeClr val="accent1">
                  <a:lumMod val="40000"/>
                  <a:lumOff val="60000"/>
                </a:schemeClr>
              </a:solidFill>
              <a:miter lim="800000"/>
            </a:ln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3175" rIns="3175" bIns="3175" numCol="1" spcCol="1270" anchor="ctr" anchorCtr="0">
              <a:noAutofit/>
            </a:bodyPr>
            <a:lstStyle/>
            <a:p>
              <a:pPr lvl="0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16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5.W_RTL_INV_IT_DY_A</a:t>
              </a:r>
              <a:endParaRPr lang="zh-CN" altLang="en-US" sz="16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5855255" y="3987724"/>
              <a:ext cx="972464" cy="296483"/>
            </a:xfrm>
            <a:prstGeom prst="rect">
              <a:avLst/>
            </a:prstGeom>
            <a:ln w="41275" cap="sq" cmpd="sng">
              <a:solidFill>
                <a:schemeClr val="accent1">
                  <a:lumMod val="40000"/>
                  <a:lumOff val="60000"/>
                </a:schemeClr>
              </a:solidFill>
              <a:miter lim="800000"/>
            </a:ln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3175" rIns="3175" bIns="3175" numCol="1" spcCol="1270" anchor="ctr" anchorCtr="0">
              <a:noAutofit/>
            </a:bodyPr>
            <a:lstStyle/>
            <a:p>
              <a:pPr lvl="0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16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6.W_RTL_INV_SC_DY_A</a:t>
              </a:r>
              <a:endParaRPr lang="zh-CN" altLang="en-US" sz="16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5855255" y="4358328"/>
              <a:ext cx="972464" cy="296483"/>
            </a:xfrm>
            <a:prstGeom prst="rect">
              <a:avLst/>
            </a:prstGeom>
            <a:ln w="41275" cap="sq" cmpd="sng">
              <a:solidFill>
                <a:schemeClr val="accent1">
                  <a:lumMod val="40000"/>
                  <a:lumOff val="60000"/>
                </a:schemeClr>
              </a:solidFill>
              <a:miter lim="800000"/>
            </a:ln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3175" rIns="3175" bIns="3175" numCol="1" spcCol="1270" anchor="ctr" anchorCtr="0">
              <a:noAutofit/>
            </a:bodyPr>
            <a:lstStyle/>
            <a:p>
              <a:pPr lvl="0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16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7.W_RTL_INV_SC_DY_CUR_A</a:t>
              </a:r>
              <a:endParaRPr lang="zh-CN" altLang="en-US" sz="16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5855255" y="4728932"/>
              <a:ext cx="972464" cy="296483"/>
            </a:xfrm>
            <a:prstGeom prst="rect">
              <a:avLst/>
            </a:prstGeom>
            <a:ln w="41275" cap="sq" cmpd="sng">
              <a:solidFill>
                <a:schemeClr val="accent1">
                  <a:lumMod val="40000"/>
                  <a:lumOff val="60000"/>
                </a:schemeClr>
              </a:solidFill>
              <a:miter lim="800000"/>
            </a:ln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3175" rIns="3175" bIns="3175" numCol="1" spcCol="1270" anchor="ctr" anchorCtr="0">
              <a:noAutofit/>
            </a:bodyPr>
            <a:lstStyle/>
            <a:p>
              <a:pPr lvl="0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16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8.W_RTL_INV_SC_LC_DY_A</a:t>
              </a:r>
              <a:endParaRPr lang="zh-CN" altLang="en-US" sz="16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5855255" y="5099536"/>
              <a:ext cx="972464" cy="296483"/>
            </a:xfrm>
            <a:prstGeom prst="rect">
              <a:avLst/>
            </a:prstGeom>
            <a:ln w="41275" cap="sq" cmpd="sng">
              <a:solidFill>
                <a:schemeClr val="accent1">
                  <a:lumMod val="40000"/>
                  <a:lumOff val="60000"/>
                </a:schemeClr>
              </a:solidFill>
              <a:miter lim="800000"/>
            </a:ln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3175" rIns="3175" bIns="3175" numCol="1" spcCol="1270" anchor="ctr" anchorCtr="0">
              <a:noAutofit/>
            </a:bodyPr>
            <a:lstStyle/>
            <a:p>
              <a:pPr lvl="0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16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9.W_RTL_INV_SC_LC_MN_A</a:t>
              </a:r>
              <a:endParaRPr lang="zh-CN" altLang="en-US" sz="16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855255" y="5470140"/>
              <a:ext cx="972464" cy="296483"/>
            </a:xfrm>
            <a:prstGeom prst="rect">
              <a:avLst/>
            </a:prstGeom>
            <a:ln w="41275" cap="sq" cmpd="sng">
              <a:solidFill>
                <a:schemeClr val="accent1">
                  <a:lumMod val="40000"/>
                  <a:lumOff val="60000"/>
                </a:schemeClr>
              </a:solidFill>
              <a:miter lim="800000"/>
            </a:ln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3175" rIns="3175" bIns="3175" numCol="1" spcCol="1270" anchor="ctr" anchorCtr="0">
              <a:noAutofit/>
            </a:bodyPr>
            <a:lstStyle/>
            <a:p>
              <a:pPr lvl="0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16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10.W_RTL_INV_SC_MN_A </a:t>
              </a:r>
              <a:endParaRPr lang="zh-CN" altLang="en-US" sz="16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855255" y="5840744"/>
              <a:ext cx="972464" cy="296483"/>
            </a:xfrm>
            <a:prstGeom prst="rect">
              <a:avLst/>
            </a:prstGeom>
            <a:ln w="41275" cap="sq" cmpd="sng">
              <a:solidFill>
                <a:schemeClr val="accent1">
                  <a:lumMod val="40000"/>
                  <a:lumOff val="60000"/>
                </a:schemeClr>
              </a:solidFill>
              <a:miter lim="800000"/>
            </a:ln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3175" rIns="3175" bIns="3175" numCol="1" spcCol="1270" anchor="ctr" anchorCtr="0">
              <a:noAutofit/>
            </a:bodyPr>
            <a:lstStyle/>
            <a:p>
              <a:pPr lvl="0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16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11.W_RTL_INV_SC_MN_CUR_A</a:t>
              </a:r>
              <a:endParaRPr lang="zh-CN" altLang="en-US" sz="16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左弧形箭头 28"/>
          <p:cNvSpPr/>
          <p:nvPr/>
        </p:nvSpPr>
        <p:spPr>
          <a:xfrm>
            <a:off x="948361" y="2628899"/>
            <a:ext cx="797196" cy="2635774"/>
          </a:xfrm>
          <a:prstGeom prst="curvedRightArrow">
            <a:avLst>
              <a:gd name="adj1" fmla="val 13275"/>
              <a:gd name="adj2" fmla="val 4806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48361" y="3577454"/>
            <a:ext cx="1000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Merge</a:t>
            </a:r>
            <a:endParaRPr lang="zh-CN" altLang="en-US" sz="2400" dirty="0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517"/>
              </p:ext>
            </p:extLst>
          </p:nvPr>
        </p:nvGraphicFramePr>
        <p:xfrm>
          <a:off x="8553673" y="1577181"/>
          <a:ext cx="2348789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包装程序外壳对象" showAsIcon="1" r:id="rId3" imgW="2388240" imgH="635040" progId="Package">
                  <p:embed/>
                </p:oleObj>
              </mc:Choice>
              <mc:Fallback>
                <p:oleObj name="包装程序外壳对象" showAsIcon="1" r:id="rId3" imgW="2388240" imgH="635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53673" y="1577181"/>
                        <a:ext cx="2348789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639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20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程序包</vt:lpstr>
      <vt:lpstr>RA 商品库存汇总表处理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 商品库存汇总表处理</dc:title>
  <dc:creator>杨进</dc:creator>
  <cp:lastModifiedBy>杨进</cp:lastModifiedBy>
  <cp:revision>10</cp:revision>
  <dcterms:created xsi:type="dcterms:W3CDTF">2014-07-11T02:48:45Z</dcterms:created>
  <dcterms:modified xsi:type="dcterms:W3CDTF">2014-07-11T03:49:55Z</dcterms:modified>
</cp:coreProperties>
</file>