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9" r:id="rId6"/>
    <p:sldId id="270" r:id="rId7"/>
    <p:sldId id="260" r:id="rId8"/>
    <p:sldId id="258" r:id="rId9"/>
    <p:sldId id="271" r:id="rId10"/>
    <p:sldId id="272" r:id="rId11"/>
    <p:sldId id="262" r:id="rId12"/>
    <p:sldId id="263" r:id="rId13"/>
    <p:sldId id="264" r:id="rId14"/>
    <p:sldId id="265" r:id="rId15"/>
    <p:sldId id="266" r:id="rId16"/>
    <p:sldId id="267" r:id="rId17"/>
    <p:sldId id="26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86C83E-58A1-4044-8832-A7FC9C768DEC}" type="doc">
      <dgm:prSet loTypeId="urn:microsoft.com/office/officeart/2005/8/layout/vList3" loCatId="list" qsTypeId="urn:microsoft.com/office/officeart/2005/8/quickstyle/simple1" qsCatId="simple" csTypeId="urn:microsoft.com/office/officeart/2005/8/colors/accent1_2" csCatId="accent1" phldr="1"/>
      <dgm:spPr/>
    </dgm:pt>
    <dgm:pt modelId="{91962F0F-C6DB-4A8A-8E03-3B92CF509E52}">
      <dgm:prSet phldrT="[文本]"/>
      <dgm:spPr/>
      <dgm:t>
        <a:bodyPr/>
        <a:lstStyle/>
        <a:p>
          <a:r>
            <a:rPr lang="zh-CN" altLang="en-US" dirty="0" smtClean="0"/>
            <a:t>介绍</a:t>
          </a:r>
          <a:endParaRPr lang="zh-CN" altLang="en-US" dirty="0"/>
        </a:p>
      </dgm:t>
    </dgm:pt>
    <dgm:pt modelId="{A444C504-52BD-44CD-85F8-270EE65F1D7D}" type="parTrans" cxnId="{125A159C-CCC3-43BC-9C7E-6E89D297FADB}">
      <dgm:prSet/>
      <dgm:spPr/>
    </dgm:pt>
    <dgm:pt modelId="{BC0D9F4B-857F-4D2E-AF4E-8C571FC83C01}" type="sibTrans" cxnId="{125A159C-CCC3-43BC-9C7E-6E89D297FADB}">
      <dgm:prSet/>
      <dgm:spPr/>
    </dgm:pt>
    <dgm:pt modelId="{B90ADD0A-2522-43E6-966A-9B817AEA9CF7}">
      <dgm:prSet phldrT="[文本]"/>
      <dgm:spPr/>
      <dgm:t>
        <a:bodyPr/>
        <a:lstStyle/>
        <a:p>
          <a:r>
            <a:rPr lang="zh-CN" altLang="en-US" dirty="0" smtClean="0"/>
            <a:t>原理</a:t>
          </a:r>
          <a:endParaRPr lang="zh-CN" altLang="en-US" dirty="0"/>
        </a:p>
      </dgm:t>
    </dgm:pt>
    <dgm:pt modelId="{BC28B0E6-FC4B-42D8-B0F9-91B3CEA4CEC7}" type="parTrans" cxnId="{82C60EDF-F89C-40BF-9186-48575CC7C204}">
      <dgm:prSet/>
      <dgm:spPr/>
    </dgm:pt>
    <dgm:pt modelId="{5AF8D25A-02B6-42EB-918E-E44D3AEE7A76}" type="sibTrans" cxnId="{82C60EDF-F89C-40BF-9186-48575CC7C204}">
      <dgm:prSet/>
      <dgm:spPr/>
    </dgm:pt>
    <dgm:pt modelId="{8DDD2B1A-F67B-4610-AE3D-249BDDE49B36}">
      <dgm:prSet phldrT="[文本]" phldr="1"/>
      <dgm:spPr/>
      <dgm:t>
        <a:bodyPr/>
        <a:lstStyle/>
        <a:p>
          <a:endParaRPr lang="zh-CN" altLang="en-US" dirty="0"/>
        </a:p>
      </dgm:t>
    </dgm:pt>
    <dgm:pt modelId="{60BACBD0-8284-41A6-9886-79BAA47DE9B7}" type="parTrans" cxnId="{F45805F2-4F71-4DF4-8E12-7682DE90B3CA}">
      <dgm:prSet/>
      <dgm:spPr/>
    </dgm:pt>
    <dgm:pt modelId="{AF1B8B43-AA64-4D69-BA34-7CFC294FAB3E}" type="sibTrans" cxnId="{F45805F2-4F71-4DF4-8E12-7682DE90B3CA}">
      <dgm:prSet/>
      <dgm:spPr/>
    </dgm:pt>
    <dgm:pt modelId="{7496433C-9036-43B2-A9D9-03923ED5C679}" type="pres">
      <dgm:prSet presAssocID="{BC86C83E-58A1-4044-8832-A7FC9C768DEC}" presName="linearFlow" presStyleCnt="0">
        <dgm:presLayoutVars>
          <dgm:dir/>
          <dgm:resizeHandles val="exact"/>
        </dgm:presLayoutVars>
      </dgm:prSet>
      <dgm:spPr/>
    </dgm:pt>
    <dgm:pt modelId="{CE606539-1552-485A-9E0E-9A12808CF0C8}" type="pres">
      <dgm:prSet presAssocID="{91962F0F-C6DB-4A8A-8E03-3B92CF509E52}" presName="composite" presStyleCnt="0"/>
      <dgm:spPr/>
    </dgm:pt>
    <dgm:pt modelId="{C94C5988-CA1C-420A-BC58-8ADE546A08F3}" type="pres">
      <dgm:prSet presAssocID="{91962F0F-C6DB-4A8A-8E03-3B92CF509E52}" presName="imgShp" presStyleLbl="fgImgPlace1" presStyleIdx="0" presStyleCnt="3"/>
      <dgm:spPr/>
    </dgm:pt>
    <dgm:pt modelId="{C6BD6B71-C512-4E60-B6C8-3F6F82FB63D4}" type="pres">
      <dgm:prSet presAssocID="{91962F0F-C6DB-4A8A-8E03-3B92CF509E52}" presName="txShp" presStyleLbl="node1" presStyleIdx="0" presStyleCnt="3">
        <dgm:presLayoutVars>
          <dgm:bulletEnabled val="1"/>
        </dgm:presLayoutVars>
      </dgm:prSet>
      <dgm:spPr/>
      <dgm:t>
        <a:bodyPr/>
        <a:lstStyle/>
        <a:p>
          <a:endParaRPr lang="zh-CN" altLang="en-US"/>
        </a:p>
      </dgm:t>
    </dgm:pt>
    <dgm:pt modelId="{F7E61737-ACC5-4FA2-81C9-0E79566BE4A4}" type="pres">
      <dgm:prSet presAssocID="{BC0D9F4B-857F-4D2E-AF4E-8C571FC83C01}" presName="spacing" presStyleCnt="0"/>
      <dgm:spPr/>
    </dgm:pt>
    <dgm:pt modelId="{BDB1706B-034F-48DC-86E2-F632DC520A71}" type="pres">
      <dgm:prSet presAssocID="{B90ADD0A-2522-43E6-966A-9B817AEA9CF7}" presName="composite" presStyleCnt="0"/>
      <dgm:spPr/>
    </dgm:pt>
    <dgm:pt modelId="{DD54E1DB-E6C9-48A7-BABA-C464200988EE}" type="pres">
      <dgm:prSet presAssocID="{B90ADD0A-2522-43E6-966A-9B817AEA9CF7}" presName="imgShp" presStyleLbl="fgImgPlace1" presStyleIdx="1" presStyleCnt="3"/>
      <dgm:spPr/>
    </dgm:pt>
    <dgm:pt modelId="{4ED84873-D1DA-4F93-90BC-EF9EFAF7E0FB}" type="pres">
      <dgm:prSet presAssocID="{B90ADD0A-2522-43E6-966A-9B817AEA9CF7}" presName="txShp" presStyleLbl="node1" presStyleIdx="1" presStyleCnt="3">
        <dgm:presLayoutVars>
          <dgm:bulletEnabled val="1"/>
        </dgm:presLayoutVars>
      </dgm:prSet>
      <dgm:spPr/>
    </dgm:pt>
    <dgm:pt modelId="{324625A1-79AB-4C82-B960-27D2EF3FAD0B}" type="pres">
      <dgm:prSet presAssocID="{5AF8D25A-02B6-42EB-918E-E44D3AEE7A76}" presName="spacing" presStyleCnt="0"/>
      <dgm:spPr/>
    </dgm:pt>
    <dgm:pt modelId="{86017E06-1DD9-4AAC-8F5B-D06C76B4E54E}" type="pres">
      <dgm:prSet presAssocID="{8DDD2B1A-F67B-4610-AE3D-249BDDE49B36}" presName="composite" presStyleCnt="0"/>
      <dgm:spPr/>
    </dgm:pt>
    <dgm:pt modelId="{A124ED62-4D4D-4BD4-AD0B-1B671977D515}" type="pres">
      <dgm:prSet presAssocID="{8DDD2B1A-F67B-4610-AE3D-249BDDE49B36}" presName="imgShp" presStyleLbl="fgImgPlace1" presStyleIdx="2" presStyleCnt="3"/>
      <dgm:spPr/>
    </dgm:pt>
    <dgm:pt modelId="{57561170-48F8-4AC7-9E02-21AED382ADC9}" type="pres">
      <dgm:prSet presAssocID="{8DDD2B1A-F67B-4610-AE3D-249BDDE49B36}" presName="txShp" presStyleLbl="node1" presStyleIdx="2" presStyleCnt="3">
        <dgm:presLayoutVars>
          <dgm:bulletEnabled val="1"/>
        </dgm:presLayoutVars>
      </dgm:prSet>
      <dgm:spPr/>
    </dgm:pt>
  </dgm:ptLst>
  <dgm:cxnLst>
    <dgm:cxn modelId="{9F2D3958-617A-4E09-B120-B9FAF1F37BBC}" type="presOf" srcId="{91962F0F-C6DB-4A8A-8E03-3B92CF509E52}" destId="{C6BD6B71-C512-4E60-B6C8-3F6F82FB63D4}" srcOrd="0" destOrd="0" presId="urn:microsoft.com/office/officeart/2005/8/layout/vList3"/>
    <dgm:cxn modelId="{469868D0-4CBF-44D9-806B-F8F99E1D266F}" type="presOf" srcId="{B90ADD0A-2522-43E6-966A-9B817AEA9CF7}" destId="{4ED84873-D1DA-4F93-90BC-EF9EFAF7E0FB}" srcOrd="0" destOrd="0" presId="urn:microsoft.com/office/officeart/2005/8/layout/vList3"/>
    <dgm:cxn modelId="{F45805F2-4F71-4DF4-8E12-7682DE90B3CA}" srcId="{BC86C83E-58A1-4044-8832-A7FC9C768DEC}" destId="{8DDD2B1A-F67B-4610-AE3D-249BDDE49B36}" srcOrd="2" destOrd="0" parTransId="{60BACBD0-8284-41A6-9886-79BAA47DE9B7}" sibTransId="{AF1B8B43-AA64-4D69-BA34-7CFC294FAB3E}"/>
    <dgm:cxn modelId="{075A672B-001A-4484-A3AA-3A36DADFDD29}" type="presOf" srcId="{8DDD2B1A-F67B-4610-AE3D-249BDDE49B36}" destId="{57561170-48F8-4AC7-9E02-21AED382ADC9}" srcOrd="0" destOrd="0" presId="urn:microsoft.com/office/officeart/2005/8/layout/vList3"/>
    <dgm:cxn modelId="{125A159C-CCC3-43BC-9C7E-6E89D297FADB}" srcId="{BC86C83E-58A1-4044-8832-A7FC9C768DEC}" destId="{91962F0F-C6DB-4A8A-8E03-3B92CF509E52}" srcOrd="0" destOrd="0" parTransId="{A444C504-52BD-44CD-85F8-270EE65F1D7D}" sibTransId="{BC0D9F4B-857F-4D2E-AF4E-8C571FC83C01}"/>
    <dgm:cxn modelId="{82C60EDF-F89C-40BF-9186-48575CC7C204}" srcId="{BC86C83E-58A1-4044-8832-A7FC9C768DEC}" destId="{B90ADD0A-2522-43E6-966A-9B817AEA9CF7}" srcOrd="1" destOrd="0" parTransId="{BC28B0E6-FC4B-42D8-B0F9-91B3CEA4CEC7}" sibTransId="{5AF8D25A-02B6-42EB-918E-E44D3AEE7A76}"/>
    <dgm:cxn modelId="{5CE88ED6-B2C0-4C87-8572-5923C5F8119F}" type="presOf" srcId="{BC86C83E-58A1-4044-8832-A7FC9C768DEC}" destId="{7496433C-9036-43B2-A9D9-03923ED5C679}" srcOrd="0" destOrd="0" presId="urn:microsoft.com/office/officeart/2005/8/layout/vList3"/>
    <dgm:cxn modelId="{6D18753E-8B7C-40BB-93E5-D65B4056D176}" type="presParOf" srcId="{7496433C-9036-43B2-A9D9-03923ED5C679}" destId="{CE606539-1552-485A-9E0E-9A12808CF0C8}" srcOrd="0" destOrd="0" presId="urn:microsoft.com/office/officeart/2005/8/layout/vList3"/>
    <dgm:cxn modelId="{6E5D14C7-64E8-40FC-81DF-3415445588EA}" type="presParOf" srcId="{CE606539-1552-485A-9E0E-9A12808CF0C8}" destId="{C94C5988-CA1C-420A-BC58-8ADE546A08F3}" srcOrd="0" destOrd="0" presId="urn:microsoft.com/office/officeart/2005/8/layout/vList3"/>
    <dgm:cxn modelId="{B775CE1F-ABB6-4B11-82EE-231F8329B335}" type="presParOf" srcId="{CE606539-1552-485A-9E0E-9A12808CF0C8}" destId="{C6BD6B71-C512-4E60-B6C8-3F6F82FB63D4}" srcOrd="1" destOrd="0" presId="urn:microsoft.com/office/officeart/2005/8/layout/vList3"/>
    <dgm:cxn modelId="{5B0BF7FE-00A9-4524-8574-DAB5ED71C936}" type="presParOf" srcId="{7496433C-9036-43B2-A9D9-03923ED5C679}" destId="{F7E61737-ACC5-4FA2-81C9-0E79566BE4A4}" srcOrd="1" destOrd="0" presId="urn:microsoft.com/office/officeart/2005/8/layout/vList3"/>
    <dgm:cxn modelId="{348B2426-C6E2-49B2-AC2D-E651EC269DC2}" type="presParOf" srcId="{7496433C-9036-43B2-A9D9-03923ED5C679}" destId="{BDB1706B-034F-48DC-86E2-F632DC520A71}" srcOrd="2" destOrd="0" presId="urn:microsoft.com/office/officeart/2005/8/layout/vList3"/>
    <dgm:cxn modelId="{D74FE6F4-1EDB-4A18-BB75-5369B432B2CC}" type="presParOf" srcId="{BDB1706B-034F-48DC-86E2-F632DC520A71}" destId="{DD54E1DB-E6C9-48A7-BABA-C464200988EE}" srcOrd="0" destOrd="0" presId="urn:microsoft.com/office/officeart/2005/8/layout/vList3"/>
    <dgm:cxn modelId="{1C31968D-C96E-4744-9005-0E4C9457FAB1}" type="presParOf" srcId="{BDB1706B-034F-48DC-86E2-F632DC520A71}" destId="{4ED84873-D1DA-4F93-90BC-EF9EFAF7E0FB}" srcOrd="1" destOrd="0" presId="urn:microsoft.com/office/officeart/2005/8/layout/vList3"/>
    <dgm:cxn modelId="{902E9871-098F-4058-9EC1-FF0CFA3FB44B}" type="presParOf" srcId="{7496433C-9036-43B2-A9D9-03923ED5C679}" destId="{324625A1-79AB-4C82-B960-27D2EF3FAD0B}" srcOrd="3" destOrd="0" presId="urn:microsoft.com/office/officeart/2005/8/layout/vList3"/>
    <dgm:cxn modelId="{EC82F938-5037-4760-A5BC-EF70D2A3FB91}" type="presParOf" srcId="{7496433C-9036-43B2-A9D9-03923ED5C679}" destId="{86017E06-1DD9-4AAC-8F5B-D06C76B4E54E}" srcOrd="4" destOrd="0" presId="urn:microsoft.com/office/officeart/2005/8/layout/vList3"/>
    <dgm:cxn modelId="{8C2535A0-D9E1-467E-8584-3766338D3E56}" type="presParOf" srcId="{86017E06-1DD9-4AAC-8F5B-D06C76B4E54E}" destId="{A124ED62-4D4D-4BD4-AD0B-1B671977D515}" srcOrd="0" destOrd="0" presId="urn:microsoft.com/office/officeart/2005/8/layout/vList3"/>
    <dgm:cxn modelId="{FBD9A564-CF61-435A-B2C2-01E90CA464C0}" type="presParOf" srcId="{86017E06-1DD9-4AAC-8F5B-D06C76B4E54E}" destId="{57561170-48F8-4AC7-9E02-21AED382ADC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3F8B0E-DEC9-4C28-90BB-BE591D9A3D99}" type="doc">
      <dgm:prSet loTypeId="urn:microsoft.com/office/officeart/2008/layout/AlternatingHexagons" loCatId="list" qsTypeId="urn:microsoft.com/office/officeart/2005/8/quickstyle/simple5" qsCatId="simple" csTypeId="urn:microsoft.com/office/officeart/2005/8/colors/accent1_2" csCatId="accent1" phldr="1"/>
      <dgm:spPr/>
      <dgm:t>
        <a:bodyPr/>
        <a:lstStyle/>
        <a:p>
          <a:endParaRPr lang="zh-CN" altLang="en-US"/>
        </a:p>
      </dgm:t>
    </dgm:pt>
    <dgm:pt modelId="{42166383-DFA9-43AB-980C-CEE06159C9B6}">
      <dgm:prSet phldrT="[文本]" custT="1"/>
      <dgm:spPr/>
      <dgm:t>
        <a:bodyPr/>
        <a:lstStyle/>
        <a:p>
          <a:r>
            <a:rPr lang="zh-CN" altLang="en-US" sz="2400" dirty="0" smtClean="0"/>
            <a:t>分类</a:t>
          </a:r>
          <a:endParaRPr lang="zh-CN" altLang="en-US" sz="2400" dirty="0"/>
        </a:p>
      </dgm:t>
    </dgm:pt>
    <dgm:pt modelId="{5A25247E-A81C-43FE-98E1-CDC2DDDC59EC}" type="parTrans" cxnId="{EB6ABB77-662D-44FB-994F-8038762FD015}">
      <dgm:prSet/>
      <dgm:spPr/>
      <dgm:t>
        <a:bodyPr/>
        <a:lstStyle/>
        <a:p>
          <a:endParaRPr lang="zh-CN" altLang="en-US" sz="2400"/>
        </a:p>
      </dgm:t>
    </dgm:pt>
    <dgm:pt modelId="{AC6D6F3F-1595-4797-A1E4-FEC9930BE76C}" type="sibTrans" cxnId="{EB6ABB77-662D-44FB-994F-8038762FD015}">
      <dgm:prSet custT="1"/>
      <dgm:spPr/>
      <dgm:t>
        <a:bodyPr/>
        <a:lstStyle/>
        <a:p>
          <a:endParaRPr lang="zh-CN" altLang="en-US" sz="2400"/>
        </a:p>
      </dgm:t>
    </dgm:pt>
    <dgm:pt modelId="{A47FBAD4-2501-4CE8-B7CD-6EFF54AC2B30}">
      <dgm:prSet phldrT="[文本]" custT="1"/>
      <dgm:spPr/>
      <dgm:t>
        <a:bodyPr/>
        <a:lstStyle/>
        <a:p>
          <a:r>
            <a:rPr lang="zh-CN" altLang="en-US" sz="2400" dirty="0" smtClean="0"/>
            <a:t>回归分析</a:t>
          </a:r>
          <a:endParaRPr lang="zh-CN" altLang="en-US" sz="2400" dirty="0"/>
        </a:p>
      </dgm:t>
    </dgm:pt>
    <dgm:pt modelId="{B1658BAF-2756-4623-A4B1-985475D30A36}" type="parTrans" cxnId="{2D99D08C-4037-4AF0-A960-77312FD3B7F3}">
      <dgm:prSet/>
      <dgm:spPr/>
      <dgm:t>
        <a:bodyPr/>
        <a:lstStyle/>
        <a:p>
          <a:endParaRPr lang="zh-CN" altLang="en-US" sz="2400"/>
        </a:p>
      </dgm:t>
    </dgm:pt>
    <dgm:pt modelId="{ABBBCB39-6729-418C-8DC1-A17ADA4601E3}" type="sibTrans" cxnId="{2D99D08C-4037-4AF0-A960-77312FD3B7F3}">
      <dgm:prSet/>
      <dgm:spPr/>
      <dgm:t>
        <a:bodyPr/>
        <a:lstStyle/>
        <a:p>
          <a:endParaRPr lang="zh-CN" altLang="en-US" sz="2400"/>
        </a:p>
      </dgm:t>
    </dgm:pt>
    <dgm:pt modelId="{6E879D9C-CFCF-4A2F-A09D-C44721718BA3}">
      <dgm:prSet phldrT="[文本]" custT="1"/>
      <dgm:spPr/>
      <dgm:t>
        <a:bodyPr/>
        <a:lstStyle/>
        <a:p>
          <a:r>
            <a:rPr lang="zh-CN" altLang="en-US" sz="2400" dirty="0" smtClean="0"/>
            <a:t>聚类</a:t>
          </a:r>
          <a:endParaRPr lang="zh-CN" altLang="en-US" sz="2400" dirty="0"/>
        </a:p>
      </dgm:t>
    </dgm:pt>
    <dgm:pt modelId="{AF551550-FE92-4BB9-948C-5533011A0931}" type="parTrans" cxnId="{655A8576-AF9A-4131-A3BA-9C5DC22FD4B0}">
      <dgm:prSet/>
      <dgm:spPr/>
      <dgm:t>
        <a:bodyPr/>
        <a:lstStyle/>
        <a:p>
          <a:endParaRPr lang="zh-CN" altLang="en-US" sz="2400"/>
        </a:p>
      </dgm:t>
    </dgm:pt>
    <dgm:pt modelId="{5F585E74-4518-46E5-BC49-384679FFA63F}" type="sibTrans" cxnId="{655A8576-AF9A-4131-A3BA-9C5DC22FD4B0}">
      <dgm:prSet custT="1"/>
      <dgm:spPr/>
      <dgm:t>
        <a:bodyPr/>
        <a:lstStyle/>
        <a:p>
          <a:endParaRPr lang="zh-CN" altLang="en-US" sz="2400"/>
        </a:p>
      </dgm:t>
    </dgm:pt>
    <dgm:pt modelId="{7A305C61-19A7-48CA-8C9D-209157175225}">
      <dgm:prSet phldrT="[文本]" custT="1"/>
      <dgm:spPr/>
      <dgm:t>
        <a:bodyPr/>
        <a:lstStyle/>
        <a:p>
          <a:r>
            <a:rPr lang="zh-CN" altLang="en-US" sz="2400" dirty="0" smtClean="0"/>
            <a:t>关联规则</a:t>
          </a:r>
          <a:endParaRPr lang="zh-CN" altLang="en-US" sz="2400" dirty="0"/>
        </a:p>
      </dgm:t>
    </dgm:pt>
    <dgm:pt modelId="{B32A5AC4-31DE-4DBD-95C7-14FF1D86FEBA}" type="parTrans" cxnId="{BD1F197B-F0C0-4362-A608-E6A5B7FE6A9B}">
      <dgm:prSet/>
      <dgm:spPr/>
      <dgm:t>
        <a:bodyPr/>
        <a:lstStyle/>
        <a:p>
          <a:endParaRPr lang="zh-CN" altLang="en-US" sz="2400"/>
        </a:p>
      </dgm:t>
    </dgm:pt>
    <dgm:pt modelId="{2902C7F7-3F20-4DE3-926F-61BD06FB840A}" type="sibTrans" cxnId="{BD1F197B-F0C0-4362-A608-E6A5B7FE6A9B}">
      <dgm:prSet/>
      <dgm:spPr/>
      <dgm:t>
        <a:bodyPr/>
        <a:lstStyle/>
        <a:p>
          <a:endParaRPr lang="zh-CN" altLang="en-US" sz="2400"/>
        </a:p>
      </dgm:t>
    </dgm:pt>
    <dgm:pt modelId="{9BBDA8A1-7896-45B0-B57D-B2F8FECB6039}">
      <dgm:prSet phldrT="[文本]" custT="1"/>
      <dgm:spPr/>
      <dgm:t>
        <a:bodyPr/>
        <a:lstStyle/>
        <a:p>
          <a:r>
            <a:rPr lang="zh-CN" altLang="en-US" sz="2400" dirty="0" smtClean="0"/>
            <a:t>特征</a:t>
          </a:r>
          <a:endParaRPr lang="zh-CN" altLang="en-US" sz="2400" dirty="0"/>
        </a:p>
      </dgm:t>
    </dgm:pt>
    <dgm:pt modelId="{B6CE309C-1599-4C1A-9CCE-3678DA34AF3B}" type="parTrans" cxnId="{BCFE8EC9-BAEC-4CDD-AE3C-CFB338D8EFDB}">
      <dgm:prSet/>
      <dgm:spPr/>
      <dgm:t>
        <a:bodyPr/>
        <a:lstStyle/>
        <a:p>
          <a:endParaRPr lang="zh-CN" altLang="en-US" sz="2400"/>
        </a:p>
      </dgm:t>
    </dgm:pt>
    <dgm:pt modelId="{685D0EF2-0363-4E49-9D1C-D4ACBBC2FEE2}" type="sibTrans" cxnId="{BCFE8EC9-BAEC-4CDD-AE3C-CFB338D8EFDB}">
      <dgm:prSet custT="1"/>
      <dgm:spPr/>
      <dgm:t>
        <a:bodyPr/>
        <a:lstStyle/>
        <a:p>
          <a:endParaRPr lang="zh-CN" altLang="en-US" sz="2400"/>
        </a:p>
      </dgm:t>
    </dgm:pt>
    <dgm:pt modelId="{2EE43C16-3DDA-47D3-B696-1488BEB28BD5}">
      <dgm:prSet phldrT="[文本]" custT="1"/>
      <dgm:spPr/>
      <dgm:t>
        <a:bodyPr/>
        <a:lstStyle/>
        <a:p>
          <a:r>
            <a:rPr lang="zh-CN" altLang="en-US" sz="2400" dirty="0" smtClean="0"/>
            <a:t>变化和偏差分析</a:t>
          </a:r>
          <a:endParaRPr lang="zh-CN" altLang="en-US" sz="2400" dirty="0"/>
        </a:p>
      </dgm:t>
    </dgm:pt>
    <dgm:pt modelId="{AE8BFE71-E9A5-4A97-AB30-5A1F057F02DF}" type="parTrans" cxnId="{961D4483-E249-441C-AE4C-CEB964F3E982}">
      <dgm:prSet/>
      <dgm:spPr/>
      <dgm:t>
        <a:bodyPr/>
        <a:lstStyle/>
        <a:p>
          <a:endParaRPr lang="zh-CN" altLang="en-US" sz="2400"/>
        </a:p>
      </dgm:t>
    </dgm:pt>
    <dgm:pt modelId="{84DE1BCF-1A25-4F8B-99D7-AAF4A4583A46}" type="sibTrans" cxnId="{961D4483-E249-441C-AE4C-CEB964F3E982}">
      <dgm:prSet/>
      <dgm:spPr/>
      <dgm:t>
        <a:bodyPr/>
        <a:lstStyle/>
        <a:p>
          <a:endParaRPr lang="zh-CN" altLang="en-US" sz="2400"/>
        </a:p>
      </dgm:t>
    </dgm:pt>
    <dgm:pt modelId="{9CD96507-1896-4AEA-8244-78EE8B80EA8C}">
      <dgm:prSet phldrT="[文本]" custT="1"/>
      <dgm:spPr/>
      <dgm:t>
        <a:bodyPr/>
        <a:lstStyle/>
        <a:p>
          <a:r>
            <a:rPr lang="en-US" altLang="zh-CN" sz="2400" dirty="0" smtClean="0"/>
            <a:t>Web</a:t>
          </a:r>
          <a:r>
            <a:rPr lang="zh-CN" altLang="en-US" sz="2400" dirty="0" smtClean="0"/>
            <a:t>页挖掘</a:t>
          </a:r>
          <a:endParaRPr lang="zh-CN" altLang="en-US" sz="2400" dirty="0"/>
        </a:p>
      </dgm:t>
    </dgm:pt>
    <dgm:pt modelId="{8405D866-B4C7-48A4-A4F2-757AF79B118B}" type="parTrans" cxnId="{E1673A0D-B687-4824-A7D5-30702FEB0F83}">
      <dgm:prSet/>
      <dgm:spPr/>
      <dgm:t>
        <a:bodyPr/>
        <a:lstStyle/>
        <a:p>
          <a:endParaRPr lang="zh-CN" altLang="en-US" sz="2400"/>
        </a:p>
      </dgm:t>
    </dgm:pt>
    <dgm:pt modelId="{A593E061-28F0-4F80-B17B-CD76E97A9655}" type="sibTrans" cxnId="{E1673A0D-B687-4824-A7D5-30702FEB0F83}">
      <dgm:prSet custT="1"/>
      <dgm:spPr/>
      <dgm:t>
        <a:bodyPr/>
        <a:lstStyle/>
        <a:p>
          <a:endParaRPr lang="zh-CN" altLang="en-US" sz="2400"/>
        </a:p>
      </dgm:t>
    </dgm:pt>
    <dgm:pt modelId="{0E6BC6CC-699D-417E-AD12-6CE7162801B2}" type="pres">
      <dgm:prSet presAssocID="{7B3F8B0E-DEC9-4C28-90BB-BE591D9A3D99}" presName="Name0" presStyleCnt="0">
        <dgm:presLayoutVars>
          <dgm:chMax/>
          <dgm:chPref/>
          <dgm:dir/>
          <dgm:animLvl val="lvl"/>
        </dgm:presLayoutVars>
      </dgm:prSet>
      <dgm:spPr/>
    </dgm:pt>
    <dgm:pt modelId="{7D318577-6CE8-49F6-B00B-41322DEF20A4}" type="pres">
      <dgm:prSet presAssocID="{42166383-DFA9-43AB-980C-CEE06159C9B6}" presName="composite" presStyleCnt="0"/>
      <dgm:spPr/>
    </dgm:pt>
    <dgm:pt modelId="{03BE1139-4844-4EAF-BA2E-5510EDD87832}" type="pres">
      <dgm:prSet presAssocID="{42166383-DFA9-43AB-980C-CEE06159C9B6}" presName="Parent1" presStyleLbl="node1" presStyleIdx="0" presStyleCnt="8">
        <dgm:presLayoutVars>
          <dgm:chMax val="1"/>
          <dgm:chPref val="1"/>
          <dgm:bulletEnabled val="1"/>
        </dgm:presLayoutVars>
      </dgm:prSet>
      <dgm:spPr/>
    </dgm:pt>
    <dgm:pt modelId="{93FB7DE7-5DC7-4F2E-AF3B-4D6649D74D0D}" type="pres">
      <dgm:prSet presAssocID="{42166383-DFA9-43AB-980C-CEE06159C9B6}" presName="Childtext1" presStyleLbl="revTx" presStyleIdx="0" presStyleCnt="4">
        <dgm:presLayoutVars>
          <dgm:chMax val="0"/>
          <dgm:chPref val="0"/>
          <dgm:bulletEnabled val="1"/>
        </dgm:presLayoutVars>
      </dgm:prSet>
      <dgm:spPr/>
    </dgm:pt>
    <dgm:pt modelId="{8F8ECED8-DD24-42AE-9C9D-74DA93F25D20}" type="pres">
      <dgm:prSet presAssocID="{42166383-DFA9-43AB-980C-CEE06159C9B6}" presName="BalanceSpacing" presStyleCnt="0"/>
      <dgm:spPr/>
    </dgm:pt>
    <dgm:pt modelId="{812572B0-2B12-4598-9B2A-ADA2E9D2993E}" type="pres">
      <dgm:prSet presAssocID="{42166383-DFA9-43AB-980C-CEE06159C9B6}" presName="BalanceSpacing1" presStyleCnt="0"/>
      <dgm:spPr/>
    </dgm:pt>
    <dgm:pt modelId="{CBBEF42D-83D8-4621-8622-0D8389CCE5E7}" type="pres">
      <dgm:prSet presAssocID="{AC6D6F3F-1595-4797-A1E4-FEC9930BE76C}" presName="Accent1Text" presStyleLbl="node1" presStyleIdx="1" presStyleCnt="8"/>
      <dgm:spPr/>
    </dgm:pt>
    <dgm:pt modelId="{293C3A2E-E055-4BE2-B9F6-B1AB936B6C15}" type="pres">
      <dgm:prSet presAssocID="{AC6D6F3F-1595-4797-A1E4-FEC9930BE76C}" presName="spaceBetweenRectangles" presStyleCnt="0"/>
      <dgm:spPr/>
    </dgm:pt>
    <dgm:pt modelId="{DEC3EECF-FC6C-4C8F-B368-FF9C8926C6F1}" type="pres">
      <dgm:prSet presAssocID="{6E879D9C-CFCF-4A2F-A09D-C44721718BA3}" presName="composite" presStyleCnt="0"/>
      <dgm:spPr/>
    </dgm:pt>
    <dgm:pt modelId="{74DE52C0-0C89-4B66-BD63-C5727F5325EE}" type="pres">
      <dgm:prSet presAssocID="{6E879D9C-CFCF-4A2F-A09D-C44721718BA3}" presName="Parent1" presStyleLbl="node1" presStyleIdx="2" presStyleCnt="8">
        <dgm:presLayoutVars>
          <dgm:chMax val="1"/>
          <dgm:chPref val="1"/>
          <dgm:bulletEnabled val="1"/>
        </dgm:presLayoutVars>
      </dgm:prSet>
      <dgm:spPr/>
    </dgm:pt>
    <dgm:pt modelId="{29B65038-FED4-4B21-ABD1-AB66BED52D75}" type="pres">
      <dgm:prSet presAssocID="{6E879D9C-CFCF-4A2F-A09D-C44721718BA3}" presName="Childtext1" presStyleLbl="revTx" presStyleIdx="1" presStyleCnt="4">
        <dgm:presLayoutVars>
          <dgm:chMax val="0"/>
          <dgm:chPref val="0"/>
          <dgm:bulletEnabled val="1"/>
        </dgm:presLayoutVars>
      </dgm:prSet>
      <dgm:spPr/>
    </dgm:pt>
    <dgm:pt modelId="{94EB22F1-46F7-48FD-B5EA-B4945DAC91BA}" type="pres">
      <dgm:prSet presAssocID="{6E879D9C-CFCF-4A2F-A09D-C44721718BA3}" presName="BalanceSpacing" presStyleCnt="0"/>
      <dgm:spPr/>
    </dgm:pt>
    <dgm:pt modelId="{4162D786-5A58-4734-A7E4-E432F0A26061}" type="pres">
      <dgm:prSet presAssocID="{6E879D9C-CFCF-4A2F-A09D-C44721718BA3}" presName="BalanceSpacing1" presStyleCnt="0"/>
      <dgm:spPr/>
    </dgm:pt>
    <dgm:pt modelId="{5187DA73-A513-46D6-B65E-C944E5A4922F}" type="pres">
      <dgm:prSet presAssocID="{5F585E74-4518-46E5-BC49-384679FFA63F}" presName="Accent1Text" presStyleLbl="node1" presStyleIdx="3" presStyleCnt="8"/>
      <dgm:spPr/>
    </dgm:pt>
    <dgm:pt modelId="{C297D241-7084-4441-8C95-2D75D3D561A4}" type="pres">
      <dgm:prSet presAssocID="{5F585E74-4518-46E5-BC49-384679FFA63F}" presName="spaceBetweenRectangles" presStyleCnt="0"/>
      <dgm:spPr/>
    </dgm:pt>
    <dgm:pt modelId="{EC4B562E-38C3-4E80-93D2-98BE92BA8F6A}" type="pres">
      <dgm:prSet presAssocID="{9BBDA8A1-7896-45B0-B57D-B2F8FECB6039}" presName="composite" presStyleCnt="0"/>
      <dgm:spPr/>
    </dgm:pt>
    <dgm:pt modelId="{91670558-7868-4ABE-8668-F569AB53E8D9}" type="pres">
      <dgm:prSet presAssocID="{9BBDA8A1-7896-45B0-B57D-B2F8FECB6039}" presName="Parent1" presStyleLbl="node1" presStyleIdx="4" presStyleCnt="8">
        <dgm:presLayoutVars>
          <dgm:chMax val="1"/>
          <dgm:chPref val="1"/>
          <dgm:bulletEnabled val="1"/>
        </dgm:presLayoutVars>
      </dgm:prSet>
      <dgm:spPr/>
    </dgm:pt>
    <dgm:pt modelId="{67DAD3ED-CEDC-42A0-ADF0-BF56A77B1441}" type="pres">
      <dgm:prSet presAssocID="{9BBDA8A1-7896-45B0-B57D-B2F8FECB6039}" presName="Childtext1" presStyleLbl="revTx" presStyleIdx="2" presStyleCnt="4">
        <dgm:presLayoutVars>
          <dgm:chMax val="0"/>
          <dgm:chPref val="0"/>
          <dgm:bulletEnabled val="1"/>
        </dgm:presLayoutVars>
      </dgm:prSet>
      <dgm:spPr/>
      <dgm:t>
        <a:bodyPr/>
        <a:lstStyle/>
        <a:p>
          <a:endParaRPr lang="zh-CN" altLang="en-US"/>
        </a:p>
      </dgm:t>
    </dgm:pt>
    <dgm:pt modelId="{8E768CD8-07E0-4655-AE55-C03CE71FDF63}" type="pres">
      <dgm:prSet presAssocID="{9BBDA8A1-7896-45B0-B57D-B2F8FECB6039}" presName="BalanceSpacing" presStyleCnt="0"/>
      <dgm:spPr/>
    </dgm:pt>
    <dgm:pt modelId="{5EDC47FE-F0DF-44C4-8C04-FB276A3280C0}" type="pres">
      <dgm:prSet presAssocID="{9BBDA8A1-7896-45B0-B57D-B2F8FECB6039}" presName="BalanceSpacing1" presStyleCnt="0"/>
      <dgm:spPr/>
    </dgm:pt>
    <dgm:pt modelId="{7C4C320B-0461-4107-8A64-69B6979E7C5A}" type="pres">
      <dgm:prSet presAssocID="{685D0EF2-0363-4E49-9D1C-D4ACBBC2FEE2}" presName="Accent1Text" presStyleLbl="node1" presStyleIdx="5" presStyleCnt="8"/>
      <dgm:spPr/>
    </dgm:pt>
    <dgm:pt modelId="{3EC4CE32-68DF-41B1-8C6D-3FCF1233B4F7}" type="pres">
      <dgm:prSet presAssocID="{685D0EF2-0363-4E49-9D1C-D4ACBBC2FEE2}" presName="spaceBetweenRectangles" presStyleCnt="0"/>
      <dgm:spPr/>
    </dgm:pt>
    <dgm:pt modelId="{DE7AE709-7201-4715-86AC-84C1ECCCB550}" type="pres">
      <dgm:prSet presAssocID="{9CD96507-1896-4AEA-8244-78EE8B80EA8C}" presName="composite" presStyleCnt="0"/>
      <dgm:spPr/>
    </dgm:pt>
    <dgm:pt modelId="{3AA70BCF-717A-49BB-B292-D1951CF4F729}" type="pres">
      <dgm:prSet presAssocID="{9CD96507-1896-4AEA-8244-78EE8B80EA8C}" presName="Parent1" presStyleLbl="node1" presStyleIdx="6" presStyleCnt="8">
        <dgm:presLayoutVars>
          <dgm:chMax val="1"/>
          <dgm:chPref val="1"/>
          <dgm:bulletEnabled val="1"/>
        </dgm:presLayoutVars>
      </dgm:prSet>
      <dgm:spPr/>
    </dgm:pt>
    <dgm:pt modelId="{C954D952-511B-4216-B4A4-D56FD9FB64BF}" type="pres">
      <dgm:prSet presAssocID="{9CD96507-1896-4AEA-8244-78EE8B80EA8C}" presName="Childtext1" presStyleLbl="revTx" presStyleIdx="3" presStyleCnt="4">
        <dgm:presLayoutVars>
          <dgm:chMax val="0"/>
          <dgm:chPref val="0"/>
          <dgm:bulletEnabled val="1"/>
        </dgm:presLayoutVars>
      </dgm:prSet>
      <dgm:spPr/>
    </dgm:pt>
    <dgm:pt modelId="{585D079B-9781-4779-9EAA-96F58464FF18}" type="pres">
      <dgm:prSet presAssocID="{9CD96507-1896-4AEA-8244-78EE8B80EA8C}" presName="BalanceSpacing" presStyleCnt="0"/>
      <dgm:spPr/>
    </dgm:pt>
    <dgm:pt modelId="{7C670A79-A9E9-4679-80C3-E3AB147F7BEC}" type="pres">
      <dgm:prSet presAssocID="{9CD96507-1896-4AEA-8244-78EE8B80EA8C}" presName="BalanceSpacing1" presStyleCnt="0"/>
      <dgm:spPr/>
    </dgm:pt>
    <dgm:pt modelId="{1BC93804-6AF0-46AF-922E-C8113869B4C6}" type="pres">
      <dgm:prSet presAssocID="{A593E061-28F0-4F80-B17B-CD76E97A9655}" presName="Accent1Text" presStyleLbl="node1" presStyleIdx="7" presStyleCnt="8"/>
      <dgm:spPr/>
    </dgm:pt>
  </dgm:ptLst>
  <dgm:cxnLst>
    <dgm:cxn modelId="{D37E24FA-DA22-42F1-A59E-7114B5E37940}" type="presOf" srcId="{9CD96507-1896-4AEA-8244-78EE8B80EA8C}" destId="{3AA70BCF-717A-49BB-B292-D1951CF4F729}" srcOrd="0" destOrd="0" presId="urn:microsoft.com/office/officeart/2008/layout/AlternatingHexagons"/>
    <dgm:cxn modelId="{DBCD752A-63E3-4F1D-B8EC-68668E76C348}" type="presOf" srcId="{9BBDA8A1-7896-45B0-B57D-B2F8FECB6039}" destId="{91670558-7868-4ABE-8668-F569AB53E8D9}" srcOrd="0" destOrd="0" presId="urn:microsoft.com/office/officeart/2008/layout/AlternatingHexagons"/>
    <dgm:cxn modelId="{FE65BB48-F922-4E12-B663-C5BB223EE603}" type="presOf" srcId="{6E879D9C-CFCF-4A2F-A09D-C44721718BA3}" destId="{74DE52C0-0C89-4B66-BD63-C5727F5325EE}" srcOrd="0" destOrd="0" presId="urn:microsoft.com/office/officeart/2008/layout/AlternatingHexagons"/>
    <dgm:cxn modelId="{082DAB51-7F6F-4379-9AAE-9D71DD3E0E4B}" type="presOf" srcId="{42166383-DFA9-43AB-980C-CEE06159C9B6}" destId="{03BE1139-4844-4EAF-BA2E-5510EDD87832}" srcOrd="0" destOrd="0" presId="urn:microsoft.com/office/officeart/2008/layout/AlternatingHexagons"/>
    <dgm:cxn modelId="{BCFE8EC9-BAEC-4CDD-AE3C-CFB338D8EFDB}" srcId="{7B3F8B0E-DEC9-4C28-90BB-BE591D9A3D99}" destId="{9BBDA8A1-7896-45B0-B57D-B2F8FECB6039}" srcOrd="2" destOrd="0" parTransId="{B6CE309C-1599-4C1A-9CCE-3678DA34AF3B}" sibTransId="{685D0EF2-0363-4E49-9D1C-D4ACBBC2FEE2}"/>
    <dgm:cxn modelId="{652E4588-8AAA-4828-B99C-1E92F7CC294A}" type="presOf" srcId="{2EE43C16-3DDA-47D3-B696-1488BEB28BD5}" destId="{67DAD3ED-CEDC-42A0-ADF0-BF56A77B1441}" srcOrd="0" destOrd="0" presId="urn:microsoft.com/office/officeart/2008/layout/AlternatingHexagons"/>
    <dgm:cxn modelId="{D9FC02D7-1C0A-4FA2-903E-B730C94D93E5}" type="presOf" srcId="{5F585E74-4518-46E5-BC49-384679FFA63F}" destId="{5187DA73-A513-46D6-B65E-C944E5A4922F}" srcOrd="0" destOrd="0" presId="urn:microsoft.com/office/officeart/2008/layout/AlternatingHexagons"/>
    <dgm:cxn modelId="{2D99D08C-4037-4AF0-A960-77312FD3B7F3}" srcId="{42166383-DFA9-43AB-980C-CEE06159C9B6}" destId="{A47FBAD4-2501-4CE8-B7CD-6EFF54AC2B30}" srcOrd="0" destOrd="0" parTransId="{B1658BAF-2756-4623-A4B1-985475D30A36}" sibTransId="{ABBBCB39-6729-418C-8DC1-A17ADA4601E3}"/>
    <dgm:cxn modelId="{6E51FCEE-8615-4167-A4F4-55786E954F54}" type="presOf" srcId="{A593E061-28F0-4F80-B17B-CD76E97A9655}" destId="{1BC93804-6AF0-46AF-922E-C8113869B4C6}" srcOrd="0" destOrd="0" presId="urn:microsoft.com/office/officeart/2008/layout/AlternatingHexagons"/>
    <dgm:cxn modelId="{236B4139-CA69-49ED-B819-3A35BD3B7F8C}" type="presOf" srcId="{685D0EF2-0363-4E49-9D1C-D4ACBBC2FEE2}" destId="{7C4C320B-0461-4107-8A64-69B6979E7C5A}" srcOrd="0" destOrd="0" presId="urn:microsoft.com/office/officeart/2008/layout/AlternatingHexagons"/>
    <dgm:cxn modelId="{74F5179F-601F-4AD7-89EC-6ACAED387D63}" type="presOf" srcId="{7B3F8B0E-DEC9-4C28-90BB-BE591D9A3D99}" destId="{0E6BC6CC-699D-417E-AD12-6CE7162801B2}" srcOrd="0" destOrd="0" presId="urn:microsoft.com/office/officeart/2008/layout/AlternatingHexagons"/>
    <dgm:cxn modelId="{EB6ABB77-662D-44FB-994F-8038762FD015}" srcId="{7B3F8B0E-DEC9-4C28-90BB-BE591D9A3D99}" destId="{42166383-DFA9-43AB-980C-CEE06159C9B6}" srcOrd="0" destOrd="0" parTransId="{5A25247E-A81C-43FE-98E1-CDC2DDDC59EC}" sibTransId="{AC6D6F3F-1595-4797-A1E4-FEC9930BE76C}"/>
    <dgm:cxn modelId="{E1673A0D-B687-4824-A7D5-30702FEB0F83}" srcId="{7B3F8B0E-DEC9-4C28-90BB-BE591D9A3D99}" destId="{9CD96507-1896-4AEA-8244-78EE8B80EA8C}" srcOrd="3" destOrd="0" parTransId="{8405D866-B4C7-48A4-A4F2-757AF79B118B}" sibTransId="{A593E061-28F0-4F80-B17B-CD76E97A9655}"/>
    <dgm:cxn modelId="{655A8576-AF9A-4131-A3BA-9C5DC22FD4B0}" srcId="{7B3F8B0E-DEC9-4C28-90BB-BE591D9A3D99}" destId="{6E879D9C-CFCF-4A2F-A09D-C44721718BA3}" srcOrd="1" destOrd="0" parTransId="{AF551550-FE92-4BB9-948C-5533011A0931}" sibTransId="{5F585E74-4518-46E5-BC49-384679FFA63F}"/>
    <dgm:cxn modelId="{21D31A8A-29AC-45C7-BA2B-F687203AEBCB}" type="presOf" srcId="{A47FBAD4-2501-4CE8-B7CD-6EFF54AC2B30}" destId="{93FB7DE7-5DC7-4F2E-AF3B-4D6649D74D0D}" srcOrd="0" destOrd="0" presId="urn:microsoft.com/office/officeart/2008/layout/AlternatingHexagons"/>
    <dgm:cxn modelId="{BD1F197B-F0C0-4362-A608-E6A5B7FE6A9B}" srcId="{6E879D9C-CFCF-4A2F-A09D-C44721718BA3}" destId="{7A305C61-19A7-48CA-8C9D-209157175225}" srcOrd="0" destOrd="0" parTransId="{B32A5AC4-31DE-4DBD-95C7-14FF1D86FEBA}" sibTransId="{2902C7F7-3F20-4DE3-926F-61BD06FB840A}"/>
    <dgm:cxn modelId="{6C35B68D-0FD5-430E-AF42-765D7CE374AB}" type="presOf" srcId="{AC6D6F3F-1595-4797-A1E4-FEC9930BE76C}" destId="{CBBEF42D-83D8-4621-8622-0D8389CCE5E7}" srcOrd="0" destOrd="0" presId="urn:microsoft.com/office/officeart/2008/layout/AlternatingHexagons"/>
    <dgm:cxn modelId="{961D4483-E249-441C-AE4C-CEB964F3E982}" srcId="{9BBDA8A1-7896-45B0-B57D-B2F8FECB6039}" destId="{2EE43C16-3DDA-47D3-B696-1488BEB28BD5}" srcOrd="0" destOrd="0" parTransId="{AE8BFE71-E9A5-4A97-AB30-5A1F057F02DF}" sibTransId="{84DE1BCF-1A25-4F8B-99D7-AAF4A4583A46}"/>
    <dgm:cxn modelId="{612BFECE-DE95-4BEA-8B85-D8379155E321}" type="presOf" srcId="{7A305C61-19A7-48CA-8C9D-209157175225}" destId="{29B65038-FED4-4B21-ABD1-AB66BED52D75}" srcOrd="0" destOrd="0" presId="urn:microsoft.com/office/officeart/2008/layout/AlternatingHexagons"/>
    <dgm:cxn modelId="{E51129DB-CC03-4D75-AF2E-623DE37107B3}" type="presParOf" srcId="{0E6BC6CC-699D-417E-AD12-6CE7162801B2}" destId="{7D318577-6CE8-49F6-B00B-41322DEF20A4}" srcOrd="0" destOrd="0" presId="urn:microsoft.com/office/officeart/2008/layout/AlternatingHexagons"/>
    <dgm:cxn modelId="{E3E396AA-F627-4D4C-8528-897AE1870695}" type="presParOf" srcId="{7D318577-6CE8-49F6-B00B-41322DEF20A4}" destId="{03BE1139-4844-4EAF-BA2E-5510EDD87832}" srcOrd="0" destOrd="0" presId="urn:microsoft.com/office/officeart/2008/layout/AlternatingHexagons"/>
    <dgm:cxn modelId="{8834ACFE-93F8-402F-B5C4-1ACD36859B78}" type="presParOf" srcId="{7D318577-6CE8-49F6-B00B-41322DEF20A4}" destId="{93FB7DE7-5DC7-4F2E-AF3B-4D6649D74D0D}" srcOrd="1" destOrd="0" presId="urn:microsoft.com/office/officeart/2008/layout/AlternatingHexagons"/>
    <dgm:cxn modelId="{44B88EC5-A61C-4B5A-A7D1-ECE3BE5E4A51}" type="presParOf" srcId="{7D318577-6CE8-49F6-B00B-41322DEF20A4}" destId="{8F8ECED8-DD24-42AE-9C9D-74DA93F25D20}" srcOrd="2" destOrd="0" presId="urn:microsoft.com/office/officeart/2008/layout/AlternatingHexagons"/>
    <dgm:cxn modelId="{4FDF625B-C4B0-4E4E-830A-7A7EC8098F54}" type="presParOf" srcId="{7D318577-6CE8-49F6-B00B-41322DEF20A4}" destId="{812572B0-2B12-4598-9B2A-ADA2E9D2993E}" srcOrd="3" destOrd="0" presId="urn:microsoft.com/office/officeart/2008/layout/AlternatingHexagons"/>
    <dgm:cxn modelId="{A1716DE4-CA9C-4CCC-8CB3-248F752A04BA}" type="presParOf" srcId="{7D318577-6CE8-49F6-B00B-41322DEF20A4}" destId="{CBBEF42D-83D8-4621-8622-0D8389CCE5E7}" srcOrd="4" destOrd="0" presId="urn:microsoft.com/office/officeart/2008/layout/AlternatingHexagons"/>
    <dgm:cxn modelId="{C4456FC1-8EA6-4C0F-8726-1C80C76F5828}" type="presParOf" srcId="{0E6BC6CC-699D-417E-AD12-6CE7162801B2}" destId="{293C3A2E-E055-4BE2-B9F6-B1AB936B6C15}" srcOrd="1" destOrd="0" presId="urn:microsoft.com/office/officeart/2008/layout/AlternatingHexagons"/>
    <dgm:cxn modelId="{37648DD1-C753-4451-A057-CB67474D4F97}" type="presParOf" srcId="{0E6BC6CC-699D-417E-AD12-6CE7162801B2}" destId="{DEC3EECF-FC6C-4C8F-B368-FF9C8926C6F1}" srcOrd="2" destOrd="0" presId="urn:microsoft.com/office/officeart/2008/layout/AlternatingHexagons"/>
    <dgm:cxn modelId="{1125388A-56E3-4119-BA55-964BC288E9CF}" type="presParOf" srcId="{DEC3EECF-FC6C-4C8F-B368-FF9C8926C6F1}" destId="{74DE52C0-0C89-4B66-BD63-C5727F5325EE}" srcOrd="0" destOrd="0" presId="urn:microsoft.com/office/officeart/2008/layout/AlternatingHexagons"/>
    <dgm:cxn modelId="{93ED505B-4D7F-49BA-85B9-2917E5F89EFB}" type="presParOf" srcId="{DEC3EECF-FC6C-4C8F-B368-FF9C8926C6F1}" destId="{29B65038-FED4-4B21-ABD1-AB66BED52D75}" srcOrd="1" destOrd="0" presId="urn:microsoft.com/office/officeart/2008/layout/AlternatingHexagons"/>
    <dgm:cxn modelId="{F67ADFED-E848-4310-B2FC-79ADB3170E2D}" type="presParOf" srcId="{DEC3EECF-FC6C-4C8F-B368-FF9C8926C6F1}" destId="{94EB22F1-46F7-48FD-B5EA-B4945DAC91BA}" srcOrd="2" destOrd="0" presId="urn:microsoft.com/office/officeart/2008/layout/AlternatingHexagons"/>
    <dgm:cxn modelId="{6BB957BB-AADD-46E4-9595-B6C2815DD3AC}" type="presParOf" srcId="{DEC3EECF-FC6C-4C8F-B368-FF9C8926C6F1}" destId="{4162D786-5A58-4734-A7E4-E432F0A26061}" srcOrd="3" destOrd="0" presId="urn:microsoft.com/office/officeart/2008/layout/AlternatingHexagons"/>
    <dgm:cxn modelId="{4591E291-7E6C-4458-82D1-9DA98FCB4FB3}" type="presParOf" srcId="{DEC3EECF-FC6C-4C8F-B368-FF9C8926C6F1}" destId="{5187DA73-A513-46D6-B65E-C944E5A4922F}" srcOrd="4" destOrd="0" presId="urn:microsoft.com/office/officeart/2008/layout/AlternatingHexagons"/>
    <dgm:cxn modelId="{4FA85C11-511F-4A8A-9286-58468969088B}" type="presParOf" srcId="{0E6BC6CC-699D-417E-AD12-6CE7162801B2}" destId="{C297D241-7084-4441-8C95-2D75D3D561A4}" srcOrd="3" destOrd="0" presId="urn:microsoft.com/office/officeart/2008/layout/AlternatingHexagons"/>
    <dgm:cxn modelId="{815ABE27-6110-49DD-B688-5C3E1DA9D51B}" type="presParOf" srcId="{0E6BC6CC-699D-417E-AD12-6CE7162801B2}" destId="{EC4B562E-38C3-4E80-93D2-98BE92BA8F6A}" srcOrd="4" destOrd="0" presId="urn:microsoft.com/office/officeart/2008/layout/AlternatingHexagons"/>
    <dgm:cxn modelId="{4F433555-31E8-4FA2-8C03-695BCE8954F6}" type="presParOf" srcId="{EC4B562E-38C3-4E80-93D2-98BE92BA8F6A}" destId="{91670558-7868-4ABE-8668-F569AB53E8D9}" srcOrd="0" destOrd="0" presId="urn:microsoft.com/office/officeart/2008/layout/AlternatingHexagons"/>
    <dgm:cxn modelId="{28BE3EEF-8840-48C5-8530-3805E55E319B}" type="presParOf" srcId="{EC4B562E-38C3-4E80-93D2-98BE92BA8F6A}" destId="{67DAD3ED-CEDC-42A0-ADF0-BF56A77B1441}" srcOrd="1" destOrd="0" presId="urn:microsoft.com/office/officeart/2008/layout/AlternatingHexagons"/>
    <dgm:cxn modelId="{735A482C-8BA5-4939-864B-9CF0BF5A7308}" type="presParOf" srcId="{EC4B562E-38C3-4E80-93D2-98BE92BA8F6A}" destId="{8E768CD8-07E0-4655-AE55-C03CE71FDF63}" srcOrd="2" destOrd="0" presId="urn:microsoft.com/office/officeart/2008/layout/AlternatingHexagons"/>
    <dgm:cxn modelId="{0EB67F8C-54F6-4FBF-82E6-DC5261436549}" type="presParOf" srcId="{EC4B562E-38C3-4E80-93D2-98BE92BA8F6A}" destId="{5EDC47FE-F0DF-44C4-8C04-FB276A3280C0}" srcOrd="3" destOrd="0" presId="urn:microsoft.com/office/officeart/2008/layout/AlternatingHexagons"/>
    <dgm:cxn modelId="{78D27ADD-E2EA-4D07-91E6-7903CF925975}" type="presParOf" srcId="{EC4B562E-38C3-4E80-93D2-98BE92BA8F6A}" destId="{7C4C320B-0461-4107-8A64-69B6979E7C5A}" srcOrd="4" destOrd="0" presId="urn:microsoft.com/office/officeart/2008/layout/AlternatingHexagons"/>
    <dgm:cxn modelId="{341BB4C5-4320-41E0-9718-5BBC41190D21}" type="presParOf" srcId="{0E6BC6CC-699D-417E-AD12-6CE7162801B2}" destId="{3EC4CE32-68DF-41B1-8C6D-3FCF1233B4F7}" srcOrd="5" destOrd="0" presId="urn:microsoft.com/office/officeart/2008/layout/AlternatingHexagons"/>
    <dgm:cxn modelId="{D9B22F70-01A1-4CAD-8336-5C0374FFC083}" type="presParOf" srcId="{0E6BC6CC-699D-417E-AD12-6CE7162801B2}" destId="{DE7AE709-7201-4715-86AC-84C1ECCCB550}" srcOrd="6" destOrd="0" presId="urn:microsoft.com/office/officeart/2008/layout/AlternatingHexagons"/>
    <dgm:cxn modelId="{012F6273-E8BB-47BB-89B3-402A0242D77A}" type="presParOf" srcId="{DE7AE709-7201-4715-86AC-84C1ECCCB550}" destId="{3AA70BCF-717A-49BB-B292-D1951CF4F729}" srcOrd="0" destOrd="0" presId="urn:microsoft.com/office/officeart/2008/layout/AlternatingHexagons"/>
    <dgm:cxn modelId="{8BBBD951-E9AC-4556-868E-1F7583BE2F70}" type="presParOf" srcId="{DE7AE709-7201-4715-86AC-84C1ECCCB550}" destId="{C954D952-511B-4216-B4A4-D56FD9FB64BF}" srcOrd="1" destOrd="0" presId="urn:microsoft.com/office/officeart/2008/layout/AlternatingHexagons"/>
    <dgm:cxn modelId="{8D40C5F6-628D-4DA2-8863-EAE7F5095370}" type="presParOf" srcId="{DE7AE709-7201-4715-86AC-84C1ECCCB550}" destId="{585D079B-9781-4779-9EAA-96F58464FF18}" srcOrd="2" destOrd="0" presId="urn:microsoft.com/office/officeart/2008/layout/AlternatingHexagons"/>
    <dgm:cxn modelId="{889E85A2-088D-455D-B742-6C6EDB5EFF7B}" type="presParOf" srcId="{DE7AE709-7201-4715-86AC-84C1ECCCB550}" destId="{7C670A79-A9E9-4679-80C3-E3AB147F7BEC}" srcOrd="3" destOrd="0" presId="urn:microsoft.com/office/officeart/2008/layout/AlternatingHexagons"/>
    <dgm:cxn modelId="{B69A6756-0651-4157-B011-1B2F5BBD4D05}" type="presParOf" srcId="{DE7AE709-7201-4715-86AC-84C1ECCCB550}" destId="{1BC93804-6AF0-46AF-922E-C8113869B4C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3ED7BB-A894-4706-BAAC-0FAA777A56D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zh-CN" altLang="en-US"/>
        </a:p>
      </dgm:t>
    </dgm:pt>
    <dgm:pt modelId="{6F212F7B-666B-4E59-A463-816241051DAF}">
      <dgm:prSet phldrT="[文本]"/>
      <dgm:spPr/>
      <dgm:t>
        <a:bodyPr/>
        <a:lstStyle/>
        <a:p>
          <a:r>
            <a:rPr lang="zh-CN" altLang="en-US" dirty="0" smtClean="0"/>
            <a:t>信息收集</a:t>
          </a:r>
          <a:endParaRPr lang="zh-CN" altLang="en-US" dirty="0"/>
        </a:p>
      </dgm:t>
    </dgm:pt>
    <dgm:pt modelId="{89925078-4F26-4704-A097-244C20DEC220}" type="parTrans" cxnId="{710A922A-3E4C-4CC1-A550-A0F341DD8C4F}">
      <dgm:prSet/>
      <dgm:spPr/>
      <dgm:t>
        <a:bodyPr/>
        <a:lstStyle/>
        <a:p>
          <a:endParaRPr lang="zh-CN" altLang="en-US"/>
        </a:p>
      </dgm:t>
    </dgm:pt>
    <dgm:pt modelId="{6877023A-3DFE-4892-9247-57DCEF329818}" type="sibTrans" cxnId="{710A922A-3E4C-4CC1-A550-A0F341DD8C4F}">
      <dgm:prSet/>
      <dgm:spPr/>
      <dgm:t>
        <a:bodyPr/>
        <a:lstStyle/>
        <a:p>
          <a:endParaRPr lang="zh-CN" altLang="en-US"/>
        </a:p>
      </dgm:t>
    </dgm:pt>
    <dgm:pt modelId="{026F3D0F-350C-4340-A4BF-D4E7EE8E8EB4}">
      <dgm:prSet phldrT="[文本]"/>
      <dgm:spPr/>
      <dgm:t>
        <a:bodyPr/>
        <a:lstStyle/>
        <a:p>
          <a:r>
            <a:rPr lang="zh-CN" altLang="en-US" dirty="0" smtClean="0"/>
            <a:t>数据集成</a:t>
          </a:r>
          <a:endParaRPr lang="zh-CN" altLang="en-US" dirty="0"/>
        </a:p>
      </dgm:t>
    </dgm:pt>
    <dgm:pt modelId="{92537BF4-BCDD-44E6-9AB2-5CD29974AF3D}" type="parTrans" cxnId="{E40908FF-6343-44DE-AF19-BD7ECBE0DA17}">
      <dgm:prSet/>
      <dgm:spPr/>
      <dgm:t>
        <a:bodyPr/>
        <a:lstStyle/>
        <a:p>
          <a:endParaRPr lang="zh-CN" altLang="en-US"/>
        </a:p>
      </dgm:t>
    </dgm:pt>
    <dgm:pt modelId="{687177AA-03EA-41CE-8751-BEA6250416E7}" type="sibTrans" cxnId="{E40908FF-6343-44DE-AF19-BD7ECBE0DA17}">
      <dgm:prSet/>
      <dgm:spPr/>
      <dgm:t>
        <a:bodyPr/>
        <a:lstStyle/>
        <a:p>
          <a:endParaRPr lang="zh-CN" altLang="en-US"/>
        </a:p>
      </dgm:t>
    </dgm:pt>
    <dgm:pt modelId="{DD92D346-BFB5-4C3D-832C-6EAA48244959}">
      <dgm:prSet phldrT="[文本]"/>
      <dgm:spPr/>
      <dgm:t>
        <a:bodyPr/>
        <a:lstStyle/>
        <a:p>
          <a:r>
            <a:rPr lang="zh-CN" altLang="en-US" dirty="0" smtClean="0"/>
            <a:t>数据规约</a:t>
          </a:r>
          <a:endParaRPr lang="zh-CN" altLang="en-US" dirty="0"/>
        </a:p>
      </dgm:t>
    </dgm:pt>
    <dgm:pt modelId="{59DB4AFF-3A3C-4D81-828A-176F241166FC}" type="parTrans" cxnId="{4F34109A-F383-4063-95E3-9FC37DA6C08F}">
      <dgm:prSet/>
      <dgm:spPr/>
      <dgm:t>
        <a:bodyPr/>
        <a:lstStyle/>
        <a:p>
          <a:endParaRPr lang="zh-CN" altLang="en-US"/>
        </a:p>
      </dgm:t>
    </dgm:pt>
    <dgm:pt modelId="{29986DAC-81CD-4710-92DE-C0EB8D27EEB5}" type="sibTrans" cxnId="{4F34109A-F383-4063-95E3-9FC37DA6C08F}">
      <dgm:prSet/>
      <dgm:spPr/>
      <dgm:t>
        <a:bodyPr/>
        <a:lstStyle/>
        <a:p>
          <a:endParaRPr lang="zh-CN" altLang="en-US"/>
        </a:p>
      </dgm:t>
    </dgm:pt>
    <dgm:pt modelId="{C268F855-0C19-49AF-A02E-A6A3F863343A}">
      <dgm:prSet phldrT="[文本]"/>
      <dgm:spPr/>
      <dgm:t>
        <a:bodyPr/>
        <a:lstStyle/>
        <a:p>
          <a:r>
            <a:rPr lang="zh-CN" altLang="en-US" dirty="0" smtClean="0"/>
            <a:t>数据清理</a:t>
          </a:r>
          <a:endParaRPr lang="zh-CN" altLang="en-US" dirty="0"/>
        </a:p>
      </dgm:t>
    </dgm:pt>
    <dgm:pt modelId="{54129B51-397F-4DE8-ABDA-B062DD63B0E5}" type="parTrans" cxnId="{F8022372-E492-46E3-893E-FE0DEFB8401F}">
      <dgm:prSet/>
      <dgm:spPr/>
      <dgm:t>
        <a:bodyPr/>
        <a:lstStyle/>
        <a:p>
          <a:endParaRPr lang="zh-CN" altLang="en-US"/>
        </a:p>
      </dgm:t>
    </dgm:pt>
    <dgm:pt modelId="{011542E9-0DF3-4DC2-A6E6-CC64E253DC63}" type="sibTrans" cxnId="{F8022372-E492-46E3-893E-FE0DEFB8401F}">
      <dgm:prSet/>
      <dgm:spPr/>
      <dgm:t>
        <a:bodyPr/>
        <a:lstStyle/>
        <a:p>
          <a:endParaRPr lang="zh-CN" altLang="en-US"/>
        </a:p>
      </dgm:t>
    </dgm:pt>
    <dgm:pt modelId="{B03C07ED-D710-47B5-8AD4-064B7F5F3199}">
      <dgm:prSet phldrT="[文本]"/>
      <dgm:spPr/>
      <dgm:t>
        <a:bodyPr/>
        <a:lstStyle/>
        <a:p>
          <a:r>
            <a:rPr lang="zh-CN" altLang="en-US" dirty="0" smtClean="0"/>
            <a:t>数据变换</a:t>
          </a:r>
          <a:endParaRPr lang="zh-CN" altLang="en-US" dirty="0"/>
        </a:p>
      </dgm:t>
    </dgm:pt>
    <dgm:pt modelId="{0BD5985B-0183-46DC-A531-6BF7DE7B2761}" type="parTrans" cxnId="{3315B38C-3508-4AAF-99D0-3D77C464666C}">
      <dgm:prSet/>
      <dgm:spPr/>
      <dgm:t>
        <a:bodyPr/>
        <a:lstStyle/>
        <a:p>
          <a:endParaRPr lang="zh-CN" altLang="en-US"/>
        </a:p>
      </dgm:t>
    </dgm:pt>
    <dgm:pt modelId="{AC90006E-6EF5-4D3A-937D-D891CA13400F}" type="sibTrans" cxnId="{3315B38C-3508-4AAF-99D0-3D77C464666C}">
      <dgm:prSet/>
      <dgm:spPr/>
      <dgm:t>
        <a:bodyPr/>
        <a:lstStyle/>
        <a:p>
          <a:endParaRPr lang="zh-CN" altLang="en-US"/>
        </a:p>
      </dgm:t>
    </dgm:pt>
    <dgm:pt modelId="{D75A67CD-7499-49DD-B478-3447232967B5}">
      <dgm:prSet phldrT="[文本]"/>
      <dgm:spPr/>
      <dgm:t>
        <a:bodyPr/>
        <a:lstStyle/>
        <a:p>
          <a:r>
            <a:rPr lang="zh-CN" altLang="en-US" dirty="0" smtClean="0"/>
            <a:t>数据挖掘过程</a:t>
          </a:r>
          <a:endParaRPr lang="zh-CN" altLang="en-US" dirty="0"/>
        </a:p>
      </dgm:t>
    </dgm:pt>
    <dgm:pt modelId="{37CD75E9-EC8C-466F-8CB0-54A3E260FB73}" type="parTrans" cxnId="{CDEB13BB-2B18-44E3-AD5A-8D2C1A7F935B}">
      <dgm:prSet/>
      <dgm:spPr/>
      <dgm:t>
        <a:bodyPr/>
        <a:lstStyle/>
        <a:p>
          <a:endParaRPr lang="zh-CN" altLang="en-US"/>
        </a:p>
      </dgm:t>
    </dgm:pt>
    <dgm:pt modelId="{C7B0990A-D677-481B-A510-F2E1CC0A6AEE}" type="sibTrans" cxnId="{CDEB13BB-2B18-44E3-AD5A-8D2C1A7F935B}">
      <dgm:prSet/>
      <dgm:spPr/>
      <dgm:t>
        <a:bodyPr/>
        <a:lstStyle/>
        <a:p>
          <a:endParaRPr lang="zh-CN" altLang="en-US"/>
        </a:p>
      </dgm:t>
    </dgm:pt>
    <dgm:pt modelId="{661FA550-8DFE-4212-B342-FD52E646875D}">
      <dgm:prSet phldrT="[文本]"/>
      <dgm:spPr/>
      <dgm:t>
        <a:bodyPr/>
        <a:lstStyle/>
        <a:p>
          <a:r>
            <a:rPr lang="zh-CN" altLang="en-US" dirty="0" smtClean="0"/>
            <a:t>模式评估</a:t>
          </a:r>
          <a:endParaRPr lang="zh-CN" altLang="en-US" dirty="0"/>
        </a:p>
      </dgm:t>
    </dgm:pt>
    <dgm:pt modelId="{117426E5-C17A-4EAC-B1E9-749333DD4042}" type="parTrans" cxnId="{D73CFE5D-4762-4E50-9CFB-7422B7F1D6AE}">
      <dgm:prSet/>
      <dgm:spPr/>
      <dgm:t>
        <a:bodyPr/>
        <a:lstStyle/>
        <a:p>
          <a:endParaRPr lang="zh-CN" altLang="en-US"/>
        </a:p>
      </dgm:t>
    </dgm:pt>
    <dgm:pt modelId="{7972EFEF-5085-484D-9FCB-F67C6454C032}" type="sibTrans" cxnId="{D73CFE5D-4762-4E50-9CFB-7422B7F1D6AE}">
      <dgm:prSet/>
      <dgm:spPr/>
      <dgm:t>
        <a:bodyPr/>
        <a:lstStyle/>
        <a:p>
          <a:endParaRPr lang="zh-CN" altLang="en-US"/>
        </a:p>
      </dgm:t>
    </dgm:pt>
    <dgm:pt modelId="{E37DFCF4-C5E6-49B3-B490-45435CBB929B}">
      <dgm:prSet phldrT="[文本]"/>
      <dgm:spPr/>
      <dgm:t>
        <a:bodyPr/>
        <a:lstStyle/>
        <a:p>
          <a:r>
            <a:rPr lang="zh-CN" altLang="en-US" dirty="0" smtClean="0"/>
            <a:t>知识表示</a:t>
          </a:r>
          <a:endParaRPr lang="zh-CN" altLang="en-US" dirty="0"/>
        </a:p>
      </dgm:t>
    </dgm:pt>
    <dgm:pt modelId="{6BC96B63-D38E-4CC6-A060-591D04E07D29}" type="parTrans" cxnId="{FCB4C1BB-4EC4-4DCD-A99B-9D2F8F9C2A23}">
      <dgm:prSet/>
      <dgm:spPr/>
      <dgm:t>
        <a:bodyPr/>
        <a:lstStyle/>
        <a:p>
          <a:endParaRPr lang="zh-CN" altLang="en-US"/>
        </a:p>
      </dgm:t>
    </dgm:pt>
    <dgm:pt modelId="{5E90FEB0-0D33-47AC-817E-54F2FC5A17F5}" type="sibTrans" cxnId="{FCB4C1BB-4EC4-4DCD-A99B-9D2F8F9C2A23}">
      <dgm:prSet/>
      <dgm:spPr/>
      <dgm:t>
        <a:bodyPr/>
        <a:lstStyle/>
        <a:p>
          <a:endParaRPr lang="zh-CN" altLang="en-US"/>
        </a:p>
      </dgm:t>
    </dgm:pt>
    <dgm:pt modelId="{3C584F81-5CFD-48B7-B1E6-2A11BC47D463}" type="pres">
      <dgm:prSet presAssocID="{873ED7BB-A894-4706-BAAC-0FAA777A56DE}" presName="Name0" presStyleCnt="0">
        <dgm:presLayoutVars>
          <dgm:dir/>
          <dgm:resizeHandles val="exact"/>
        </dgm:presLayoutVars>
      </dgm:prSet>
      <dgm:spPr/>
    </dgm:pt>
    <dgm:pt modelId="{8367E489-A08A-45F9-95CD-FBED81273717}" type="pres">
      <dgm:prSet presAssocID="{6F212F7B-666B-4E59-A463-816241051DAF}" presName="node" presStyleLbl="node1" presStyleIdx="0" presStyleCnt="8">
        <dgm:presLayoutVars>
          <dgm:bulletEnabled val="1"/>
        </dgm:presLayoutVars>
      </dgm:prSet>
      <dgm:spPr/>
    </dgm:pt>
    <dgm:pt modelId="{69E341EB-8FB1-4347-841E-D38195D8BDCC}" type="pres">
      <dgm:prSet presAssocID="{6877023A-3DFE-4892-9247-57DCEF329818}" presName="sibTrans" presStyleLbl="sibTrans1D1" presStyleIdx="0" presStyleCnt="7"/>
      <dgm:spPr/>
    </dgm:pt>
    <dgm:pt modelId="{66BE724D-7868-44E2-AEFC-6C72D991F34B}" type="pres">
      <dgm:prSet presAssocID="{6877023A-3DFE-4892-9247-57DCEF329818}" presName="connectorText" presStyleLbl="sibTrans1D1" presStyleIdx="0" presStyleCnt="7"/>
      <dgm:spPr/>
    </dgm:pt>
    <dgm:pt modelId="{0C87BA39-4866-40B4-8F60-5366D535D21B}" type="pres">
      <dgm:prSet presAssocID="{026F3D0F-350C-4340-A4BF-D4E7EE8E8EB4}" presName="node" presStyleLbl="node1" presStyleIdx="1" presStyleCnt="8">
        <dgm:presLayoutVars>
          <dgm:bulletEnabled val="1"/>
        </dgm:presLayoutVars>
      </dgm:prSet>
      <dgm:spPr/>
    </dgm:pt>
    <dgm:pt modelId="{F64B7147-372A-459A-AC66-CB0969C8B0C6}" type="pres">
      <dgm:prSet presAssocID="{687177AA-03EA-41CE-8751-BEA6250416E7}" presName="sibTrans" presStyleLbl="sibTrans1D1" presStyleIdx="1" presStyleCnt="7"/>
      <dgm:spPr/>
    </dgm:pt>
    <dgm:pt modelId="{08A0390F-DBFD-44B6-AAF9-F0A154E45178}" type="pres">
      <dgm:prSet presAssocID="{687177AA-03EA-41CE-8751-BEA6250416E7}" presName="connectorText" presStyleLbl="sibTrans1D1" presStyleIdx="1" presStyleCnt="7"/>
      <dgm:spPr/>
    </dgm:pt>
    <dgm:pt modelId="{284C1D4D-C19E-464E-89EF-AD5854BDFBD9}" type="pres">
      <dgm:prSet presAssocID="{DD92D346-BFB5-4C3D-832C-6EAA48244959}" presName="node" presStyleLbl="node1" presStyleIdx="2" presStyleCnt="8">
        <dgm:presLayoutVars>
          <dgm:bulletEnabled val="1"/>
        </dgm:presLayoutVars>
      </dgm:prSet>
      <dgm:spPr/>
    </dgm:pt>
    <dgm:pt modelId="{6786F504-CE42-4C2F-81A3-9BFAB8B67D9F}" type="pres">
      <dgm:prSet presAssocID="{29986DAC-81CD-4710-92DE-C0EB8D27EEB5}" presName="sibTrans" presStyleLbl="sibTrans1D1" presStyleIdx="2" presStyleCnt="7"/>
      <dgm:spPr/>
    </dgm:pt>
    <dgm:pt modelId="{A6AE89BD-D95F-44F7-A2A8-E3DFA083A303}" type="pres">
      <dgm:prSet presAssocID="{29986DAC-81CD-4710-92DE-C0EB8D27EEB5}" presName="connectorText" presStyleLbl="sibTrans1D1" presStyleIdx="2" presStyleCnt="7"/>
      <dgm:spPr/>
    </dgm:pt>
    <dgm:pt modelId="{BB95B41A-9993-4D10-AFA5-282F9FBE30FE}" type="pres">
      <dgm:prSet presAssocID="{C268F855-0C19-49AF-A02E-A6A3F863343A}" presName="node" presStyleLbl="node1" presStyleIdx="3" presStyleCnt="8">
        <dgm:presLayoutVars>
          <dgm:bulletEnabled val="1"/>
        </dgm:presLayoutVars>
      </dgm:prSet>
      <dgm:spPr/>
    </dgm:pt>
    <dgm:pt modelId="{026D849B-DA1F-4CF4-B2F1-50B3B0DBC4B7}" type="pres">
      <dgm:prSet presAssocID="{011542E9-0DF3-4DC2-A6E6-CC64E253DC63}" presName="sibTrans" presStyleLbl="sibTrans1D1" presStyleIdx="3" presStyleCnt="7"/>
      <dgm:spPr/>
    </dgm:pt>
    <dgm:pt modelId="{A49BEC73-0260-4D2F-9BF3-A3807F3055F2}" type="pres">
      <dgm:prSet presAssocID="{011542E9-0DF3-4DC2-A6E6-CC64E253DC63}" presName="connectorText" presStyleLbl="sibTrans1D1" presStyleIdx="3" presStyleCnt="7"/>
      <dgm:spPr/>
    </dgm:pt>
    <dgm:pt modelId="{D641BEE6-70ED-4F4B-BCDB-73FB598F556B}" type="pres">
      <dgm:prSet presAssocID="{B03C07ED-D710-47B5-8AD4-064B7F5F3199}" presName="node" presStyleLbl="node1" presStyleIdx="4" presStyleCnt="8">
        <dgm:presLayoutVars>
          <dgm:bulletEnabled val="1"/>
        </dgm:presLayoutVars>
      </dgm:prSet>
      <dgm:spPr/>
    </dgm:pt>
    <dgm:pt modelId="{A465C163-28CB-4006-BCB8-14CABA49693B}" type="pres">
      <dgm:prSet presAssocID="{AC90006E-6EF5-4D3A-937D-D891CA13400F}" presName="sibTrans" presStyleLbl="sibTrans1D1" presStyleIdx="4" presStyleCnt="7"/>
      <dgm:spPr/>
    </dgm:pt>
    <dgm:pt modelId="{C9E73578-6E91-4DB3-9E50-BB7A1AB915A4}" type="pres">
      <dgm:prSet presAssocID="{AC90006E-6EF5-4D3A-937D-D891CA13400F}" presName="connectorText" presStyleLbl="sibTrans1D1" presStyleIdx="4" presStyleCnt="7"/>
      <dgm:spPr/>
    </dgm:pt>
    <dgm:pt modelId="{7DD4DCE2-FAA2-4CA2-BBAE-4A02AB315CEF}" type="pres">
      <dgm:prSet presAssocID="{D75A67CD-7499-49DD-B478-3447232967B5}" presName="node" presStyleLbl="node1" presStyleIdx="5" presStyleCnt="8">
        <dgm:presLayoutVars>
          <dgm:bulletEnabled val="1"/>
        </dgm:presLayoutVars>
      </dgm:prSet>
      <dgm:spPr/>
    </dgm:pt>
    <dgm:pt modelId="{D71BE198-65FD-4959-83F3-4909594528FD}" type="pres">
      <dgm:prSet presAssocID="{C7B0990A-D677-481B-A510-F2E1CC0A6AEE}" presName="sibTrans" presStyleLbl="sibTrans1D1" presStyleIdx="5" presStyleCnt="7"/>
      <dgm:spPr/>
    </dgm:pt>
    <dgm:pt modelId="{15CD63BA-8DF7-439C-AED6-D90BDD7D20BE}" type="pres">
      <dgm:prSet presAssocID="{C7B0990A-D677-481B-A510-F2E1CC0A6AEE}" presName="connectorText" presStyleLbl="sibTrans1D1" presStyleIdx="5" presStyleCnt="7"/>
      <dgm:spPr/>
    </dgm:pt>
    <dgm:pt modelId="{3B7E9114-5AF4-4DA6-9CA4-AF34B085DF20}" type="pres">
      <dgm:prSet presAssocID="{661FA550-8DFE-4212-B342-FD52E646875D}" presName="node" presStyleLbl="node1" presStyleIdx="6" presStyleCnt="8">
        <dgm:presLayoutVars>
          <dgm:bulletEnabled val="1"/>
        </dgm:presLayoutVars>
      </dgm:prSet>
      <dgm:spPr/>
    </dgm:pt>
    <dgm:pt modelId="{EAA866B9-5DAC-49A1-9C47-7B35A615A913}" type="pres">
      <dgm:prSet presAssocID="{7972EFEF-5085-484D-9FCB-F67C6454C032}" presName="sibTrans" presStyleLbl="sibTrans1D1" presStyleIdx="6" presStyleCnt="7"/>
      <dgm:spPr/>
    </dgm:pt>
    <dgm:pt modelId="{AA58490D-06EA-43F3-9D16-11E7D9E57EAC}" type="pres">
      <dgm:prSet presAssocID="{7972EFEF-5085-484D-9FCB-F67C6454C032}" presName="connectorText" presStyleLbl="sibTrans1D1" presStyleIdx="6" presStyleCnt="7"/>
      <dgm:spPr/>
    </dgm:pt>
    <dgm:pt modelId="{B913887B-61A9-41C8-B42B-3F8E784D5762}" type="pres">
      <dgm:prSet presAssocID="{E37DFCF4-C5E6-49B3-B490-45435CBB929B}" presName="node" presStyleLbl="node1" presStyleIdx="7" presStyleCnt="8">
        <dgm:presLayoutVars>
          <dgm:bulletEnabled val="1"/>
        </dgm:presLayoutVars>
      </dgm:prSet>
      <dgm:spPr/>
      <dgm:t>
        <a:bodyPr/>
        <a:lstStyle/>
        <a:p>
          <a:endParaRPr lang="zh-CN" altLang="en-US"/>
        </a:p>
      </dgm:t>
    </dgm:pt>
  </dgm:ptLst>
  <dgm:cxnLst>
    <dgm:cxn modelId="{3A36BA8E-5629-4E9D-9492-71F6A69F97CB}" type="presOf" srcId="{011542E9-0DF3-4DC2-A6E6-CC64E253DC63}" destId="{026D849B-DA1F-4CF4-B2F1-50B3B0DBC4B7}" srcOrd="0" destOrd="0" presId="urn:microsoft.com/office/officeart/2005/8/layout/bProcess3"/>
    <dgm:cxn modelId="{F8022372-E492-46E3-893E-FE0DEFB8401F}" srcId="{873ED7BB-A894-4706-BAAC-0FAA777A56DE}" destId="{C268F855-0C19-49AF-A02E-A6A3F863343A}" srcOrd="3" destOrd="0" parTransId="{54129B51-397F-4DE8-ABDA-B062DD63B0E5}" sibTransId="{011542E9-0DF3-4DC2-A6E6-CC64E253DC63}"/>
    <dgm:cxn modelId="{44BCA02A-C876-49D2-98E1-FDCE9D2C97F4}" type="presOf" srcId="{687177AA-03EA-41CE-8751-BEA6250416E7}" destId="{F64B7147-372A-459A-AC66-CB0969C8B0C6}" srcOrd="0" destOrd="0" presId="urn:microsoft.com/office/officeart/2005/8/layout/bProcess3"/>
    <dgm:cxn modelId="{5CBB28B0-A927-4999-AC3D-161930054E19}" type="presOf" srcId="{29986DAC-81CD-4710-92DE-C0EB8D27EEB5}" destId="{6786F504-CE42-4C2F-81A3-9BFAB8B67D9F}" srcOrd="0" destOrd="0" presId="urn:microsoft.com/office/officeart/2005/8/layout/bProcess3"/>
    <dgm:cxn modelId="{5F41D133-A73E-48F5-8EA4-8C7096156890}" type="presOf" srcId="{7972EFEF-5085-484D-9FCB-F67C6454C032}" destId="{AA58490D-06EA-43F3-9D16-11E7D9E57EAC}" srcOrd="1" destOrd="0" presId="urn:microsoft.com/office/officeart/2005/8/layout/bProcess3"/>
    <dgm:cxn modelId="{6094E04C-C114-4F1D-8FE5-C3BFDD30463C}" type="presOf" srcId="{873ED7BB-A894-4706-BAAC-0FAA777A56DE}" destId="{3C584F81-5CFD-48B7-B1E6-2A11BC47D463}" srcOrd="0" destOrd="0" presId="urn:microsoft.com/office/officeart/2005/8/layout/bProcess3"/>
    <dgm:cxn modelId="{0B95FB43-14E6-4506-9577-95B8CA687275}" type="presOf" srcId="{AC90006E-6EF5-4D3A-937D-D891CA13400F}" destId="{A465C163-28CB-4006-BCB8-14CABA49693B}" srcOrd="0" destOrd="0" presId="urn:microsoft.com/office/officeart/2005/8/layout/bProcess3"/>
    <dgm:cxn modelId="{46A1E5DA-3F25-490C-8A28-C1A360A276F1}" type="presOf" srcId="{C268F855-0C19-49AF-A02E-A6A3F863343A}" destId="{BB95B41A-9993-4D10-AFA5-282F9FBE30FE}" srcOrd="0" destOrd="0" presId="urn:microsoft.com/office/officeart/2005/8/layout/bProcess3"/>
    <dgm:cxn modelId="{928C6EE1-69CB-41C4-9787-60E897D96CBE}" type="presOf" srcId="{E37DFCF4-C5E6-49B3-B490-45435CBB929B}" destId="{B913887B-61A9-41C8-B42B-3F8E784D5762}" srcOrd="0" destOrd="0" presId="urn:microsoft.com/office/officeart/2005/8/layout/bProcess3"/>
    <dgm:cxn modelId="{BFC87ADA-9B47-42DD-905E-F41068C5D246}" type="presOf" srcId="{687177AA-03EA-41CE-8751-BEA6250416E7}" destId="{08A0390F-DBFD-44B6-AAF9-F0A154E45178}" srcOrd="1" destOrd="0" presId="urn:microsoft.com/office/officeart/2005/8/layout/bProcess3"/>
    <dgm:cxn modelId="{39AB6268-6EE8-455D-856E-6B1A8A5E8ADD}" type="presOf" srcId="{661FA550-8DFE-4212-B342-FD52E646875D}" destId="{3B7E9114-5AF4-4DA6-9CA4-AF34B085DF20}" srcOrd="0" destOrd="0" presId="urn:microsoft.com/office/officeart/2005/8/layout/bProcess3"/>
    <dgm:cxn modelId="{9AE6C332-3A80-4F66-AE1C-E9D472EC6807}" type="presOf" srcId="{D75A67CD-7499-49DD-B478-3447232967B5}" destId="{7DD4DCE2-FAA2-4CA2-BBAE-4A02AB315CEF}" srcOrd="0" destOrd="0" presId="urn:microsoft.com/office/officeart/2005/8/layout/bProcess3"/>
    <dgm:cxn modelId="{6C6A644F-C997-48FA-B03B-D0AC9D6BBF03}" type="presOf" srcId="{29986DAC-81CD-4710-92DE-C0EB8D27EEB5}" destId="{A6AE89BD-D95F-44F7-A2A8-E3DFA083A303}" srcOrd="1" destOrd="0" presId="urn:microsoft.com/office/officeart/2005/8/layout/bProcess3"/>
    <dgm:cxn modelId="{60F911BD-C3DC-42C4-B42E-1CCDB848D2CF}" type="presOf" srcId="{DD92D346-BFB5-4C3D-832C-6EAA48244959}" destId="{284C1D4D-C19E-464E-89EF-AD5854BDFBD9}" srcOrd="0" destOrd="0" presId="urn:microsoft.com/office/officeart/2005/8/layout/bProcess3"/>
    <dgm:cxn modelId="{710A922A-3E4C-4CC1-A550-A0F341DD8C4F}" srcId="{873ED7BB-A894-4706-BAAC-0FAA777A56DE}" destId="{6F212F7B-666B-4E59-A463-816241051DAF}" srcOrd="0" destOrd="0" parTransId="{89925078-4F26-4704-A097-244C20DEC220}" sibTransId="{6877023A-3DFE-4892-9247-57DCEF329818}"/>
    <dgm:cxn modelId="{D73CFE5D-4762-4E50-9CFB-7422B7F1D6AE}" srcId="{873ED7BB-A894-4706-BAAC-0FAA777A56DE}" destId="{661FA550-8DFE-4212-B342-FD52E646875D}" srcOrd="6" destOrd="0" parTransId="{117426E5-C17A-4EAC-B1E9-749333DD4042}" sibTransId="{7972EFEF-5085-484D-9FCB-F67C6454C032}"/>
    <dgm:cxn modelId="{4F34109A-F383-4063-95E3-9FC37DA6C08F}" srcId="{873ED7BB-A894-4706-BAAC-0FAA777A56DE}" destId="{DD92D346-BFB5-4C3D-832C-6EAA48244959}" srcOrd="2" destOrd="0" parTransId="{59DB4AFF-3A3C-4D81-828A-176F241166FC}" sibTransId="{29986DAC-81CD-4710-92DE-C0EB8D27EEB5}"/>
    <dgm:cxn modelId="{C80EFD03-A8BE-44EE-8655-F29AE6FB1151}" type="presOf" srcId="{011542E9-0DF3-4DC2-A6E6-CC64E253DC63}" destId="{A49BEC73-0260-4D2F-9BF3-A3807F3055F2}" srcOrd="1" destOrd="0" presId="urn:microsoft.com/office/officeart/2005/8/layout/bProcess3"/>
    <dgm:cxn modelId="{CDEB13BB-2B18-44E3-AD5A-8D2C1A7F935B}" srcId="{873ED7BB-A894-4706-BAAC-0FAA777A56DE}" destId="{D75A67CD-7499-49DD-B478-3447232967B5}" srcOrd="5" destOrd="0" parTransId="{37CD75E9-EC8C-466F-8CB0-54A3E260FB73}" sibTransId="{C7B0990A-D677-481B-A510-F2E1CC0A6AEE}"/>
    <dgm:cxn modelId="{EBA287C7-42B0-487D-AE46-E122F9C072FD}" type="presOf" srcId="{6877023A-3DFE-4892-9247-57DCEF329818}" destId="{66BE724D-7868-44E2-AEFC-6C72D991F34B}" srcOrd="1" destOrd="0" presId="urn:microsoft.com/office/officeart/2005/8/layout/bProcess3"/>
    <dgm:cxn modelId="{E79F8DA4-3983-4BC6-977D-7F676BD824C7}" type="presOf" srcId="{AC90006E-6EF5-4D3A-937D-D891CA13400F}" destId="{C9E73578-6E91-4DB3-9E50-BB7A1AB915A4}" srcOrd="1" destOrd="0" presId="urn:microsoft.com/office/officeart/2005/8/layout/bProcess3"/>
    <dgm:cxn modelId="{15BE7C69-75CC-4BF6-BC2B-81E6850E0A5E}" type="presOf" srcId="{026F3D0F-350C-4340-A4BF-D4E7EE8E8EB4}" destId="{0C87BA39-4866-40B4-8F60-5366D535D21B}" srcOrd="0" destOrd="0" presId="urn:microsoft.com/office/officeart/2005/8/layout/bProcess3"/>
    <dgm:cxn modelId="{FCB4C1BB-4EC4-4DCD-A99B-9D2F8F9C2A23}" srcId="{873ED7BB-A894-4706-BAAC-0FAA777A56DE}" destId="{E37DFCF4-C5E6-49B3-B490-45435CBB929B}" srcOrd="7" destOrd="0" parTransId="{6BC96B63-D38E-4CC6-A060-591D04E07D29}" sibTransId="{5E90FEB0-0D33-47AC-817E-54F2FC5A17F5}"/>
    <dgm:cxn modelId="{3315B38C-3508-4AAF-99D0-3D77C464666C}" srcId="{873ED7BB-A894-4706-BAAC-0FAA777A56DE}" destId="{B03C07ED-D710-47B5-8AD4-064B7F5F3199}" srcOrd="4" destOrd="0" parTransId="{0BD5985B-0183-46DC-A531-6BF7DE7B2761}" sibTransId="{AC90006E-6EF5-4D3A-937D-D891CA13400F}"/>
    <dgm:cxn modelId="{08002790-9347-4948-AC05-13D135F5BC19}" type="presOf" srcId="{7972EFEF-5085-484D-9FCB-F67C6454C032}" destId="{EAA866B9-5DAC-49A1-9C47-7B35A615A913}" srcOrd="0" destOrd="0" presId="urn:microsoft.com/office/officeart/2005/8/layout/bProcess3"/>
    <dgm:cxn modelId="{7C3CC8C5-66E7-4F63-9CF7-3066FC600337}" type="presOf" srcId="{C7B0990A-D677-481B-A510-F2E1CC0A6AEE}" destId="{D71BE198-65FD-4959-83F3-4909594528FD}" srcOrd="0" destOrd="0" presId="urn:microsoft.com/office/officeart/2005/8/layout/bProcess3"/>
    <dgm:cxn modelId="{B9FCB7A2-F734-405A-8D1E-F7EAC0F26ADA}" type="presOf" srcId="{6F212F7B-666B-4E59-A463-816241051DAF}" destId="{8367E489-A08A-45F9-95CD-FBED81273717}" srcOrd="0" destOrd="0" presId="urn:microsoft.com/office/officeart/2005/8/layout/bProcess3"/>
    <dgm:cxn modelId="{86D96046-F249-4D24-BAF2-5B56F05518A7}" type="presOf" srcId="{B03C07ED-D710-47B5-8AD4-064B7F5F3199}" destId="{D641BEE6-70ED-4F4B-BCDB-73FB598F556B}" srcOrd="0" destOrd="0" presId="urn:microsoft.com/office/officeart/2005/8/layout/bProcess3"/>
    <dgm:cxn modelId="{E40908FF-6343-44DE-AF19-BD7ECBE0DA17}" srcId="{873ED7BB-A894-4706-BAAC-0FAA777A56DE}" destId="{026F3D0F-350C-4340-A4BF-D4E7EE8E8EB4}" srcOrd="1" destOrd="0" parTransId="{92537BF4-BCDD-44E6-9AB2-5CD29974AF3D}" sibTransId="{687177AA-03EA-41CE-8751-BEA6250416E7}"/>
    <dgm:cxn modelId="{F26C93E5-763D-424E-9DBB-A35E68A63069}" type="presOf" srcId="{C7B0990A-D677-481B-A510-F2E1CC0A6AEE}" destId="{15CD63BA-8DF7-439C-AED6-D90BDD7D20BE}" srcOrd="1" destOrd="0" presId="urn:microsoft.com/office/officeart/2005/8/layout/bProcess3"/>
    <dgm:cxn modelId="{C5DD3BD8-1B59-4995-8AC7-318F03C238AD}" type="presOf" srcId="{6877023A-3DFE-4892-9247-57DCEF329818}" destId="{69E341EB-8FB1-4347-841E-D38195D8BDCC}" srcOrd="0" destOrd="0" presId="urn:microsoft.com/office/officeart/2005/8/layout/bProcess3"/>
    <dgm:cxn modelId="{2A9A0924-EC46-4B58-AECD-49B9E2C9EF3D}" type="presParOf" srcId="{3C584F81-5CFD-48B7-B1E6-2A11BC47D463}" destId="{8367E489-A08A-45F9-95CD-FBED81273717}" srcOrd="0" destOrd="0" presId="urn:microsoft.com/office/officeart/2005/8/layout/bProcess3"/>
    <dgm:cxn modelId="{5AC8459E-B83D-4EB6-92FE-329A3004FB3F}" type="presParOf" srcId="{3C584F81-5CFD-48B7-B1E6-2A11BC47D463}" destId="{69E341EB-8FB1-4347-841E-D38195D8BDCC}" srcOrd="1" destOrd="0" presId="urn:microsoft.com/office/officeart/2005/8/layout/bProcess3"/>
    <dgm:cxn modelId="{57C5D5AB-2F88-4C6D-851D-C0EB3C926B6E}" type="presParOf" srcId="{69E341EB-8FB1-4347-841E-D38195D8BDCC}" destId="{66BE724D-7868-44E2-AEFC-6C72D991F34B}" srcOrd="0" destOrd="0" presId="urn:microsoft.com/office/officeart/2005/8/layout/bProcess3"/>
    <dgm:cxn modelId="{EA50BEAC-09E0-45D3-B8DB-F789B7342F4E}" type="presParOf" srcId="{3C584F81-5CFD-48B7-B1E6-2A11BC47D463}" destId="{0C87BA39-4866-40B4-8F60-5366D535D21B}" srcOrd="2" destOrd="0" presId="urn:microsoft.com/office/officeart/2005/8/layout/bProcess3"/>
    <dgm:cxn modelId="{11A6260C-7DA0-44B5-B018-357EFDD05C47}" type="presParOf" srcId="{3C584F81-5CFD-48B7-B1E6-2A11BC47D463}" destId="{F64B7147-372A-459A-AC66-CB0969C8B0C6}" srcOrd="3" destOrd="0" presId="urn:microsoft.com/office/officeart/2005/8/layout/bProcess3"/>
    <dgm:cxn modelId="{66920699-18BB-4293-8BC7-917BE8B0E6A3}" type="presParOf" srcId="{F64B7147-372A-459A-AC66-CB0969C8B0C6}" destId="{08A0390F-DBFD-44B6-AAF9-F0A154E45178}" srcOrd="0" destOrd="0" presId="urn:microsoft.com/office/officeart/2005/8/layout/bProcess3"/>
    <dgm:cxn modelId="{A1B13E2D-7A3B-4D12-9B7F-E178AE9696EE}" type="presParOf" srcId="{3C584F81-5CFD-48B7-B1E6-2A11BC47D463}" destId="{284C1D4D-C19E-464E-89EF-AD5854BDFBD9}" srcOrd="4" destOrd="0" presId="urn:microsoft.com/office/officeart/2005/8/layout/bProcess3"/>
    <dgm:cxn modelId="{4325C1EC-E647-44EC-A2CA-510ECECBAA4C}" type="presParOf" srcId="{3C584F81-5CFD-48B7-B1E6-2A11BC47D463}" destId="{6786F504-CE42-4C2F-81A3-9BFAB8B67D9F}" srcOrd="5" destOrd="0" presId="urn:microsoft.com/office/officeart/2005/8/layout/bProcess3"/>
    <dgm:cxn modelId="{958CE9C1-1EF2-4479-A0C8-C04330130D50}" type="presParOf" srcId="{6786F504-CE42-4C2F-81A3-9BFAB8B67D9F}" destId="{A6AE89BD-D95F-44F7-A2A8-E3DFA083A303}" srcOrd="0" destOrd="0" presId="urn:microsoft.com/office/officeart/2005/8/layout/bProcess3"/>
    <dgm:cxn modelId="{D9B6A3FC-A2B3-46D5-84A1-919E9098CC26}" type="presParOf" srcId="{3C584F81-5CFD-48B7-B1E6-2A11BC47D463}" destId="{BB95B41A-9993-4D10-AFA5-282F9FBE30FE}" srcOrd="6" destOrd="0" presId="urn:microsoft.com/office/officeart/2005/8/layout/bProcess3"/>
    <dgm:cxn modelId="{3E2004D1-DE08-4032-A58A-A71911B098BA}" type="presParOf" srcId="{3C584F81-5CFD-48B7-B1E6-2A11BC47D463}" destId="{026D849B-DA1F-4CF4-B2F1-50B3B0DBC4B7}" srcOrd="7" destOrd="0" presId="urn:microsoft.com/office/officeart/2005/8/layout/bProcess3"/>
    <dgm:cxn modelId="{A41E1C70-059D-4874-9849-EA85285AEF5A}" type="presParOf" srcId="{026D849B-DA1F-4CF4-B2F1-50B3B0DBC4B7}" destId="{A49BEC73-0260-4D2F-9BF3-A3807F3055F2}" srcOrd="0" destOrd="0" presId="urn:microsoft.com/office/officeart/2005/8/layout/bProcess3"/>
    <dgm:cxn modelId="{D0EECADF-10FB-4CCA-835E-B90B11248F42}" type="presParOf" srcId="{3C584F81-5CFD-48B7-B1E6-2A11BC47D463}" destId="{D641BEE6-70ED-4F4B-BCDB-73FB598F556B}" srcOrd="8" destOrd="0" presId="urn:microsoft.com/office/officeart/2005/8/layout/bProcess3"/>
    <dgm:cxn modelId="{6A174E6D-3B18-40E6-99BE-4774F4DD5F54}" type="presParOf" srcId="{3C584F81-5CFD-48B7-B1E6-2A11BC47D463}" destId="{A465C163-28CB-4006-BCB8-14CABA49693B}" srcOrd="9" destOrd="0" presId="urn:microsoft.com/office/officeart/2005/8/layout/bProcess3"/>
    <dgm:cxn modelId="{F139AD3C-63C7-46C7-9FB4-57E46AE814AD}" type="presParOf" srcId="{A465C163-28CB-4006-BCB8-14CABA49693B}" destId="{C9E73578-6E91-4DB3-9E50-BB7A1AB915A4}" srcOrd="0" destOrd="0" presId="urn:microsoft.com/office/officeart/2005/8/layout/bProcess3"/>
    <dgm:cxn modelId="{FC1208E4-2698-4D84-B256-37BE90401431}" type="presParOf" srcId="{3C584F81-5CFD-48B7-B1E6-2A11BC47D463}" destId="{7DD4DCE2-FAA2-4CA2-BBAE-4A02AB315CEF}" srcOrd="10" destOrd="0" presId="urn:microsoft.com/office/officeart/2005/8/layout/bProcess3"/>
    <dgm:cxn modelId="{09C9B2E3-AE8B-4C0C-A786-9C3D794458D9}" type="presParOf" srcId="{3C584F81-5CFD-48B7-B1E6-2A11BC47D463}" destId="{D71BE198-65FD-4959-83F3-4909594528FD}" srcOrd="11" destOrd="0" presId="urn:microsoft.com/office/officeart/2005/8/layout/bProcess3"/>
    <dgm:cxn modelId="{02AE9139-FA6C-4F62-91F0-694C004314D5}" type="presParOf" srcId="{D71BE198-65FD-4959-83F3-4909594528FD}" destId="{15CD63BA-8DF7-439C-AED6-D90BDD7D20BE}" srcOrd="0" destOrd="0" presId="urn:microsoft.com/office/officeart/2005/8/layout/bProcess3"/>
    <dgm:cxn modelId="{189D757D-E7E4-442B-A925-699D5CE1D15B}" type="presParOf" srcId="{3C584F81-5CFD-48B7-B1E6-2A11BC47D463}" destId="{3B7E9114-5AF4-4DA6-9CA4-AF34B085DF20}" srcOrd="12" destOrd="0" presId="urn:microsoft.com/office/officeart/2005/8/layout/bProcess3"/>
    <dgm:cxn modelId="{E5746EEF-E853-4C9C-A8FF-50D487D5DEC7}" type="presParOf" srcId="{3C584F81-5CFD-48B7-B1E6-2A11BC47D463}" destId="{EAA866B9-5DAC-49A1-9C47-7B35A615A913}" srcOrd="13" destOrd="0" presId="urn:microsoft.com/office/officeart/2005/8/layout/bProcess3"/>
    <dgm:cxn modelId="{8AEF1C08-3AA3-4CA6-A1AE-BC3157A84DF7}" type="presParOf" srcId="{EAA866B9-5DAC-49A1-9C47-7B35A615A913}" destId="{AA58490D-06EA-43F3-9D16-11E7D9E57EAC}" srcOrd="0" destOrd="0" presId="urn:microsoft.com/office/officeart/2005/8/layout/bProcess3"/>
    <dgm:cxn modelId="{20156F5C-5C7E-4B65-961A-428A5159BD92}" type="presParOf" srcId="{3C584F81-5CFD-48B7-B1E6-2A11BC47D463}" destId="{B913887B-61A9-41C8-B42B-3F8E784D5762}"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D6B71-C512-4E60-B6C8-3F6F82FB63D4}">
      <dsp:nvSpPr>
        <dsp:cNvPr id="0" name=""/>
        <dsp:cNvSpPr/>
      </dsp:nvSpPr>
      <dsp:spPr>
        <a:xfrm rot="10800000">
          <a:off x="2092908" y="863"/>
          <a:ext cx="6992874" cy="1326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810" tIns="220980" rIns="412496" bIns="220980" numCol="1" spcCol="1270" anchor="ctr" anchorCtr="0">
          <a:noAutofit/>
        </a:bodyPr>
        <a:lstStyle/>
        <a:p>
          <a:pPr lvl="0" algn="ctr" defTabSz="2578100">
            <a:lnSpc>
              <a:spcPct val="90000"/>
            </a:lnSpc>
            <a:spcBef>
              <a:spcPct val="0"/>
            </a:spcBef>
            <a:spcAft>
              <a:spcPct val="35000"/>
            </a:spcAft>
          </a:pPr>
          <a:r>
            <a:rPr lang="zh-CN" altLang="en-US" sz="5800" kern="1200" dirty="0" smtClean="0"/>
            <a:t>介绍</a:t>
          </a:r>
          <a:endParaRPr lang="zh-CN" altLang="en-US" sz="5800" kern="1200" dirty="0"/>
        </a:p>
      </dsp:txBody>
      <dsp:txXfrm rot="10800000">
        <a:off x="2424453" y="863"/>
        <a:ext cx="6661329" cy="1326182"/>
      </dsp:txXfrm>
    </dsp:sp>
    <dsp:sp modelId="{C94C5988-CA1C-420A-BC58-8ADE546A08F3}">
      <dsp:nvSpPr>
        <dsp:cNvPr id="0" name=""/>
        <dsp:cNvSpPr/>
      </dsp:nvSpPr>
      <dsp:spPr>
        <a:xfrm>
          <a:off x="1429817" y="863"/>
          <a:ext cx="1326182" cy="132618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D84873-D1DA-4F93-90BC-EF9EFAF7E0FB}">
      <dsp:nvSpPr>
        <dsp:cNvPr id="0" name=""/>
        <dsp:cNvSpPr/>
      </dsp:nvSpPr>
      <dsp:spPr>
        <a:xfrm rot="10800000">
          <a:off x="2092908" y="1722921"/>
          <a:ext cx="6992874" cy="1326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810" tIns="220980" rIns="412496" bIns="220980" numCol="1" spcCol="1270" anchor="ctr" anchorCtr="0">
          <a:noAutofit/>
        </a:bodyPr>
        <a:lstStyle/>
        <a:p>
          <a:pPr lvl="0" algn="ctr" defTabSz="2578100">
            <a:lnSpc>
              <a:spcPct val="90000"/>
            </a:lnSpc>
            <a:spcBef>
              <a:spcPct val="0"/>
            </a:spcBef>
            <a:spcAft>
              <a:spcPct val="35000"/>
            </a:spcAft>
          </a:pPr>
          <a:r>
            <a:rPr lang="zh-CN" altLang="en-US" sz="5800" kern="1200" dirty="0" smtClean="0"/>
            <a:t>原理</a:t>
          </a:r>
          <a:endParaRPr lang="zh-CN" altLang="en-US" sz="5800" kern="1200" dirty="0"/>
        </a:p>
      </dsp:txBody>
      <dsp:txXfrm rot="10800000">
        <a:off x="2424453" y="1722921"/>
        <a:ext cx="6661329" cy="1326182"/>
      </dsp:txXfrm>
    </dsp:sp>
    <dsp:sp modelId="{DD54E1DB-E6C9-48A7-BABA-C464200988EE}">
      <dsp:nvSpPr>
        <dsp:cNvPr id="0" name=""/>
        <dsp:cNvSpPr/>
      </dsp:nvSpPr>
      <dsp:spPr>
        <a:xfrm>
          <a:off x="1429817" y="1722921"/>
          <a:ext cx="1326182" cy="132618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561170-48F8-4AC7-9E02-21AED382ADC9}">
      <dsp:nvSpPr>
        <dsp:cNvPr id="0" name=""/>
        <dsp:cNvSpPr/>
      </dsp:nvSpPr>
      <dsp:spPr>
        <a:xfrm rot="10800000">
          <a:off x="2092908" y="3444979"/>
          <a:ext cx="6992874" cy="1326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810" tIns="220980" rIns="412496" bIns="220980" numCol="1" spcCol="1270" anchor="ctr" anchorCtr="0">
          <a:noAutofit/>
        </a:bodyPr>
        <a:lstStyle/>
        <a:p>
          <a:pPr lvl="0" algn="ctr" defTabSz="2578100">
            <a:lnSpc>
              <a:spcPct val="90000"/>
            </a:lnSpc>
            <a:spcBef>
              <a:spcPct val="0"/>
            </a:spcBef>
            <a:spcAft>
              <a:spcPct val="35000"/>
            </a:spcAft>
          </a:pPr>
          <a:endParaRPr lang="zh-CN" altLang="en-US" sz="5800" kern="1200"/>
        </a:p>
      </dsp:txBody>
      <dsp:txXfrm rot="10800000">
        <a:off x="2424453" y="3444979"/>
        <a:ext cx="6661329" cy="1326182"/>
      </dsp:txXfrm>
    </dsp:sp>
    <dsp:sp modelId="{A124ED62-4D4D-4BD4-AD0B-1B671977D515}">
      <dsp:nvSpPr>
        <dsp:cNvPr id="0" name=""/>
        <dsp:cNvSpPr/>
      </dsp:nvSpPr>
      <dsp:spPr>
        <a:xfrm>
          <a:off x="1429817" y="3444979"/>
          <a:ext cx="1326182" cy="132618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E1139-4844-4EAF-BA2E-5510EDD87832}">
      <dsp:nvSpPr>
        <dsp:cNvPr id="0" name=""/>
        <dsp:cNvSpPr/>
      </dsp:nvSpPr>
      <dsp:spPr>
        <a:xfrm rot="5400000">
          <a:off x="4884704" y="88531"/>
          <a:ext cx="1344972" cy="1170125"/>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分类</a:t>
          </a:r>
          <a:endParaRPr lang="zh-CN" altLang="en-US" sz="2400" kern="1200" dirty="0"/>
        </a:p>
      </dsp:txBody>
      <dsp:txXfrm rot="-5400000">
        <a:off x="5154471" y="210699"/>
        <a:ext cx="805437" cy="925790"/>
      </dsp:txXfrm>
    </dsp:sp>
    <dsp:sp modelId="{93FB7DE7-5DC7-4F2E-AF3B-4D6649D74D0D}">
      <dsp:nvSpPr>
        <dsp:cNvPr id="0" name=""/>
        <dsp:cNvSpPr/>
      </dsp:nvSpPr>
      <dsp:spPr>
        <a:xfrm>
          <a:off x="6177760" y="270102"/>
          <a:ext cx="1500988" cy="806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t>回归分析</a:t>
          </a:r>
          <a:endParaRPr lang="zh-CN" altLang="en-US" sz="2400" kern="1200" dirty="0"/>
        </a:p>
      </dsp:txBody>
      <dsp:txXfrm>
        <a:off x="6177760" y="270102"/>
        <a:ext cx="1500988" cy="806983"/>
      </dsp:txXfrm>
    </dsp:sp>
    <dsp:sp modelId="{CBBEF42D-83D8-4621-8622-0D8389CCE5E7}">
      <dsp:nvSpPr>
        <dsp:cNvPr id="0" name=""/>
        <dsp:cNvSpPr/>
      </dsp:nvSpPr>
      <dsp:spPr>
        <a:xfrm rot="5400000">
          <a:off x="3620968" y="88531"/>
          <a:ext cx="1344972" cy="1170125"/>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3890735" y="210699"/>
        <a:ext cx="805437" cy="925790"/>
      </dsp:txXfrm>
    </dsp:sp>
    <dsp:sp modelId="{74DE52C0-0C89-4B66-BD63-C5727F5325EE}">
      <dsp:nvSpPr>
        <dsp:cNvPr id="0" name=""/>
        <dsp:cNvSpPr/>
      </dsp:nvSpPr>
      <dsp:spPr>
        <a:xfrm rot="5400000">
          <a:off x="4250415" y="1230143"/>
          <a:ext cx="1344972" cy="1170125"/>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聚类</a:t>
          </a:r>
          <a:endParaRPr lang="zh-CN" altLang="en-US" sz="2400" kern="1200" dirty="0"/>
        </a:p>
      </dsp:txBody>
      <dsp:txXfrm rot="-5400000">
        <a:off x="4520182" y="1352311"/>
        <a:ext cx="805437" cy="925790"/>
      </dsp:txXfrm>
    </dsp:sp>
    <dsp:sp modelId="{29B65038-FED4-4B21-ABD1-AB66BED52D75}">
      <dsp:nvSpPr>
        <dsp:cNvPr id="0" name=""/>
        <dsp:cNvSpPr/>
      </dsp:nvSpPr>
      <dsp:spPr>
        <a:xfrm>
          <a:off x="2836850" y="1411714"/>
          <a:ext cx="1452569" cy="806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r" defTabSz="1066800">
            <a:lnSpc>
              <a:spcPct val="90000"/>
            </a:lnSpc>
            <a:spcBef>
              <a:spcPct val="0"/>
            </a:spcBef>
            <a:spcAft>
              <a:spcPct val="35000"/>
            </a:spcAft>
          </a:pPr>
          <a:r>
            <a:rPr lang="zh-CN" altLang="en-US" sz="2400" kern="1200" dirty="0" smtClean="0"/>
            <a:t>关联规则</a:t>
          </a:r>
          <a:endParaRPr lang="zh-CN" altLang="en-US" sz="2400" kern="1200" dirty="0"/>
        </a:p>
      </dsp:txBody>
      <dsp:txXfrm>
        <a:off x="2836850" y="1411714"/>
        <a:ext cx="1452569" cy="806983"/>
      </dsp:txXfrm>
    </dsp:sp>
    <dsp:sp modelId="{5187DA73-A513-46D6-B65E-C944E5A4922F}">
      <dsp:nvSpPr>
        <dsp:cNvPr id="0" name=""/>
        <dsp:cNvSpPr/>
      </dsp:nvSpPr>
      <dsp:spPr>
        <a:xfrm rot="5400000">
          <a:off x="5514151" y="1230143"/>
          <a:ext cx="1344972" cy="1170125"/>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5783918" y="1352311"/>
        <a:ext cx="805437" cy="925790"/>
      </dsp:txXfrm>
    </dsp:sp>
    <dsp:sp modelId="{91670558-7868-4ABE-8668-F569AB53E8D9}">
      <dsp:nvSpPr>
        <dsp:cNvPr id="0" name=""/>
        <dsp:cNvSpPr/>
      </dsp:nvSpPr>
      <dsp:spPr>
        <a:xfrm rot="5400000">
          <a:off x="4884704" y="2371755"/>
          <a:ext cx="1344972" cy="1170125"/>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特征</a:t>
          </a:r>
          <a:endParaRPr lang="zh-CN" altLang="en-US" sz="2400" kern="1200" dirty="0"/>
        </a:p>
      </dsp:txBody>
      <dsp:txXfrm rot="-5400000">
        <a:off x="5154471" y="2493923"/>
        <a:ext cx="805437" cy="925790"/>
      </dsp:txXfrm>
    </dsp:sp>
    <dsp:sp modelId="{67DAD3ED-CEDC-42A0-ADF0-BF56A77B1441}">
      <dsp:nvSpPr>
        <dsp:cNvPr id="0" name=""/>
        <dsp:cNvSpPr/>
      </dsp:nvSpPr>
      <dsp:spPr>
        <a:xfrm>
          <a:off x="6177760" y="2553327"/>
          <a:ext cx="1500988" cy="806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t>变化和偏差分析</a:t>
          </a:r>
          <a:endParaRPr lang="zh-CN" altLang="en-US" sz="2400" kern="1200" dirty="0"/>
        </a:p>
      </dsp:txBody>
      <dsp:txXfrm>
        <a:off x="6177760" y="2553327"/>
        <a:ext cx="1500988" cy="806983"/>
      </dsp:txXfrm>
    </dsp:sp>
    <dsp:sp modelId="{7C4C320B-0461-4107-8A64-69B6979E7C5A}">
      <dsp:nvSpPr>
        <dsp:cNvPr id="0" name=""/>
        <dsp:cNvSpPr/>
      </dsp:nvSpPr>
      <dsp:spPr>
        <a:xfrm rot="5400000">
          <a:off x="3620968" y="2371755"/>
          <a:ext cx="1344972" cy="1170125"/>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3890735" y="2493923"/>
        <a:ext cx="805437" cy="925790"/>
      </dsp:txXfrm>
    </dsp:sp>
    <dsp:sp modelId="{3AA70BCF-717A-49BB-B292-D1951CF4F729}">
      <dsp:nvSpPr>
        <dsp:cNvPr id="0" name=""/>
        <dsp:cNvSpPr/>
      </dsp:nvSpPr>
      <dsp:spPr>
        <a:xfrm rot="5400000">
          <a:off x="4250415" y="3513368"/>
          <a:ext cx="1344972" cy="1170125"/>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Web</a:t>
          </a:r>
          <a:r>
            <a:rPr lang="zh-CN" altLang="en-US" sz="2400" kern="1200" dirty="0" smtClean="0"/>
            <a:t>页挖掘</a:t>
          </a:r>
          <a:endParaRPr lang="zh-CN" altLang="en-US" sz="2400" kern="1200" dirty="0"/>
        </a:p>
      </dsp:txBody>
      <dsp:txXfrm rot="-5400000">
        <a:off x="4520182" y="3635536"/>
        <a:ext cx="805437" cy="925790"/>
      </dsp:txXfrm>
    </dsp:sp>
    <dsp:sp modelId="{C954D952-511B-4216-B4A4-D56FD9FB64BF}">
      <dsp:nvSpPr>
        <dsp:cNvPr id="0" name=""/>
        <dsp:cNvSpPr/>
      </dsp:nvSpPr>
      <dsp:spPr>
        <a:xfrm>
          <a:off x="2836850" y="3694939"/>
          <a:ext cx="1452569" cy="806983"/>
        </a:xfrm>
        <a:prstGeom prst="rect">
          <a:avLst/>
        </a:prstGeom>
        <a:noFill/>
        <a:ln>
          <a:noFill/>
        </a:ln>
        <a:effectLst/>
      </dsp:spPr>
      <dsp:style>
        <a:lnRef idx="0">
          <a:scrgbClr r="0" g="0" b="0"/>
        </a:lnRef>
        <a:fillRef idx="0">
          <a:scrgbClr r="0" g="0" b="0"/>
        </a:fillRef>
        <a:effectRef idx="0">
          <a:scrgbClr r="0" g="0" b="0"/>
        </a:effectRef>
        <a:fontRef idx="minor"/>
      </dsp:style>
    </dsp:sp>
    <dsp:sp modelId="{1BC93804-6AF0-46AF-922E-C8113869B4C6}">
      <dsp:nvSpPr>
        <dsp:cNvPr id="0" name=""/>
        <dsp:cNvSpPr/>
      </dsp:nvSpPr>
      <dsp:spPr>
        <a:xfrm rot="5400000">
          <a:off x="5514151" y="3513368"/>
          <a:ext cx="1344972" cy="1170125"/>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5783918" y="3635536"/>
        <a:ext cx="805437" cy="9257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341EB-8FB1-4347-841E-D38195D8BDCC}">
      <dsp:nvSpPr>
        <dsp:cNvPr id="0" name=""/>
        <dsp:cNvSpPr/>
      </dsp:nvSpPr>
      <dsp:spPr>
        <a:xfrm>
          <a:off x="2241532" y="1410177"/>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71087" y="1453320"/>
        <a:ext cx="25774" cy="5154"/>
      </dsp:txXfrm>
    </dsp:sp>
    <dsp:sp modelId="{8367E489-A08A-45F9-95CD-FBED81273717}">
      <dsp:nvSpPr>
        <dsp:cNvPr id="0" name=""/>
        <dsp:cNvSpPr/>
      </dsp:nvSpPr>
      <dsp:spPr>
        <a:xfrm>
          <a:off x="2092" y="78352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信息收集</a:t>
          </a:r>
          <a:endParaRPr lang="zh-CN" altLang="en-US" sz="3000" kern="1200" dirty="0"/>
        </a:p>
      </dsp:txBody>
      <dsp:txXfrm>
        <a:off x="2092" y="783525"/>
        <a:ext cx="2241239" cy="1344743"/>
      </dsp:txXfrm>
    </dsp:sp>
    <dsp:sp modelId="{F64B7147-372A-459A-AC66-CB0969C8B0C6}">
      <dsp:nvSpPr>
        <dsp:cNvPr id="0" name=""/>
        <dsp:cNvSpPr/>
      </dsp:nvSpPr>
      <dsp:spPr>
        <a:xfrm>
          <a:off x="4998257" y="1410177"/>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227812" y="1453320"/>
        <a:ext cx="25774" cy="5154"/>
      </dsp:txXfrm>
    </dsp:sp>
    <dsp:sp modelId="{0C87BA39-4866-40B4-8F60-5366D535D21B}">
      <dsp:nvSpPr>
        <dsp:cNvPr id="0" name=""/>
        <dsp:cNvSpPr/>
      </dsp:nvSpPr>
      <dsp:spPr>
        <a:xfrm>
          <a:off x="2758817" y="78352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数据集成</a:t>
          </a:r>
          <a:endParaRPr lang="zh-CN" altLang="en-US" sz="3000" kern="1200" dirty="0"/>
        </a:p>
      </dsp:txBody>
      <dsp:txXfrm>
        <a:off x="2758817" y="783525"/>
        <a:ext cx="2241239" cy="1344743"/>
      </dsp:txXfrm>
    </dsp:sp>
    <dsp:sp modelId="{6786F504-CE42-4C2F-81A3-9BFAB8B67D9F}">
      <dsp:nvSpPr>
        <dsp:cNvPr id="0" name=""/>
        <dsp:cNvSpPr/>
      </dsp:nvSpPr>
      <dsp:spPr>
        <a:xfrm>
          <a:off x="7754982" y="1410177"/>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984537" y="1453320"/>
        <a:ext cx="25774" cy="5154"/>
      </dsp:txXfrm>
    </dsp:sp>
    <dsp:sp modelId="{284C1D4D-C19E-464E-89EF-AD5854BDFBD9}">
      <dsp:nvSpPr>
        <dsp:cNvPr id="0" name=""/>
        <dsp:cNvSpPr/>
      </dsp:nvSpPr>
      <dsp:spPr>
        <a:xfrm>
          <a:off x="5515542" y="78352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数据规约</a:t>
          </a:r>
          <a:endParaRPr lang="zh-CN" altLang="en-US" sz="3000" kern="1200" dirty="0"/>
        </a:p>
      </dsp:txBody>
      <dsp:txXfrm>
        <a:off x="5515542" y="783525"/>
        <a:ext cx="2241239" cy="1344743"/>
      </dsp:txXfrm>
    </dsp:sp>
    <dsp:sp modelId="{026D849B-DA1F-4CF4-B2F1-50B3B0DBC4B7}">
      <dsp:nvSpPr>
        <dsp:cNvPr id="0" name=""/>
        <dsp:cNvSpPr/>
      </dsp:nvSpPr>
      <dsp:spPr>
        <a:xfrm>
          <a:off x="1122712" y="2126469"/>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050644" y="2366335"/>
        <a:ext cx="414311" cy="5154"/>
      </dsp:txXfrm>
    </dsp:sp>
    <dsp:sp modelId="{BB95B41A-9993-4D10-AFA5-282F9FBE30FE}">
      <dsp:nvSpPr>
        <dsp:cNvPr id="0" name=""/>
        <dsp:cNvSpPr/>
      </dsp:nvSpPr>
      <dsp:spPr>
        <a:xfrm>
          <a:off x="8272267" y="78352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数据清理</a:t>
          </a:r>
          <a:endParaRPr lang="zh-CN" altLang="en-US" sz="3000" kern="1200" dirty="0"/>
        </a:p>
      </dsp:txBody>
      <dsp:txXfrm>
        <a:off x="8272267" y="783525"/>
        <a:ext cx="2241239" cy="1344743"/>
      </dsp:txXfrm>
    </dsp:sp>
    <dsp:sp modelId="{A465C163-28CB-4006-BCB8-14CABA49693B}">
      <dsp:nvSpPr>
        <dsp:cNvPr id="0" name=""/>
        <dsp:cNvSpPr/>
      </dsp:nvSpPr>
      <dsp:spPr>
        <a:xfrm>
          <a:off x="2241532" y="3270407"/>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71087" y="3313549"/>
        <a:ext cx="25774" cy="5154"/>
      </dsp:txXfrm>
    </dsp:sp>
    <dsp:sp modelId="{D641BEE6-70ED-4F4B-BCDB-73FB598F556B}">
      <dsp:nvSpPr>
        <dsp:cNvPr id="0" name=""/>
        <dsp:cNvSpPr/>
      </dsp:nvSpPr>
      <dsp:spPr>
        <a:xfrm>
          <a:off x="2092" y="264375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数据变换</a:t>
          </a:r>
          <a:endParaRPr lang="zh-CN" altLang="en-US" sz="3000" kern="1200" dirty="0"/>
        </a:p>
      </dsp:txBody>
      <dsp:txXfrm>
        <a:off x="2092" y="2643755"/>
        <a:ext cx="2241239" cy="1344743"/>
      </dsp:txXfrm>
    </dsp:sp>
    <dsp:sp modelId="{D71BE198-65FD-4959-83F3-4909594528FD}">
      <dsp:nvSpPr>
        <dsp:cNvPr id="0" name=""/>
        <dsp:cNvSpPr/>
      </dsp:nvSpPr>
      <dsp:spPr>
        <a:xfrm>
          <a:off x="4998257" y="3270407"/>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227812" y="3313549"/>
        <a:ext cx="25774" cy="5154"/>
      </dsp:txXfrm>
    </dsp:sp>
    <dsp:sp modelId="{7DD4DCE2-FAA2-4CA2-BBAE-4A02AB315CEF}">
      <dsp:nvSpPr>
        <dsp:cNvPr id="0" name=""/>
        <dsp:cNvSpPr/>
      </dsp:nvSpPr>
      <dsp:spPr>
        <a:xfrm>
          <a:off x="2758817" y="264375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数据挖掘过程</a:t>
          </a:r>
          <a:endParaRPr lang="zh-CN" altLang="en-US" sz="3000" kern="1200" dirty="0"/>
        </a:p>
      </dsp:txBody>
      <dsp:txXfrm>
        <a:off x="2758817" y="2643755"/>
        <a:ext cx="2241239" cy="1344743"/>
      </dsp:txXfrm>
    </dsp:sp>
    <dsp:sp modelId="{EAA866B9-5DAC-49A1-9C47-7B35A615A913}">
      <dsp:nvSpPr>
        <dsp:cNvPr id="0" name=""/>
        <dsp:cNvSpPr/>
      </dsp:nvSpPr>
      <dsp:spPr>
        <a:xfrm>
          <a:off x="7754982" y="3270407"/>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984537" y="3313549"/>
        <a:ext cx="25774" cy="5154"/>
      </dsp:txXfrm>
    </dsp:sp>
    <dsp:sp modelId="{3B7E9114-5AF4-4DA6-9CA4-AF34B085DF20}">
      <dsp:nvSpPr>
        <dsp:cNvPr id="0" name=""/>
        <dsp:cNvSpPr/>
      </dsp:nvSpPr>
      <dsp:spPr>
        <a:xfrm>
          <a:off x="5515542" y="264375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模式评估</a:t>
          </a:r>
          <a:endParaRPr lang="zh-CN" altLang="en-US" sz="3000" kern="1200" dirty="0"/>
        </a:p>
      </dsp:txBody>
      <dsp:txXfrm>
        <a:off x="5515542" y="2643755"/>
        <a:ext cx="2241239" cy="1344743"/>
      </dsp:txXfrm>
    </dsp:sp>
    <dsp:sp modelId="{B913887B-61A9-41C8-B42B-3F8E784D5762}">
      <dsp:nvSpPr>
        <dsp:cNvPr id="0" name=""/>
        <dsp:cNvSpPr/>
      </dsp:nvSpPr>
      <dsp:spPr>
        <a:xfrm>
          <a:off x="8272267" y="264375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知识表示</a:t>
          </a:r>
          <a:endParaRPr lang="zh-CN" altLang="en-US" sz="3000" kern="1200" dirty="0"/>
        </a:p>
      </dsp:txBody>
      <dsp:txXfrm>
        <a:off x="8272267" y="2643755"/>
        <a:ext cx="2241239" cy="1344743"/>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C80658-B08E-4469-B891-674666FD297B}" type="datetimeFigureOut">
              <a:rPr lang="zh-CN" altLang="en-US" smtClean="0"/>
              <a:t>2016/3/22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30983111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80658-B08E-4469-B891-674666FD297B}" type="datetimeFigureOut">
              <a:rPr lang="zh-CN" altLang="en-US" smtClean="0"/>
              <a:t>2016/3/22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3162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80658-B08E-4469-B891-674666FD297B}" type="datetimeFigureOut">
              <a:rPr lang="zh-CN" altLang="en-US" smtClean="0"/>
              <a:t>2016/3/22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250344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466725"/>
            <a:ext cx="10515600" cy="815975"/>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38200" y="1422400"/>
            <a:ext cx="10515600" cy="477258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80658-B08E-4469-B891-674666FD297B}" type="datetimeFigureOut">
              <a:rPr lang="zh-CN" altLang="en-US" smtClean="0"/>
              <a:t>2016/3/22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18195479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FC80658-B08E-4469-B891-674666FD297B}" type="datetimeFigureOut">
              <a:rPr lang="zh-CN" altLang="en-US" smtClean="0"/>
              <a:t>2016/3/22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41086600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C80658-B08E-4469-B891-674666FD297B}" type="datetimeFigureOut">
              <a:rPr lang="zh-CN" altLang="en-US" smtClean="0"/>
              <a:t>2016/3/22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18688093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C80658-B08E-4469-B891-674666FD297B}" type="datetimeFigureOut">
              <a:rPr lang="zh-CN" altLang="en-US" smtClean="0"/>
              <a:t>2016/3/22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37871618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C80658-B08E-4469-B891-674666FD297B}" type="datetimeFigureOut">
              <a:rPr lang="zh-CN" altLang="en-US" smtClean="0"/>
              <a:t>2016/3/22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8416519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C80658-B08E-4469-B891-674666FD297B}" type="datetimeFigureOut">
              <a:rPr lang="zh-CN" altLang="en-US" smtClean="0"/>
              <a:t>2016/3/22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91742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C80658-B08E-4469-B891-674666FD297B}" type="datetimeFigureOut">
              <a:rPr lang="zh-CN" altLang="en-US" smtClean="0"/>
              <a:t>2016/3/22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274778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C80658-B08E-4469-B891-674666FD297B}" type="datetimeFigureOut">
              <a:rPr lang="zh-CN" altLang="en-US" smtClean="0"/>
              <a:t>2016/3/22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129091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80658-B08E-4469-B891-674666FD297B}" type="datetimeFigureOut">
              <a:rPr lang="zh-CN" altLang="en-US" smtClean="0"/>
              <a:t>2016/3/22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644BA-F85D-459D-ACAB-ADFB52AFC325}" type="slidenum">
              <a:rPr lang="zh-CN" altLang="en-US" smtClean="0"/>
              <a:t>‹#›</a:t>
            </a:fld>
            <a:endParaRPr lang="zh-CN" altLang="en-US"/>
          </a:p>
        </p:txBody>
      </p:sp>
      <p:sp>
        <p:nvSpPr>
          <p:cNvPr id="8" name="文本框 7"/>
          <p:cNvSpPr txBox="1"/>
          <p:nvPr/>
        </p:nvSpPr>
        <p:spPr>
          <a:xfrm>
            <a:off x="9605202" y="-4207"/>
            <a:ext cx="2586798" cy="369332"/>
          </a:xfrm>
          <a:prstGeom prst="rect">
            <a:avLst/>
          </a:prstGeom>
          <a:noFill/>
        </p:spPr>
        <p:txBody>
          <a:bodyPr wrap="none" rtlCol="0">
            <a:spAutoFit/>
          </a:bodyPr>
          <a:lstStyle/>
          <a:p>
            <a:r>
              <a:rPr lang="en-US" altLang="zh-CN" dirty="0" smtClean="0">
                <a:solidFill>
                  <a:schemeClr val="accent5">
                    <a:lumMod val="75000"/>
                  </a:schemeClr>
                </a:solidFill>
                <a:latin typeface="Rockwell" panose="02060603020205020403" pitchFamily="18" charset="0"/>
                <a:ea typeface="Microsoft Sans Serif" panose="020B0604020202020204" pitchFamily="34" charset="0"/>
                <a:cs typeface="Microsoft Sans Serif" panose="020B0604020202020204" pitchFamily="34" charset="0"/>
              </a:rPr>
              <a:t>Oracle Retail</a:t>
            </a:r>
            <a:r>
              <a:rPr lang="en-US" altLang="zh-CN" baseline="0" dirty="0" smtClean="0">
                <a:solidFill>
                  <a:schemeClr val="accent5">
                    <a:lumMod val="75000"/>
                  </a:schemeClr>
                </a:solidFill>
                <a:latin typeface="Rockwell" panose="02060603020205020403" pitchFamily="18" charset="0"/>
                <a:ea typeface="Microsoft Sans Serif" panose="020B0604020202020204" pitchFamily="34" charset="0"/>
                <a:cs typeface="Microsoft Sans Serif" panose="020B0604020202020204" pitchFamily="34" charset="0"/>
              </a:rPr>
              <a:t> </a:t>
            </a:r>
            <a:r>
              <a:rPr lang="en-US" altLang="zh-CN" sz="1800" b="0" i="0" kern="1200" dirty="0" smtClean="0">
                <a:solidFill>
                  <a:schemeClr val="accent5">
                    <a:lumMod val="75000"/>
                  </a:schemeClr>
                </a:solidFill>
                <a:effectLst/>
                <a:latin typeface="Rockwell" panose="02060603020205020403" pitchFamily="18" charset="0"/>
                <a:ea typeface="Microsoft Sans Serif" panose="020B0604020202020204" pitchFamily="34" charset="0"/>
                <a:cs typeface="Microsoft Sans Serif" panose="020B0604020202020204" pitchFamily="34" charset="0"/>
              </a:rPr>
              <a:t>Analytics</a:t>
            </a:r>
            <a:endParaRPr lang="zh-CN" altLang="en-US" dirty="0">
              <a:solidFill>
                <a:schemeClr val="accent5">
                  <a:lumMod val="75000"/>
                </a:schemeClr>
              </a:solidFill>
              <a:latin typeface="Rockwell" panose="02060603020205020403" pitchFamily="18" charset="0"/>
              <a:cs typeface="Microsoft Sans Serif" panose="020B0604020202020204" pitchFamily="34" charset="0"/>
            </a:endParaRPr>
          </a:p>
        </p:txBody>
      </p:sp>
      <p:pic>
        <p:nvPicPr>
          <p:cNvPr id="9" name="图片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2016"/>
            <a:ext cx="1115616" cy="431372"/>
          </a:xfrm>
          <a:prstGeom prst="rect">
            <a:avLst/>
          </a:prstGeom>
        </p:spPr>
      </p:pic>
      <p:sp>
        <p:nvSpPr>
          <p:cNvPr id="10" name="Line 8"/>
          <p:cNvSpPr>
            <a:spLocks noChangeShapeType="1"/>
          </p:cNvSpPr>
          <p:nvPr/>
        </p:nvSpPr>
        <p:spPr bwMode="auto">
          <a:xfrm>
            <a:off x="838200" y="6330950"/>
            <a:ext cx="10515600" cy="25400"/>
          </a:xfrm>
          <a:prstGeom prst="line">
            <a:avLst/>
          </a:prstGeom>
          <a:noFill/>
          <a:ln w="19050">
            <a:solidFill>
              <a:schemeClr val="accent1"/>
            </a:solidFill>
            <a:round/>
            <a:headEnd/>
            <a:tailEnd/>
          </a:ln>
          <a:effectLst/>
        </p:spPr>
        <p:txBody>
          <a:bodyPr/>
          <a:lstStyle/>
          <a:p>
            <a:pPr>
              <a:defRPr/>
            </a:pPr>
            <a:endParaRPr lang="zh-CN" altLang="en-US">
              <a:latin typeface="微软雅黑" pitchFamily="34" charset="-122"/>
              <a:ea typeface="微软雅黑" pitchFamily="34" charset="-122"/>
            </a:endParaRPr>
          </a:p>
        </p:txBody>
      </p:sp>
      <p:sp>
        <p:nvSpPr>
          <p:cNvPr id="11" name="文本框 10"/>
          <p:cNvSpPr txBox="1"/>
          <p:nvPr/>
        </p:nvSpPr>
        <p:spPr>
          <a:xfrm>
            <a:off x="5118100" y="6352143"/>
            <a:ext cx="1955800" cy="369332"/>
          </a:xfrm>
          <a:prstGeom prst="rect">
            <a:avLst/>
          </a:prstGeom>
          <a:noFill/>
        </p:spPr>
        <p:txBody>
          <a:bodyPr wrap="square" rtlCol="0">
            <a:spAutoFit/>
          </a:bodyPr>
          <a:lstStyle/>
          <a:p>
            <a:pPr algn="ctr"/>
            <a:r>
              <a:rPr lang="zh-CN" altLang="en-US" dirty="0" smtClean="0">
                <a:latin typeface="黑体" panose="02010609060101010101" pitchFamily="49" charset="-122"/>
                <a:ea typeface="黑体" panose="02010609060101010101" pitchFamily="49" charset="-122"/>
              </a:rPr>
              <a:t>超市信息部</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00617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zh.wikipedia.org/wiki/%E7%B8%AE%E5%AF%AB" TargetMode="External"/><Relationship Id="rId2" Type="http://schemas.openxmlformats.org/officeDocument/2006/relationships/hyperlink" Target="https://en.wikipedia.org/wiki/Data_mining" TargetMode="External"/><Relationship Id="rId1" Type="http://schemas.openxmlformats.org/officeDocument/2006/relationships/slideLayout" Target="../slideLayouts/slideLayout2.xml"/><Relationship Id="rId5" Type="http://schemas.openxmlformats.org/officeDocument/2006/relationships/hyperlink" Target="https://en.wikipedia.org/wiki/association_rule_learning" TargetMode="External"/><Relationship Id="rId4" Type="http://schemas.openxmlformats.org/officeDocument/2006/relationships/hyperlink" Target="https://zh.wikipedia.org/wiki/%E5%85%B3%E8%81%94%E5%BC%8F%E8%A7%84%E5%88%99"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hyperlink" Target="https://zh.wikipedia.org/w/index.php?title=%E8%B4%AD%E7%89%A9%E7%AF%AE%E5%88%86%E6%9E%90&amp;action=edit&amp;redlink=1" TargetMode="External"/><Relationship Id="rId2" Type="http://schemas.openxmlformats.org/officeDocument/2006/relationships/hyperlink" Target="https://zh.wikipedia.org/wiki/%E6%95%B0%E6%8D%AE%E6%8C%96%E6%8E%9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关联分析</a:t>
            </a:r>
            <a:endParaRPr lang="zh-CN" altLang="en-US" dirty="0"/>
          </a:p>
        </p:txBody>
      </p:sp>
      <p:sp>
        <p:nvSpPr>
          <p:cNvPr id="3" name="副标题 2"/>
          <p:cNvSpPr>
            <a:spLocks noGrp="1"/>
          </p:cNvSpPr>
          <p:nvPr>
            <p:ph type="subTitle" idx="1"/>
          </p:nvPr>
        </p:nvSpPr>
        <p:spPr/>
        <p:txBody>
          <a:bodyPr/>
          <a:lstStyle/>
          <a:p>
            <a:r>
              <a:rPr lang="zh-CN" altLang="en-US" dirty="0" smtClean="0"/>
              <a:t>超市信息部</a:t>
            </a:r>
            <a:endParaRPr lang="zh-CN" altLang="en-US" dirty="0"/>
          </a:p>
        </p:txBody>
      </p:sp>
    </p:spTree>
    <p:extLst>
      <p:ext uri="{BB962C8B-B14F-4D97-AF65-F5344CB8AC3E}">
        <p14:creationId xmlns:p14="http://schemas.microsoft.com/office/powerpoint/2010/main" val="1010921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指标定义</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a:xfrm>
                <a:off x="838200" y="1132764"/>
                <a:ext cx="10515600" cy="5104263"/>
              </a:xfrm>
            </p:spPr>
            <p:txBody>
              <a:bodyPr>
                <a:normAutofit/>
              </a:bodyPr>
              <a:lstStyle/>
              <a:p>
                <a:r>
                  <a:rPr lang="zh-CN" altLang="en-US" sz="2400" dirty="0" smtClean="0"/>
                  <a:t>支持度</a:t>
                </a:r>
                <a:r>
                  <a:rPr lang="en-US" altLang="zh-CN" sz="2400" dirty="0"/>
                  <a:t>(Support</a:t>
                </a:r>
                <a:r>
                  <a:rPr lang="en-US" altLang="zh-CN" sz="2400" dirty="0" smtClean="0"/>
                  <a:t>)</a:t>
                </a:r>
                <a:r>
                  <a:rPr lang="zh-CN" altLang="en-US" sz="2400" dirty="0" smtClean="0"/>
                  <a:t>：</a:t>
                </a:r>
                <a:endParaRPr lang="en-US" altLang="zh-CN" sz="2400" dirty="0" smtClean="0"/>
              </a:p>
              <a:p>
                <a:pPr lvl="1"/>
                <a:r>
                  <a:rPr lang="zh-CN" altLang="en-US" sz="2200" dirty="0" smtClean="0"/>
                  <a:t>同时购买</a:t>
                </a:r>
                <a:r>
                  <a:rPr lang="en-US" altLang="zh-CN" sz="2200" dirty="0" smtClean="0"/>
                  <a:t>A,B</a:t>
                </a:r>
                <a:r>
                  <a:rPr lang="zh-CN" altLang="en-US" sz="2200" dirty="0" smtClean="0"/>
                  <a:t>商品的交易笔数占全部交易笔数的百分比。</a:t>
                </a:r>
                <a:endParaRPr lang="en-US" altLang="zh-CN" sz="2200" dirty="0" smtClean="0"/>
              </a:p>
              <a:p>
                <a:pPr lvl="1"/>
                <a14:m>
                  <m:oMath xmlns:m="http://schemas.openxmlformats.org/officeDocument/2006/math">
                    <m:f>
                      <m:fPr>
                        <m:ctrlPr>
                          <a:rPr lang="en-US" altLang="zh-CN" sz="2200" i="1" smtClean="0">
                            <a:solidFill>
                              <a:srgbClr val="FF0000"/>
                            </a:solidFill>
                            <a:latin typeface="Cambria Math" panose="02040503050406030204" pitchFamily="18" charset="0"/>
                          </a:rPr>
                        </m:ctrlPr>
                      </m:fPr>
                      <m:num>
                        <m:r>
                          <a:rPr lang="zh-CN" altLang="en-US" sz="2200" i="1">
                            <a:solidFill>
                              <a:srgbClr val="FF0000"/>
                            </a:solidFill>
                            <a:latin typeface="Cambria Math" panose="02040503050406030204" pitchFamily="18" charset="0"/>
                          </a:rPr>
                          <m:t>同时</m:t>
                        </m:r>
                        <m:r>
                          <a:rPr lang="zh-CN" altLang="en-US" sz="2200" i="1" smtClean="0">
                            <a:solidFill>
                              <a:srgbClr val="FF0000"/>
                            </a:solidFill>
                            <a:latin typeface="Cambria Math" panose="02040503050406030204" pitchFamily="18" charset="0"/>
                          </a:rPr>
                          <m:t>购买</m:t>
                        </m:r>
                        <m:r>
                          <a:rPr lang="en-US" altLang="zh-CN" sz="2200" b="0" i="1" smtClean="0">
                            <a:solidFill>
                              <a:srgbClr val="FF0000"/>
                            </a:solidFill>
                            <a:latin typeface="Cambria Math" panose="02040503050406030204" pitchFamily="18" charset="0"/>
                          </a:rPr>
                          <m:t>𝐴</m:t>
                        </m:r>
                        <m:r>
                          <a:rPr lang="en-US" altLang="zh-CN" sz="2200" b="0" i="1" smtClean="0">
                            <a:solidFill>
                              <a:srgbClr val="FF0000"/>
                            </a:solidFill>
                            <a:latin typeface="Cambria Math" panose="02040503050406030204" pitchFamily="18" charset="0"/>
                          </a:rPr>
                          <m:t>,</m:t>
                        </m:r>
                        <m:r>
                          <a:rPr lang="en-US" altLang="zh-CN" sz="2200" b="0" i="1" smtClean="0">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m:t>
                        </m:r>
                        <m:r>
                          <a:rPr lang="zh-CN" altLang="en-US" sz="2200" i="1" smtClean="0">
                            <a:solidFill>
                              <a:srgbClr val="FF0000"/>
                            </a:solidFill>
                            <a:latin typeface="Cambria Math" panose="02040503050406030204" pitchFamily="18" charset="0"/>
                          </a:rPr>
                          <m:t>的</m:t>
                        </m:r>
                        <m:r>
                          <a:rPr lang="zh-CN" altLang="en-US" sz="2200" i="1">
                            <a:solidFill>
                              <a:srgbClr val="FF0000"/>
                            </a:solidFill>
                            <a:latin typeface="Cambria Math" panose="02040503050406030204" pitchFamily="18" charset="0"/>
                          </a:rPr>
                          <m:t>交易</m:t>
                        </m:r>
                        <m:r>
                          <a:rPr lang="zh-CN" altLang="en-US" sz="2200" i="1" smtClean="0">
                            <a:solidFill>
                              <a:srgbClr val="FF0000"/>
                            </a:solidFill>
                            <a:latin typeface="Cambria Math" panose="02040503050406030204" pitchFamily="18" charset="0"/>
                          </a:rPr>
                          <m:t>笔</m:t>
                        </m:r>
                        <m:r>
                          <a:rPr lang="zh-CN" altLang="en-US" sz="2200" i="1">
                            <a:solidFill>
                              <a:srgbClr val="FF0000"/>
                            </a:solidFill>
                            <a:latin typeface="Cambria Math" panose="02040503050406030204" pitchFamily="18" charset="0"/>
                          </a:rPr>
                          <m:t>数</m:t>
                        </m:r>
                      </m:num>
                      <m:den>
                        <m:r>
                          <a:rPr lang="zh-CN" altLang="en-US" sz="2200" i="1">
                            <a:solidFill>
                              <a:srgbClr val="FF0000"/>
                            </a:solidFill>
                            <a:latin typeface="Cambria Math" panose="02040503050406030204" pitchFamily="18" charset="0"/>
                          </a:rPr>
                          <m:t>全部</m:t>
                        </m:r>
                        <m:r>
                          <a:rPr lang="zh-CN" altLang="en-US" sz="2200" i="1" smtClean="0">
                            <a:solidFill>
                              <a:srgbClr val="FF0000"/>
                            </a:solidFill>
                            <a:latin typeface="Cambria Math" panose="02040503050406030204" pitchFamily="18" charset="0"/>
                          </a:rPr>
                          <m:t>交易</m:t>
                        </m:r>
                        <m:r>
                          <a:rPr lang="zh-CN" altLang="en-US" sz="2200" i="1">
                            <a:solidFill>
                              <a:srgbClr val="FF0000"/>
                            </a:solidFill>
                            <a:latin typeface="Cambria Math" panose="02040503050406030204" pitchFamily="18" charset="0"/>
                          </a:rPr>
                          <m:t>笔数</m:t>
                        </m:r>
                      </m:den>
                    </m:f>
                  </m:oMath>
                </a14:m>
                <a:r>
                  <a:rPr lang="en-US" altLang="zh-CN" sz="2200" dirty="0" smtClean="0">
                    <a:latin typeface="黑体" panose="02010609060101010101" pitchFamily="49" charset="-122"/>
                    <a:ea typeface="黑体" panose="02010609060101010101" pitchFamily="49" charset="-122"/>
                  </a:rPr>
                  <a:t>   </a:t>
                </a:r>
                <a14:m>
                  <m:oMath xmlns:m="http://schemas.openxmlformats.org/officeDocument/2006/math">
                    <m:r>
                      <a:rPr lang="en-US" altLang="zh-CN" sz="2200" b="0" i="1" dirty="0">
                        <a:latin typeface="Cambria Math" panose="02040503050406030204" pitchFamily="18" charset="0"/>
                      </a:rPr>
                      <m:t>𝑃</m:t>
                    </m:r>
                    <m:r>
                      <a:rPr lang="en-US" altLang="zh-CN" sz="2200" b="1">
                        <a:latin typeface="Cambria Math" panose="02040503050406030204" pitchFamily="18" charset="0"/>
                      </a:rPr>
                      <m:t>(</m:t>
                    </m:r>
                    <m:r>
                      <a:rPr lang="en-US" altLang="zh-CN" sz="2200" b="1" i="1">
                        <a:latin typeface="Cambria Math" panose="02040503050406030204" pitchFamily="18" charset="0"/>
                      </a:rPr>
                      <m:t>𝑨</m:t>
                    </m:r>
                    <m:nary>
                      <m:naryPr>
                        <m:chr m:val="⋂"/>
                        <m:subHide m:val="on"/>
                        <m:supHide m:val="on"/>
                        <m:ctrlPr>
                          <a:rPr lang="zh-CN" altLang="en-US" sz="2200" b="1" i="1">
                            <a:latin typeface="Cambria Math" panose="02040503050406030204" pitchFamily="18" charset="0"/>
                          </a:rPr>
                        </m:ctrlPr>
                      </m:naryPr>
                      <m:sub/>
                      <m:sup/>
                      <m:e>
                        <m:r>
                          <a:rPr lang="en-US" altLang="zh-CN" sz="2200" b="1" i="1">
                            <a:latin typeface="Cambria Math" panose="02040503050406030204" pitchFamily="18" charset="0"/>
                          </a:rPr>
                          <m:t>𝑩</m:t>
                        </m:r>
                      </m:e>
                    </m:nary>
                    <m:r>
                      <a:rPr lang="en-US" altLang="zh-CN" sz="2200" b="1">
                        <a:latin typeface="Cambria Math" panose="02040503050406030204" pitchFamily="18" charset="0"/>
                      </a:rPr>
                      <m:t>)</m:t>
                    </m:r>
                  </m:oMath>
                </a14:m>
                <a:endParaRPr lang="en-US" altLang="zh-CN" sz="2200" dirty="0" smtClean="0">
                  <a:latin typeface="黑体" panose="02010609060101010101" pitchFamily="49" charset="-122"/>
                  <a:ea typeface="黑体" panose="02010609060101010101" pitchFamily="49" charset="-122"/>
                </a:endParaRPr>
              </a:p>
              <a:p>
                <a:r>
                  <a:rPr lang="zh-CN" altLang="en-US" sz="2400" dirty="0" smtClean="0"/>
                  <a:t>置信度</a:t>
                </a:r>
                <a:r>
                  <a:rPr lang="en-US" altLang="zh-CN" sz="2400" dirty="0" smtClean="0"/>
                  <a:t>(Confidence):</a:t>
                </a:r>
              </a:p>
              <a:p>
                <a:pPr lvl="1"/>
                <a:r>
                  <a:rPr lang="zh-CN" altLang="en-US" sz="2200" dirty="0" smtClean="0"/>
                  <a:t>购买了</a:t>
                </a:r>
                <a:r>
                  <a:rPr lang="en-US" altLang="zh-CN" sz="2200" dirty="0" smtClean="0"/>
                  <a:t>A</a:t>
                </a:r>
                <a:r>
                  <a:rPr lang="zh-CN" altLang="en-US" sz="2200" dirty="0" smtClean="0"/>
                  <a:t>商品的交易笔数占</a:t>
                </a:r>
                <a:r>
                  <a:rPr lang="zh-CN" altLang="en-US" sz="2200" dirty="0"/>
                  <a:t>同时</a:t>
                </a:r>
                <a:r>
                  <a:rPr lang="zh-CN" altLang="en-US" sz="2200" dirty="0" smtClean="0"/>
                  <a:t>购买了</a:t>
                </a:r>
                <a:r>
                  <a:rPr lang="en-US" altLang="zh-CN" sz="2200" dirty="0" smtClean="0"/>
                  <a:t>A,B</a:t>
                </a:r>
                <a:r>
                  <a:rPr lang="zh-CN" altLang="en-US" sz="2200" dirty="0" smtClean="0"/>
                  <a:t>商品的百分比。</a:t>
                </a:r>
                <a:endParaRPr lang="en-US" altLang="zh-CN" sz="2200" dirty="0" smtClean="0"/>
              </a:p>
              <a:p>
                <a:pPr lvl="1"/>
                <a14:m>
                  <m:oMath xmlns:m="http://schemas.openxmlformats.org/officeDocument/2006/math">
                    <m:f>
                      <m:fPr>
                        <m:ctrlPr>
                          <a:rPr lang="en-US" altLang="zh-CN" sz="2200" i="1">
                            <a:solidFill>
                              <a:srgbClr val="FF0000"/>
                            </a:solidFill>
                            <a:latin typeface="Cambria Math" panose="02040503050406030204" pitchFamily="18" charset="0"/>
                          </a:rPr>
                        </m:ctrlPr>
                      </m:fPr>
                      <m:num>
                        <m:r>
                          <a:rPr lang="zh-CN" altLang="en-US" sz="2200" i="1">
                            <a:solidFill>
                              <a:srgbClr val="FF0000"/>
                            </a:solidFill>
                            <a:latin typeface="Cambria Math" panose="02040503050406030204" pitchFamily="18" charset="0"/>
                          </a:rPr>
                          <m:t>同时购买</m:t>
                        </m:r>
                        <m:r>
                          <a:rPr lang="en-US" altLang="zh-CN" sz="2200" i="1">
                            <a:solidFill>
                              <a:srgbClr val="FF0000"/>
                            </a:solidFill>
                            <a:latin typeface="Cambria Math" panose="02040503050406030204" pitchFamily="18" charset="0"/>
                          </a:rPr>
                          <m:t>𝐴</m:t>
                        </m:r>
                        <m:r>
                          <a:rPr lang="en-US" altLang="zh-CN" sz="2200" b="0" i="1" smtClean="0">
                            <a:solidFill>
                              <a:srgbClr val="FF0000"/>
                            </a:solidFill>
                            <a:latin typeface="Cambria Math" panose="02040503050406030204" pitchFamily="18" charset="0"/>
                          </a:rPr>
                          <m:t>,</m:t>
                        </m:r>
                        <m:r>
                          <a:rPr lang="en-US" altLang="zh-CN" sz="2200" b="0" i="1" smtClean="0">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商品的交易笔数</m:t>
                        </m:r>
                      </m:num>
                      <m:den>
                        <m:r>
                          <a:rPr lang="zh-CN" altLang="en-US" sz="2200" i="1">
                            <a:solidFill>
                              <a:srgbClr val="FF0000"/>
                            </a:solidFill>
                            <a:latin typeface="Cambria Math" panose="02040503050406030204" pitchFamily="18" charset="0"/>
                          </a:rPr>
                          <m:t>购买</m:t>
                        </m:r>
                        <m:r>
                          <a:rPr lang="en-US" altLang="zh-CN" sz="2200" i="1">
                            <a:solidFill>
                              <a:srgbClr val="FF0000"/>
                            </a:solidFill>
                            <a:latin typeface="Cambria Math" panose="02040503050406030204" pitchFamily="18" charset="0"/>
                          </a:rPr>
                          <m:t>𝐴</m:t>
                        </m:r>
                        <m:r>
                          <a:rPr lang="zh-CN" altLang="en-US" sz="2200" i="1">
                            <a:solidFill>
                              <a:srgbClr val="FF0000"/>
                            </a:solidFill>
                            <a:latin typeface="Cambria Math" panose="02040503050406030204" pitchFamily="18" charset="0"/>
                          </a:rPr>
                          <m:t>商品的交易笔数</m:t>
                        </m:r>
                      </m:den>
                    </m:f>
                  </m:oMath>
                </a14:m>
                <a:r>
                  <a:rPr lang="en-US" altLang="zh-CN" sz="2200" i="1" dirty="0" smtClean="0">
                    <a:solidFill>
                      <a:srgbClr val="FF0000"/>
                    </a:solidFill>
                    <a:latin typeface="Cambria Math" panose="02040503050406030204" pitchFamily="18" charset="0"/>
                  </a:rPr>
                  <a:t>   </a:t>
                </a:r>
                <a14:m>
                  <m:oMath xmlns:m="http://schemas.openxmlformats.org/officeDocument/2006/math">
                    <m:r>
                      <a:rPr lang="en-US" altLang="zh-CN" sz="2200" b="1">
                        <a:latin typeface="Cambria Math" panose="02040503050406030204" pitchFamily="18" charset="0"/>
                      </a:rPr>
                      <m:t>𝑃</m:t>
                    </m:r>
                    <m:d>
                      <m:dPr>
                        <m:ctrlPr>
                          <a:rPr lang="en-US" altLang="zh-CN" sz="2200" b="1" i="1">
                            <a:latin typeface="Cambria Math" panose="02040503050406030204" pitchFamily="18" charset="0"/>
                          </a:rPr>
                        </m:ctrlPr>
                      </m:dPr>
                      <m:e>
                        <m:r>
                          <a:rPr lang="en-US" altLang="zh-CN" sz="2200" b="1">
                            <a:latin typeface="Cambria Math" panose="02040503050406030204" pitchFamily="18" charset="0"/>
                          </a:rPr>
                          <m:t>𝑩</m:t>
                        </m:r>
                      </m:e>
                      <m:e>
                        <m:r>
                          <a:rPr lang="en-US" altLang="zh-CN" sz="2200" b="1">
                            <a:latin typeface="Cambria Math" panose="02040503050406030204" pitchFamily="18" charset="0"/>
                          </a:rPr>
                          <m:t>𝑨</m:t>
                        </m:r>
                      </m:e>
                    </m:d>
                  </m:oMath>
                </a14:m>
                <a:r>
                  <a:rPr lang="en-US" altLang="zh-CN" sz="2200" i="1" dirty="0" smtClean="0">
                    <a:solidFill>
                      <a:srgbClr val="FF0000"/>
                    </a:solidFill>
                    <a:latin typeface="Cambria Math" panose="02040503050406030204" pitchFamily="18" charset="0"/>
                  </a:rPr>
                  <a:t>   </a:t>
                </a:r>
                <a14:m>
                  <m:oMath xmlns:m="http://schemas.openxmlformats.org/officeDocument/2006/math">
                    <m:f>
                      <m:fPr>
                        <m:ctrlPr>
                          <a:rPr lang="en-US" altLang="zh-CN" sz="2200" i="1">
                            <a:solidFill>
                              <a:srgbClr val="FF0000"/>
                            </a:solidFill>
                            <a:latin typeface="Cambria Math" panose="02040503050406030204" pitchFamily="18" charset="0"/>
                          </a:rPr>
                        </m:ctrlPr>
                      </m:fPr>
                      <m:num>
                        <m:r>
                          <a:rPr lang="zh-CN" altLang="en-US" sz="2200" i="1" smtClean="0">
                            <a:solidFill>
                              <a:srgbClr val="FF0000"/>
                            </a:solidFill>
                            <a:latin typeface="Cambria Math" panose="02040503050406030204" pitchFamily="18" charset="0"/>
                          </a:rPr>
                          <m:t>同时</m:t>
                        </m:r>
                        <m:r>
                          <a:rPr lang="zh-CN" altLang="en-US" sz="2200" i="1">
                            <a:solidFill>
                              <a:srgbClr val="FF0000"/>
                            </a:solidFill>
                            <a:latin typeface="Cambria Math" panose="02040503050406030204" pitchFamily="18" charset="0"/>
                          </a:rPr>
                          <m:t>购买</m:t>
                        </m:r>
                        <m:r>
                          <a:rPr lang="en-US" altLang="zh-CN" sz="2200" b="0" i="1" smtClean="0">
                            <a:solidFill>
                              <a:srgbClr val="FF0000"/>
                            </a:solidFill>
                            <a:latin typeface="Cambria Math" panose="02040503050406030204" pitchFamily="18" charset="0"/>
                          </a:rPr>
                          <m:t>𝐴</m:t>
                        </m:r>
                        <m:r>
                          <a:rPr lang="en-US" altLang="zh-CN" sz="2200" b="0" i="1" smtClean="0">
                            <a:solidFill>
                              <a:srgbClr val="FF0000"/>
                            </a:solidFill>
                            <a:latin typeface="Cambria Math" panose="02040503050406030204" pitchFamily="18" charset="0"/>
                          </a:rPr>
                          <m:t>,</m:t>
                        </m:r>
                        <m:r>
                          <a:rPr lang="en-US" altLang="zh-CN" sz="2200" b="0" i="1" smtClean="0">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商品的交易笔数</m:t>
                        </m:r>
                      </m:num>
                      <m:den>
                        <m:r>
                          <a:rPr lang="zh-CN" altLang="en-US" sz="2200" i="1">
                            <a:solidFill>
                              <a:srgbClr val="FF0000"/>
                            </a:solidFill>
                            <a:latin typeface="Cambria Math" panose="02040503050406030204" pitchFamily="18" charset="0"/>
                          </a:rPr>
                          <m:t>购</m:t>
                        </m:r>
                        <m:r>
                          <a:rPr lang="zh-CN" altLang="en-US" sz="2200" i="1" smtClean="0">
                            <a:solidFill>
                              <a:srgbClr val="FF0000"/>
                            </a:solidFill>
                            <a:latin typeface="Cambria Math" panose="02040503050406030204" pitchFamily="18" charset="0"/>
                          </a:rPr>
                          <m:t>买</m:t>
                        </m:r>
                        <m:r>
                          <a:rPr lang="en-US" altLang="zh-CN" sz="2200" i="1">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商品的交易笔数</m:t>
                        </m:r>
                      </m:den>
                    </m:f>
                  </m:oMath>
                </a14:m>
                <a:r>
                  <a:rPr lang="en-US" altLang="zh-CN" sz="2200" i="1" dirty="0" smtClean="0">
                    <a:solidFill>
                      <a:srgbClr val="FF0000"/>
                    </a:solidFill>
                    <a:latin typeface="Cambria Math" panose="02040503050406030204" pitchFamily="18" charset="0"/>
                  </a:rPr>
                  <a:t>  </a:t>
                </a:r>
                <a14:m>
                  <m:oMath xmlns:m="http://schemas.openxmlformats.org/officeDocument/2006/math">
                    <m:r>
                      <a:rPr lang="en-US" altLang="zh-CN" sz="2200" b="1">
                        <a:latin typeface="Cambria Math" panose="02040503050406030204" pitchFamily="18" charset="0"/>
                      </a:rPr>
                      <m:t>𝑃</m:t>
                    </m:r>
                    <m:d>
                      <m:dPr>
                        <m:ctrlPr>
                          <a:rPr lang="en-US" altLang="zh-CN" sz="2200" b="1" i="1">
                            <a:latin typeface="Cambria Math" panose="02040503050406030204" pitchFamily="18" charset="0"/>
                          </a:rPr>
                        </m:ctrlPr>
                      </m:dPr>
                      <m:e>
                        <m:r>
                          <a:rPr lang="en-US" altLang="zh-CN" sz="2200" b="1" i="1" smtClean="0">
                            <a:latin typeface="Cambria Math" panose="02040503050406030204" pitchFamily="18" charset="0"/>
                          </a:rPr>
                          <m:t>𝑨</m:t>
                        </m:r>
                      </m:e>
                      <m:e>
                        <m:r>
                          <a:rPr lang="en-US" altLang="zh-CN" sz="2200" b="1" i="1" smtClean="0">
                            <a:latin typeface="Cambria Math" panose="02040503050406030204" pitchFamily="18" charset="0"/>
                          </a:rPr>
                          <m:t>𝑩</m:t>
                        </m:r>
                      </m:e>
                    </m:d>
                  </m:oMath>
                </a14:m>
                <a:endParaRPr lang="en-US" altLang="zh-CN" sz="2200" i="1" dirty="0">
                  <a:solidFill>
                    <a:srgbClr val="FF0000"/>
                  </a:solidFill>
                  <a:latin typeface="Cambria Math" panose="02040503050406030204" pitchFamily="18" charset="0"/>
                </a:endParaRPr>
              </a:p>
              <a:p>
                <a:pPr marL="228600" lvl="1">
                  <a:spcBef>
                    <a:spcPts val="1000"/>
                  </a:spcBef>
                </a:pPr>
                <a:r>
                  <a:rPr lang="zh-CN" altLang="en-US" dirty="0"/>
                  <a:t>提升度</a:t>
                </a:r>
                <a:r>
                  <a:rPr lang="en-US" altLang="zh-CN" dirty="0"/>
                  <a:t>(Lift)</a:t>
                </a:r>
                <a:r>
                  <a:rPr lang="zh-CN" altLang="en-US" dirty="0"/>
                  <a:t>：</a:t>
                </a:r>
                <a:endParaRPr lang="en-US" altLang="zh-CN" dirty="0"/>
              </a:p>
              <a:p>
                <a:pPr lvl="1"/>
                <a:r>
                  <a:rPr lang="zh-CN" altLang="en-US" dirty="0" smtClean="0"/>
                  <a:t>在购买了</a:t>
                </a:r>
                <a:r>
                  <a:rPr lang="en-US" altLang="zh-CN" dirty="0" smtClean="0"/>
                  <a:t>A</a:t>
                </a:r>
                <a:r>
                  <a:rPr lang="zh-CN" altLang="en-US" dirty="0" smtClean="0"/>
                  <a:t>商品的前提下，</a:t>
                </a:r>
                <a:r>
                  <a:rPr lang="zh-CN" altLang="en-US" dirty="0"/>
                  <a:t>同时</a:t>
                </a:r>
                <a:r>
                  <a:rPr lang="zh-CN" altLang="en-US" dirty="0" smtClean="0"/>
                  <a:t>购买了</a:t>
                </a:r>
                <a:r>
                  <a:rPr lang="en-US" altLang="zh-CN" dirty="0" smtClean="0"/>
                  <a:t>B</a:t>
                </a:r>
                <a:r>
                  <a:rPr lang="zh-CN" altLang="en-US" dirty="0" smtClean="0"/>
                  <a:t>商品的百分比占购买了</a:t>
                </a:r>
                <a:r>
                  <a:rPr lang="en-US" altLang="zh-CN" dirty="0" smtClean="0"/>
                  <a:t>B</a:t>
                </a:r>
                <a:r>
                  <a:rPr lang="zh-CN" altLang="en-US" dirty="0" smtClean="0"/>
                  <a:t>商品交易笔数的百分比。</a:t>
                </a:r>
                <a:endParaRPr lang="en-US" altLang="zh-CN" dirty="0" smtClean="0"/>
              </a:p>
              <a:p>
                <a:pPr lvl="1"/>
                <a14:m>
                  <m:oMath xmlns:m="http://schemas.openxmlformats.org/officeDocument/2006/math">
                    <m:f>
                      <m:fPr>
                        <m:ctrlPr>
                          <a:rPr lang="en-US" altLang="zh-CN" sz="2200" i="1" smtClean="0">
                            <a:latin typeface="Cambria Math" panose="02040503050406030204" pitchFamily="18" charset="0"/>
                          </a:rPr>
                        </m:ctrlPr>
                      </m:fPr>
                      <m:num>
                        <m:r>
                          <a:rPr lang="en-US" altLang="zh-CN" sz="2200" b="0" i="1" smtClean="0">
                            <a:latin typeface="Cambria Math" panose="02040503050406030204" pitchFamily="18" charset="0"/>
                          </a:rPr>
                          <m:t>(</m:t>
                        </m:r>
                        <m:box>
                          <m:boxPr>
                            <m:ctrlPr>
                              <a:rPr lang="en-US" altLang="zh-CN" sz="2200" i="1" smtClean="0">
                                <a:latin typeface="Cambria Math" panose="02040503050406030204" pitchFamily="18" charset="0"/>
                              </a:rPr>
                            </m:ctrlPr>
                          </m:boxPr>
                          <m:e>
                            <m:argPr>
                              <m:argSz m:val="-1"/>
                            </m:argPr>
                            <m:f>
                              <m:fPr>
                                <m:ctrlPr>
                                  <a:rPr lang="en-US" altLang="zh-CN" sz="2200" i="1" smtClean="0">
                                    <a:latin typeface="Cambria Math" panose="02040503050406030204" pitchFamily="18" charset="0"/>
                                  </a:rPr>
                                </m:ctrlPr>
                              </m:fPr>
                              <m:num>
                                <m:r>
                                  <a:rPr lang="zh-CN" altLang="en-US" sz="2200" i="1" smtClean="0">
                                    <a:solidFill>
                                      <a:srgbClr val="FF0000"/>
                                    </a:solidFill>
                                    <a:latin typeface="Cambria Math" panose="02040503050406030204" pitchFamily="18" charset="0"/>
                                  </a:rPr>
                                  <m:t>同时</m:t>
                                </m:r>
                                <m:r>
                                  <a:rPr lang="zh-CN" altLang="en-US" sz="2200" i="1">
                                    <a:solidFill>
                                      <a:srgbClr val="FF0000"/>
                                    </a:solidFill>
                                    <a:latin typeface="Cambria Math" panose="02040503050406030204" pitchFamily="18" charset="0"/>
                                  </a:rPr>
                                  <m:t>购买</m:t>
                                </m:r>
                                <m:r>
                                  <a:rPr lang="en-US" altLang="zh-CN" sz="2200" i="1">
                                    <a:solidFill>
                                      <a:srgbClr val="FF0000"/>
                                    </a:solidFill>
                                    <a:latin typeface="Cambria Math" panose="02040503050406030204" pitchFamily="18" charset="0"/>
                                  </a:rPr>
                                  <m:t>𝐴</m:t>
                                </m:r>
                                <m:r>
                                  <a:rPr lang="en-US" altLang="zh-CN" sz="2200" b="0" i="1" smtClean="0">
                                    <a:solidFill>
                                      <a:srgbClr val="FF0000"/>
                                    </a:solidFill>
                                    <a:latin typeface="Cambria Math" panose="02040503050406030204" pitchFamily="18" charset="0"/>
                                  </a:rPr>
                                  <m:t>,</m:t>
                                </m:r>
                                <m:r>
                                  <a:rPr lang="en-US" altLang="zh-CN" sz="2200" b="0" i="1" smtClean="0">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商品的交易笔数</m:t>
                                </m:r>
                              </m:num>
                              <m:den>
                                <m:r>
                                  <a:rPr lang="zh-CN" altLang="en-US" sz="2200" i="1">
                                    <a:solidFill>
                                      <a:srgbClr val="FF0000"/>
                                    </a:solidFill>
                                    <a:latin typeface="Cambria Math" panose="02040503050406030204" pitchFamily="18" charset="0"/>
                                  </a:rPr>
                                  <m:t>购买</m:t>
                                </m:r>
                                <m:r>
                                  <a:rPr lang="en-US" altLang="zh-CN" sz="2200" b="0" i="1" smtClean="0">
                                    <a:solidFill>
                                      <a:srgbClr val="FF0000"/>
                                    </a:solidFill>
                                    <a:latin typeface="Cambria Math" panose="02040503050406030204" pitchFamily="18" charset="0"/>
                                  </a:rPr>
                                  <m:t>𝐴</m:t>
                                </m:r>
                                <m:r>
                                  <a:rPr lang="zh-CN" altLang="en-US" sz="2200" i="1">
                                    <a:solidFill>
                                      <a:srgbClr val="FF0000"/>
                                    </a:solidFill>
                                    <a:latin typeface="Cambria Math" panose="02040503050406030204" pitchFamily="18" charset="0"/>
                                  </a:rPr>
                                  <m:t>商品的交易笔数</m:t>
                                </m:r>
                              </m:den>
                            </m:f>
                            <m:r>
                              <a:rPr lang="en-US" altLang="zh-CN" sz="2200" b="0" i="1" smtClean="0">
                                <a:latin typeface="Cambria Math" panose="02040503050406030204" pitchFamily="18" charset="0"/>
                              </a:rPr>
                              <m:t>)</m:t>
                            </m:r>
                          </m:e>
                        </m:box>
                      </m:num>
                      <m:den>
                        <m:r>
                          <a:rPr lang="zh-CN" altLang="en-US" sz="2200" i="1">
                            <a:latin typeface="Cambria Math" panose="02040503050406030204" pitchFamily="18" charset="0"/>
                          </a:rPr>
                          <m:t>购买</m:t>
                        </m:r>
                        <m:r>
                          <a:rPr lang="en-US" altLang="zh-CN" sz="2200" b="0" i="1" smtClean="0">
                            <a:latin typeface="Cambria Math" panose="02040503050406030204" pitchFamily="18" charset="0"/>
                          </a:rPr>
                          <m:t>𝐵</m:t>
                        </m:r>
                        <m:r>
                          <a:rPr lang="zh-CN" altLang="en-US" sz="2200" i="1">
                            <a:latin typeface="Cambria Math" panose="02040503050406030204" pitchFamily="18" charset="0"/>
                          </a:rPr>
                          <m:t>商品</m:t>
                        </m:r>
                        <m:r>
                          <a:rPr lang="zh-CN" altLang="en-US" sz="2200" i="1" smtClean="0">
                            <a:latin typeface="Cambria Math" panose="02040503050406030204" pitchFamily="18" charset="0"/>
                          </a:rPr>
                          <m:t>的</m:t>
                        </m:r>
                        <m:r>
                          <a:rPr lang="zh-CN" altLang="en-US" sz="2200" i="1">
                            <a:latin typeface="Cambria Math" panose="02040503050406030204" pitchFamily="18" charset="0"/>
                          </a:rPr>
                          <m:t>交易</m:t>
                        </m:r>
                        <m:r>
                          <a:rPr lang="zh-CN" altLang="en-US" sz="2200" i="1" smtClean="0">
                            <a:latin typeface="Cambria Math" panose="02040503050406030204" pitchFamily="18" charset="0"/>
                          </a:rPr>
                          <m:t>笔</m:t>
                        </m:r>
                        <m:r>
                          <a:rPr lang="zh-CN" altLang="en-US" sz="2200" i="1">
                            <a:latin typeface="Cambria Math" panose="02040503050406030204" pitchFamily="18" charset="0"/>
                          </a:rPr>
                          <m:t>数</m:t>
                        </m:r>
                      </m:den>
                    </m:f>
                  </m:oMath>
                </a14:m>
                <a:r>
                  <a:rPr lang="en-US" altLang="zh-CN" sz="2200" dirty="0" smtClean="0"/>
                  <a:t>   </a:t>
                </a:r>
                <a14:m>
                  <m:oMath xmlns:m="http://schemas.openxmlformats.org/officeDocument/2006/math">
                    <m:f>
                      <m:fPr>
                        <m:ctrlPr>
                          <a:rPr lang="en-US" altLang="zh-CN" sz="2200" b="1" i="1">
                            <a:latin typeface="Cambria Math" panose="02040503050406030204" pitchFamily="18" charset="0"/>
                          </a:rPr>
                        </m:ctrlPr>
                      </m:fPr>
                      <m:num>
                        <m:r>
                          <a:rPr lang="en-US" altLang="zh-CN" sz="2200" b="1">
                            <a:latin typeface="Cambria Math" panose="02040503050406030204" pitchFamily="18" charset="0"/>
                          </a:rPr>
                          <m:t>𝑃</m:t>
                        </m:r>
                        <m:r>
                          <a:rPr lang="en-US" altLang="zh-CN" sz="2200" b="1">
                            <a:latin typeface="Cambria Math" panose="02040503050406030204" pitchFamily="18" charset="0"/>
                          </a:rPr>
                          <m:t>(</m:t>
                        </m:r>
                        <m:r>
                          <a:rPr lang="en-US" altLang="zh-CN" sz="2200" b="1" i="1" smtClean="0">
                            <a:latin typeface="Cambria Math" panose="02040503050406030204" pitchFamily="18" charset="0"/>
                          </a:rPr>
                          <m:t>𝑩</m:t>
                        </m:r>
                        <m:r>
                          <a:rPr lang="en-US" altLang="zh-CN" sz="2200" b="1" i="1">
                            <a:latin typeface="Cambria Math" panose="02040503050406030204" pitchFamily="18" charset="0"/>
                          </a:rPr>
                          <m:t>|</m:t>
                        </m:r>
                        <m:r>
                          <a:rPr lang="en-US" altLang="zh-CN" sz="2200" b="1" i="1">
                            <a:latin typeface="Cambria Math" panose="02040503050406030204" pitchFamily="18" charset="0"/>
                          </a:rPr>
                          <m:t>𝑨</m:t>
                        </m:r>
                        <m:r>
                          <a:rPr lang="en-US" altLang="zh-CN" sz="2200" b="1">
                            <a:latin typeface="Cambria Math" panose="02040503050406030204" pitchFamily="18" charset="0"/>
                          </a:rPr>
                          <m:t>)</m:t>
                        </m:r>
                      </m:num>
                      <m:den>
                        <m:r>
                          <a:rPr lang="en-US" altLang="zh-CN" sz="2200" b="1">
                            <a:latin typeface="Cambria Math" panose="02040503050406030204" pitchFamily="18" charset="0"/>
                          </a:rPr>
                          <m:t>𝑃</m:t>
                        </m:r>
                        <m:r>
                          <a:rPr lang="en-US" altLang="zh-CN" sz="2200" b="1">
                            <a:latin typeface="Cambria Math" panose="02040503050406030204" pitchFamily="18" charset="0"/>
                          </a:rPr>
                          <m:t>(</m:t>
                        </m:r>
                        <m:r>
                          <a:rPr lang="en-US" altLang="zh-CN" sz="2200" b="1" i="1" smtClean="0">
                            <a:latin typeface="Cambria Math" panose="02040503050406030204" pitchFamily="18" charset="0"/>
                          </a:rPr>
                          <m:t>𝑩</m:t>
                        </m:r>
                        <m:r>
                          <a:rPr lang="en-US" altLang="zh-CN" sz="2200" b="1">
                            <a:latin typeface="Cambria Math" panose="02040503050406030204" pitchFamily="18" charset="0"/>
                          </a:rPr>
                          <m:t>)</m:t>
                        </m:r>
                      </m:den>
                    </m:f>
                  </m:oMath>
                </a14:m>
                <a:r>
                  <a:rPr lang="en-US" altLang="zh-CN" sz="2200" dirty="0" smtClean="0"/>
                  <a:t>        </a:t>
                </a:r>
                <a14:m>
                  <m:oMath xmlns:m="http://schemas.openxmlformats.org/officeDocument/2006/math">
                    <m:f>
                      <m:fPr>
                        <m:ctrlPr>
                          <a:rPr lang="en-US" altLang="zh-CN" sz="2200" i="1">
                            <a:latin typeface="Cambria Math" panose="02040503050406030204" pitchFamily="18" charset="0"/>
                          </a:rPr>
                        </m:ctrlPr>
                      </m:fPr>
                      <m:num>
                        <m:r>
                          <a:rPr lang="en-US" altLang="zh-CN" sz="2200" i="1">
                            <a:latin typeface="Cambria Math" panose="02040503050406030204" pitchFamily="18" charset="0"/>
                          </a:rPr>
                          <m:t>(</m:t>
                        </m:r>
                        <m:box>
                          <m:boxPr>
                            <m:ctrlPr>
                              <a:rPr lang="en-US" altLang="zh-CN" sz="2200" i="1">
                                <a:latin typeface="Cambria Math" panose="02040503050406030204" pitchFamily="18" charset="0"/>
                              </a:rPr>
                            </m:ctrlPr>
                          </m:boxPr>
                          <m:e>
                            <m:argPr>
                              <m:argSz m:val="-1"/>
                            </m:argPr>
                            <m:f>
                              <m:fPr>
                                <m:ctrlPr>
                                  <a:rPr lang="en-US" altLang="zh-CN" sz="2200" i="1">
                                    <a:latin typeface="Cambria Math" panose="02040503050406030204" pitchFamily="18" charset="0"/>
                                  </a:rPr>
                                </m:ctrlPr>
                              </m:fPr>
                              <m:num>
                                <m:r>
                                  <a:rPr lang="zh-CN" altLang="en-US" sz="2200" i="1">
                                    <a:solidFill>
                                      <a:srgbClr val="FF0000"/>
                                    </a:solidFill>
                                    <a:latin typeface="Cambria Math" panose="02040503050406030204" pitchFamily="18" charset="0"/>
                                  </a:rPr>
                                  <m:t>同时购买</m:t>
                                </m:r>
                                <m:r>
                                  <a:rPr lang="en-US" altLang="zh-CN" sz="2200" b="0" i="1" smtClean="0">
                                    <a:solidFill>
                                      <a:srgbClr val="FF0000"/>
                                    </a:solidFill>
                                    <a:latin typeface="Cambria Math" panose="02040503050406030204" pitchFamily="18" charset="0"/>
                                  </a:rPr>
                                  <m:t>𝐴</m:t>
                                </m:r>
                                <m:r>
                                  <a:rPr lang="en-US" altLang="zh-CN" sz="2200" b="0" i="1" smtClean="0">
                                    <a:solidFill>
                                      <a:srgbClr val="FF0000"/>
                                    </a:solidFill>
                                    <a:latin typeface="Cambria Math" panose="02040503050406030204" pitchFamily="18" charset="0"/>
                                  </a:rPr>
                                  <m:t>,</m:t>
                                </m:r>
                                <m:r>
                                  <a:rPr lang="en-US" altLang="zh-CN" sz="2200" b="0" i="1" smtClean="0">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商品的交易笔数</m:t>
                                </m:r>
                              </m:num>
                              <m:den>
                                <m:r>
                                  <a:rPr lang="zh-CN" altLang="en-US" sz="2200" i="1">
                                    <a:solidFill>
                                      <a:srgbClr val="FF0000"/>
                                    </a:solidFill>
                                    <a:latin typeface="Cambria Math" panose="02040503050406030204" pitchFamily="18" charset="0"/>
                                  </a:rPr>
                                  <m:t>购</m:t>
                                </m:r>
                                <m:r>
                                  <a:rPr lang="zh-CN" altLang="en-US" sz="2200" i="1" smtClean="0">
                                    <a:solidFill>
                                      <a:srgbClr val="FF0000"/>
                                    </a:solidFill>
                                    <a:latin typeface="Cambria Math" panose="02040503050406030204" pitchFamily="18" charset="0"/>
                                  </a:rPr>
                                  <m:t>买</m:t>
                                </m:r>
                                <m:r>
                                  <a:rPr lang="en-US" altLang="zh-CN" sz="2200" i="1">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商品的交易笔数</m:t>
                                </m:r>
                              </m:den>
                            </m:f>
                            <m:r>
                              <a:rPr lang="en-US" altLang="zh-CN" sz="2200" i="1">
                                <a:latin typeface="Cambria Math" panose="02040503050406030204" pitchFamily="18" charset="0"/>
                              </a:rPr>
                              <m:t>)</m:t>
                            </m:r>
                          </m:e>
                        </m:box>
                      </m:num>
                      <m:den>
                        <m:r>
                          <a:rPr lang="zh-CN" altLang="en-US" sz="2200" i="1">
                            <a:latin typeface="Cambria Math" panose="02040503050406030204" pitchFamily="18" charset="0"/>
                          </a:rPr>
                          <m:t>购买</m:t>
                        </m:r>
                        <m:r>
                          <a:rPr lang="en-US" altLang="zh-CN" sz="2200" b="0" i="1" smtClean="0">
                            <a:latin typeface="Cambria Math" panose="02040503050406030204" pitchFamily="18" charset="0"/>
                          </a:rPr>
                          <m:t>𝐴</m:t>
                        </m:r>
                        <m:r>
                          <a:rPr lang="zh-CN" altLang="en-US" sz="2200" i="1">
                            <a:latin typeface="Cambria Math" panose="02040503050406030204" pitchFamily="18" charset="0"/>
                          </a:rPr>
                          <m:t>商品的交易笔数</m:t>
                        </m:r>
                      </m:den>
                    </m:f>
                  </m:oMath>
                </a14:m>
                <a:r>
                  <a:rPr lang="en-US" altLang="zh-CN" sz="2200" dirty="0" smtClean="0"/>
                  <a:t>   </a:t>
                </a:r>
                <a14:m>
                  <m:oMath xmlns:m="http://schemas.openxmlformats.org/officeDocument/2006/math">
                    <m:f>
                      <m:fPr>
                        <m:ctrlPr>
                          <a:rPr lang="en-US" altLang="zh-CN" sz="2200" b="1" i="1">
                            <a:latin typeface="Cambria Math" panose="02040503050406030204" pitchFamily="18" charset="0"/>
                          </a:rPr>
                        </m:ctrlPr>
                      </m:fPr>
                      <m:num>
                        <m:r>
                          <a:rPr lang="en-US" altLang="zh-CN" sz="2200" b="1">
                            <a:latin typeface="Cambria Math" panose="02040503050406030204" pitchFamily="18" charset="0"/>
                          </a:rPr>
                          <m:t>𝑃</m:t>
                        </m:r>
                        <m:r>
                          <a:rPr lang="en-US" altLang="zh-CN" sz="2200" b="1">
                            <a:latin typeface="Cambria Math" panose="02040503050406030204" pitchFamily="18" charset="0"/>
                          </a:rPr>
                          <m:t>(</m:t>
                        </m:r>
                        <m:r>
                          <a:rPr lang="en-US" altLang="zh-CN" sz="2200" b="1" i="1" smtClean="0">
                            <a:latin typeface="Cambria Math" panose="02040503050406030204" pitchFamily="18" charset="0"/>
                          </a:rPr>
                          <m:t>𝑨</m:t>
                        </m:r>
                        <m:r>
                          <a:rPr lang="en-US" altLang="zh-CN" sz="2200" b="1" i="1">
                            <a:latin typeface="Cambria Math" panose="02040503050406030204" pitchFamily="18" charset="0"/>
                          </a:rPr>
                          <m:t>|</m:t>
                        </m:r>
                        <m:r>
                          <a:rPr lang="en-US" altLang="zh-CN" sz="2200" b="1" i="1" smtClean="0">
                            <a:latin typeface="Cambria Math" panose="02040503050406030204" pitchFamily="18" charset="0"/>
                          </a:rPr>
                          <m:t>𝑩</m:t>
                        </m:r>
                        <m:r>
                          <a:rPr lang="en-US" altLang="zh-CN" sz="2200" b="1">
                            <a:latin typeface="Cambria Math" panose="02040503050406030204" pitchFamily="18" charset="0"/>
                          </a:rPr>
                          <m:t>)</m:t>
                        </m:r>
                      </m:num>
                      <m:den>
                        <m:r>
                          <a:rPr lang="en-US" altLang="zh-CN" sz="2200" b="1">
                            <a:latin typeface="Cambria Math" panose="02040503050406030204" pitchFamily="18" charset="0"/>
                          </a:rPr>
                          <m:t>𝑃</m:t>
                        </m:r>
                        <m:r>
                          <a:rPr lang="en-US" altLang="zh-CN" sz="2200" b="1">
                            <a:latin typeface="Cambria Math" panose="02040503050406030204" pitchFamily="18" charset="0"/>
                          </a:rPr>
                          <m:t>(</m:t>
                        </m:r>
                        <m:r>
                          <a:rPr lang="en-US" altLang="zh-CN" sz="2200" b="1" i="1" smtClean="0">
                            <a:latin typeface="Cambria Math" panose="02040503050406030204" pitchFamily="18" charset="0"/>
                          </a:rPr>
                          <m:t>𝑨</m:t>
                        </m:r>
                        <m:r>
                          <a:rPr lang="en-US" altLang="zh-CN" sz="2200" b="1">
                            <a:latin typeface="Cambria Math" panose="02040503050406030204" pitchFamily="18" charset="0"/>
                          </a:rPr>
                          <m:t>)</m:t>
                        </m:r>
                      </m:den>
                    </m:f>
                  </m:oMath>
                </a14:m>
                <a:endParaRPr lang="en-US" altLang="zh-CN" sz="2200" b="1" dirty="0">
                  <a:latin typeface="Cambria Math" panose="02040503050406030204" pitchFamily="18" charset="0"/>
                </a:endParaRPr>
              </a:p>
              <a:p>
                <a:pPr lvl="1"/>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838200" y="1132764"/>
                <a:ext cx="10515600" cy="5104263"/>
              </a:xfrm>
              <a:blipFill rotWithShape="0">
                <a:blip r:embed="rId2"/>
                <a:stretch>
                  <a:fillRect l="-812" t="-2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5529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pic>
        <p:nvPicPr>
          <p:cNvPr id="4" name="Picture 2" descr="推荐系统的初体验（关联规则，协同过滤） - 波波头一头 - 生活也是大事业"/>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3657" y="1282700"/>
            <a:ext cx="7544685" cy="443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69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Apriori</a:t>
            </a:r>
            <a:r>
              <a:rPr lang="zh-CN" altLang="en-US" dirty="0" smtClean="0"/>
              <a:t>算法介绍</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571796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9595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275471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666098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204777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21536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833570688"/>
              </p:ext>
            </p:extLst>
          </p:nvPr>
        </p:nvGraphicFramePr>
        <p:xfrm>
          <a:off x="838200" y="1422400"/>
          <a:ext cx="10515600" cy="4772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525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数据挖掘介绍</a:t>
            </a:r>
            <a:endParaRPr lang="zh-CN" altLang="en-US" dirty="0"/>
          </a:p>
        </p:txBody>
      </p:sp>
      <p:sp>
        <p:nvSpPr>
          <p:cNvPr id="3" name="内容占位符 2"/>
          <p:cNvSpPr>
            <a:spLocks noGrp="1"/>
          </p:cNvSpPr>
          <p:nvPr>
            <p:ph idx="1"/>
          </p:nvPr>
        </p:nvSpPr>
        <p:spPr/>
        <p:txBody>
          <a:bodyPr/>
          <a:lstStyle/>
          <a:p>
            <a:r>
              <a:rPr lang="zh-CN" altLang="en-US" b="1" dirty="0"/>
              <a:t>数据挖掘</a:t>
            </a:r>
            <a:r>
              <a:rPr lang="zh-CN" altLang="en-US" dirty="0"/>
              <a:t>（</a:t>
            </a:r>
            <a:r>
              <a:rPr lang="en-US" altLang="zh-CN" dirty="0">
                <a:hlinkClick r:id="rId2" tooltip="en:Data mining"/>
              </a:rPr>
              <a:t>Data mining</a:t>
            </a:r>
            <a:r>
              <a:rPr lang="zh-CN" altLang="en-US" dirty="0"/>
              <a:t>），又译为</a:t>
            </a:r>
            <a:r>
              <a:rPr lang="zh-CN" altLang="en-US" b="1" dirty="0"/>
              <a:t>资料探勘</a:t>
            </a:r>
            <a:r>
              <a:rPr lang="zh-CN" altLang="en-US" dirty="0"/>
              <a:t>、</a:t>
            </a:r>
            <a:r>
              <a:rPr lang="zh-CN" altLang="en-US" b="1" dirty="0"/>
              <a:t>数据挖掘</a:t>
            </a:r>
            <a:r>
              <a:rPr lang="zh-CN" altLang="en-US" dirty="0"/>
              <a:t>、</a:t>
            </a:r>
            <a:r>
              <a:rPr lang="zh-CN" altLang="en-US" b="1" dirty="0"/>
              <a:t>数据采矿</a:t>
            </a:r>
            <a:r>
              <a:rPr lang="zh-CN" altLang="en-US" dirty="0"/>
              <a:t>。它是</a:t>
            </a:r>
            <a:r>
              <a:rPr lang="zh-CN" altLang="en-US" b="1" dirty="0"/>
              <a:t>数据库知识发现</a:t>
            </a:r>
            <a:r>
              <a:rPr lang="zh-CN" altLang="en-US" dirty="0"/>
              <a:t>（英文：</a:t>
            </a:r>
            <a:r>
              <a:rPr lang="en-US" altLang="zh-CN" dirty="0"/>
              <a:t>Knowledge-Discovery in Databases</a:t>
            </a:r>
            <a:r>
              <a:rPr lang="zh-CN" altLang="en-US" dirty="0"/>
              <a:t>，</a:t>
            </a:r>
            <a:r>
              <a:rPr lang="zh-CN" altLang="en-US" dirty="0">
                <a:hlinkClick r:id="rId3" tooltip="缩写"/>
              </a:rPr>
              <a:t>缩写</a:t>
            </a:r>
            <a:r>
              <a:rPr lang="zh-CN" altLang="en-US" dirty="0"/>
              <a:t>：</a:t>
            </a:r>
            <a:r>
              <a:rPr lang="en-US" altLang="zh-CN" b="1" dirty="0"/>
              <a:t>KDD</a:t>
            </a:r>
            <a:r>
              <a:rPr lang="zh-CN" altLang="en-US" dirty="0"/>
              <a:t>）中的一个步骤。数据挖掘一般是指从大量的数据中自动搜索隐藏于其中的有着特殊</a:t>
            </a:r>
            <a:r>
              <a:rPr lang="zh-CN" altLang="en-US" dirty="0">
                <a:hlinkClick r:id="rId4" tooltip="关联式规则"/>
              </a:rPr>
              <a:t>关系性</a:t>
            </a:r>
            <a:r>
              <a:rPr lang="zh-CN" altLang="en-US" dirty="0"/>
              <a:t>（属于</a:t>
            </a:r>
            <a:r>
              <a:rPr lang="en-US" altLang="zh-CN" dirty="0">
                <a:hlinkClick r:id="rId5" tooltip="en:association rule learning"/>
              </a:rPr>
              <a:t>Association rule learning</a:t>
            </a:r>
            <a:r>
              <a:rPr lang="zh-CN" altLang="en-US" dirty="0"/>
              <a:t>）的信息的过程。</a:t>
            </a:r>
            <a:endParaRPr lang="zh-CN" altLang="en-US" dirty="0"/>
          </a:p>
        </p:txBody>
      </p:sp>
    </p:spTree>
    <p:extLst>
      <p:ext uri="{BB962C8B-B14F-4D97-AF65-F5344CB8AC3E}">
        <p14:creationId xmlns:p14="http://schemas.microsoft.com/office/powerpoint/2010/main" val="280251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数据挖掘方法</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624685212"/>
              </p:ext>
            </p:extLst>
          </p:nvPr>
        </p:nvGraphicFramePr>
        <p:xfrm>
          <a:off x="838200" y="1422400"/>
          <a:ext cx="10515600" cy="4772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308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方法简介</a:t>
            </a: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sz="1800" dirty="0" smtClean="0"/>
              <a:t>分类</a:t>
            </a:r>
            <a:r>
              <a:rPr lang="zh-CN" altLang="en-US" sz="1800" dirty="0"/>
              <a:t>。分类是找出数据库中一组数据对象的共同特点并按照分类模式将其划分为不同的类，其目的是通过分类模型，将数据库中的数据项映射到某个给定的类别。它可以应用到客户的分类、客户的属性和特征分析、客户满意度分析、客户的购买趋势预测等，如一个汽车零售商将客户按照对汽车的喜好划分成不同的类，这样营销人员就可以将新型汽车的广告手册直接邮寄到有这种喜好的客户手中，从而大大增加了商业机会</a:t>
            </a:r>
            <a:r>
              <a:rPr lang="zh-CN" altLang="en-US" sz="1800" dirty="0" smtClean="0"/>
              <a:t>。</a:t>
            </a:r>
            <a:endParaRPr lang="zh-CN" altLang="en-US" sz="1800" dirty="0"/>
          </a:p>
          <a:p>
            <a:pPr>
              <a:lnSpc>
                <a:spcPct val="120000"/>
              </a:lnSpc>
            </a:pPr>
            <a:r>
              <a:rPr lang="zh-CN" altLang="en-US" sz="1800" dirty="0" smtClean="0"/>
              <a:t>回归分析</a:t>
            </a:r>
            <a:r>
              <a:rPr lang="zh-CN" altLang="en-US" sz="1800" dirty="0"/>
              <a:t>。回归分析方法反映的是事务数据库中属性值在时间上的特征，产生一个将数据项映射到一个实值预测变量的函数，发现变量或属性间的依赖关系，其主要研究问题包括数据序列的趋势特征、数据序列的预测以及数据间的相关关系等。它可以应用到市场营销的各个方面，如客户寻求、保持和预防客户流失活动、产品生命周期分析、销售趋势预测及有针对性的促销活动等</a:t>
            </a:r>
            <a:r>
              <a:rPr lang="zh-CN" altLang="en-US" sz="1800" dirty="0" smtClean="0"/>
              <a:t>。</a:t>
            </a:r>
            <a:endParaRPr lang="zh-CN" altLang="en-US" sz="1800" dirty="0"/>
          </a:p>
          <a:p>
            <a:pPr>
              <a:lnSpc>
                <a:spcPct val="120000"/>
              </a:lnSpc>
            </a:pPr>
            <a:r>
              <a:rPr lang="zh-CN" altLang="en-US" sz="1800" dirty="0" smtClean="0"/>
              <a:t>聚类</a:t>
            </a:r>
            <a:r>
              <a:rPr lang="zh-CN" altLang="en-US" sz="1800" dirty="0"/>
              <a:t>。聚类分析是把一组数据按照相似性和差异性分为几个类别，其目的是使得属于同一类别的数据间的相似性尽可能大，不同类别中的数据间的相似性尽可能小。它可以应用到客户群体的分类、客户背景分析、客户购买趋势预测、市场的细分等</a:t>
            </a:r>
            <a:r>
              <a:rPr lang="zh-CN" altLang="en-US" sz="1800" dirty="0" smtClean="0"/>
              <a:t>。</a:t>
            </a:r>
            <a:endParaRPr lang="zh-CN" altLang="en-US" sz="1800" dirty="0"/>
          </a:p>
        </p:txBody>
      </p:sp>
    </p:spTree>
    <p:extLst>
      <p:ext uri="{BB962C8B-B14F-4D97-AF65-F5344CB8AC3E}">
        <p14:creationId xmlns:p14="http://schemas.microsoft.com/office/powerpoint/2010/main" val="342946237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方法简介</a:t>
            </a:r>
          </a:p>
        </p:txBody>
      </p:sp>
      <p:sp>
        <p:nvSpPr>
          <p:cNvPr id="3" name="内容占位符 2"/>
          <p:cNvSpPr>
            <a:spLocks noGrp="1"/>
          </p:cNvSpPr>
          <p:nvPr>
            <p:ph idx="1"/>
          </p:nvPr>
        </p:nvSpPr>
        <p:spPr>
          <a:xfrm>
            <a:off x="838200" y="1409521"/>
            <a:ext cx="10515600" cy="4772581"/>
          </a:xfrm>
        </p:spPr>
        <p:txBody>
          <a:bodyPr>
            <a:noAutofit/>
          </a:bodyPr>
          <a:lstStyle/>
          <a:p>
            <a:pPr>
              <a:lnSpc>
                <a:spcPct val="120000"/>
              </a:lnSpc>
            </a:pPr>
            <a:r>
              <a:rPr lang="zh-CN" altLang="en-US" sz="1600" dirty="0" smtClean="0"/>
              <a:t>关联</a:t>
            </a:r>
            <a:r>
              <a:rPr lang="zh-CN" altLang="en-US" sz="1600" dirty="0"/>
              <a:t>规则。关联规则是描述数据库中数据项之间所存在的关系的规则，即根据一个事务中某些项的出现可导出另一些项在同一事务中也出现，即隐藏在数据间的关联或相互关系。在客户关系管理中，通过对企业的客户数据库里的大量数据进行挖掘，可以从大量的记录中发现有趣的关联关系，找出影响市场营销效果的关键因素，为产品定位、定价与定制客户群，客户寻求、细分与保持，市场营销与推销，营销风险评估和诈骗预测等决策支持提供参考依据</a:t>
            </a:r>
            <a:r>
              <a:rPr lang="zh-CN" altLang="en-US" sz="1600" dirty="0" smtClean="0"/>
              <a:t>。</a:t>
            </a:r>
            <a:endParaRPr lang="zh-CN" altLang="en-US" sz="1600" dirty="0"/>
          </a:p>
          <a:p>
            <a:pPr>
              <a:lnSpc>
                <a:spcPct val="120000"/>
              </a:lnSpc>
            </a:pPr>
            <a:r>
              <a:rPr lang="zh-CN" altLang="en-US" sz="1600" dirty="0" smtClean="0"/>
              <a:t>特征</a:t>
            </a:r>
            <a:r>
              <a:rPr lang="zh-CN" altLang="en-US" sz="1600" dirty="0"/>
              <a:t>。特征分析是从数据库中的一组数据中提取出关于这些数据的特征式，这些特征式表达了该数据集的总体特征。如营销人员通过对客户流失因素的特征提取，可以得到导致客户流失的一系列原因和主要特征，利用这些特征可以有效地预防客户的流失</a:t>
            </a:r>
            <a:r>
              <a:rPr lang="zh-CN" altLang="en-US" sz="1600" dirty="0" smtClean="0"/>
              <a:t>。</a:t>
            </a:r>
            <a:endParaRPr lang="zh-CN" altLang="en-US" sz="1600" dirty="0"/>
          </a:p>
          <a:p>
            <a:pPr>
              <a:lnSpc>
                <a:spcPct val="120000"/>
              </a:lnSpc>
            </a:pPr>
            <a:r>
              <a:rPr lang="zh-CN" altLang="en-US" sz="1600" dirty="0" smtClean="0"/>
              <a:t>变化</a:t>
            </a:r>
            <a:r>
              <a:rPr lang="zh-CN" altLang="en-US" sz="1600" dirty="0"/>
              <a:t>和偏差分析。偏差包括很大一类潜在有趣的知识，如分类中的反常实例，模式的例外，观察结果对期望的偏差等，其目的是寻找观察结果与参照量之间有意义的差别。在企业危机管理及其预警中，管理者更感兴趣的是那些意外规则。意外规则的挖掘可以应用到各种异常信息的发现、分析、识别、评价和预警等方面</a:t>
            </a:r>
            <a:r>
              <a:rPr lang="zh-CN" altLang="en-US" sz="1600" dirty="0" smtClean="0"/>
              <a:t>。</a:t>
            </a:r>
            <a:endParaRPr lang="zh-CN" altLang="en-US" sz="1600" dirty="0"/>
          </a:p>
          <a:p>
            <a:pPr>
              <a:lnSpc>
                <a:spcPct val="120000"/>
              </a:lnSpc>
            </a:pPr>
            <a:r>
              <a:rPr lang="en-US" altLang="zh-CN" sz="1600" dirty="0" smtClean="0"/>
              <a:t>Web</a:t>
            </a:r>
            <a:r>
              <a:rPr lang="zh-CN" altLang="en-US" sz="1600" dirty="0"/>
              <a:t>页挖掘。随着</a:t>
            </a:r>
            <a:r>
              <a:rPr lang="en-US" altLang="zh-CN" sz="1600" dirty="0"/>
              <a:t>Internet</a:t>
            </a:r>
            <a:r>
              <a:rPr lang="zh-CN" altLang="en-US" sz="1600" dirty="0"/>
              <a:t>的迅速发展及</a:t>
            </a:r>
            <a:r>
              <a:rPr lang="en-US" altLang="zh-CN" sz="1600" dirty="0"/>
              <a:t>Web </a:t>
            </a:r>
            <a:r>
              <a:rPr lang="zh-CN" altLang="en-US" sz="1600" dirty="0"/>
              <a:t>的全球普及， 使得</a:t>
            </a:r>
            <a:r>
              <a:rPr lang="en-US" altLang="zh-CN" sz="1600" dirty="0"/>
              <a:t>Web</a:t>
            </a:r>
            <a:r>
              <a:rPr lang="zh-CN" altLang="en-US" sz="1600" dirty="0"/>
              <a:t>上的信息量无比丰富，通过对</a:t>
            </a:r>
            <a:r>
              <a:rPr lang="en-US" altLang="zh-CN" sz="1600" dirty="0"/>
              <a:t>Web</a:t>
            </a:r>
            <a:r>
              <a:rPr lang="zh-CN" altLang="en-US" sz="1600" dirty="0"/>
              <a:t>的挖掘，可以利用</a:t>
            </a:r>
            <a:r>
              <a:rPr lang="en-US" altLang="zh-CN" sz="1600" dirty="0"/>
              <a:t>Web </a:t>
            </a:r>
            <a:r>
              <a:rPr lang="zh-CN" altLang="en-US" sz="1600" dirty="0"/>
              <a:t>的海量数据进行分析，收集政治、经济、政策、科技、金融、各种市场、竞争对手、供求信息、客户等有关的信息，集中精力分析和处理那些对企业有重大或潜在重大影响的外部环境信息和内部经营信息，并根据分析结果找出企业管理过程中出现的各种问题和可能引起危机的先兆，对这些信息进行分析和处理，以便识别、分析、评价和管理危机。</a:t>
            </a:r>
          </a:p>
        </p:txBody>
      </p:sp>
    </p:spTree>
    <p:extLst>
      <p:ext uri="{BB962C8B-B14F-4D97-AF65-F5344CB8AC3E}">
        <p14:creationId xmlns:p14="http://schemas.microsoft.com/office/powerpoint/2010/main" val="387270202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数据挖掘步骤</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76967923"/>
              </p:ext>
            </p:extLst>
          </p:nvPr>
        </p:nvGraphicFramePr>
        <p:xfrm>
          <a:off x="838200" y="1422400"/>
          <a:ext cx="10515600" cy="4772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43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关联规则介绍</a:t>
            </a:r>
            <a:endParaRPr lang="zh-CN" altLang="en-US" dirty="0"/>
          </a:p>
        </p:txBody>
      </p:sp>
      <p:sp>
        <p:nvSpPr>
          <p:cNvPr id="3" name="内容占位符 2"/>
          <p:cNvSpPr>
            <a:spLocks noGrp="1"/>
          </p:cNvSpPr>
          <p:nvPr>
            <p:ph idx="1"/>
          </p:nvPr>
        </p:nvSpPr>
        <p:spPr/>
        <p:txBody>
          <a:bodyPr/>
          <a:lstStyle/>
          <a:p>
            <a:r>
              <a:rPr lang="zh-CN" altLang="en-US" dirty="0"/>
              <a:t>关联式规则</a:t>
            </a:r>
            <a:r>
              <a:rPr lang="en-US" altLang="zh-CN" dirty="0"/>
              <a:t>(Association Rules, AR)</a:t>
            </a:r>
            <a:r>
              <a:rPr lang="zh-CN" altLang="en-US" dirty="0"/>
              <a:t>，又称关联规则，是</a:t>
            </a:r>
            <a:r>
              <a:rPr lang="zh-CN" altLang="en-US" dirty="0">
                <a:solidFill>
                  <a:srgbClr val="FF0000"/>
                </a:solidFill>
                <a:hlinkClick r:id="rId2" tooltip="数据挖掘"/>
              </a:rPr>
              <a:t>数据挖掘</a:t>
            </a:r>
            <a:r>
              <a:rPr lang="zh-CN" altLang="en-US" dirty="0">
                <a:solidFill>
                  <a:srgbClr val="FF0000"/>
                </a:solidFill>
              </a:rPr>
              <a:t>的一个重要课题</a:t>
            </a:r>
            <a:r>
              <a:rPr lang="zh-CN" altLang="en-US" dirty="0"/>
              <a:t>，用于从大量数据中挖掘出有价值的数据项之间的相关关系</a:t>
            </a:r>
            <a:r>
              <a:rPr lang="zh-CN" altLang="en-US" dirty="0" smtClean="0"/>
              <a:t>。</a:t>
            </a:r>
            <a:r>
              <a:rPr lang="zh-CN" altLang="en-US" dirty="0"/>
              <a:t>关联规则一个经典的实例是</a:t>
            </a:r>
            <a:r>
              <a:rPr lang="zh-CN" altLang="en-US" dirty="0">
                <a:hlinkClick r:id="rId3" tooltip="购物篮分析（页面不存在）"/>
              </a:rPr>
              <a:t>购物篮分析</a:t>
            </a:r>
            <a:r>
              <a:rPr lang="en-US" altLang="zh-CN" dirty="0"/>
              <a:t>(Market Basket Analysis)</a:t>
            </a:r>
            <a:r>
              <a:rPr lang="zh-CN" altLang="en-US" dirty="0"/>
              <a:t>。超市对顾客的购买记录数据库进行关联规则挖掘，可以发现顾客的购买习惯，例如，购买产品</a:t>
            </a:r>
            <a:r>
              <a:rPr lang="en-US" altLang="zh-CN" dirty="0"/>
              <a:t>X</a:t>
            </a:r>
            <a:r>
              <a:rPr lang="zh-CN" altLang="en-US" dirty="0"/>
              <a:t>的同时也购买产品</a:t>
            </a:r>
            <a:r>
              <a:rPr lang="en-US" altLang="zh-CN" dirty="0"/>
              <a:t>Y</a:t>
            </a:r>
            <a:r>
              <a:rPr lang="zh-CN" altLang="en-US" dirty="0"/>
              <a:t>，于是，超市就可以调整货架的布局，比如将</a:t>
            </a:r>
            <a:r>
              <a:rPr lang="en-US" altLang="zh-CN" dirty="0"/>
              <a:t>X</a:t>
            </a:r>
            <a:r>
              <a:rPr lang="zh-CN" altLang="en-US" dirty="0"/>
              <a:t>产品和</a:t>
            </a:r>
            <a:r>
              <a:rPr lang="en-US" altLang="zh-CN" dirty="0"/>
              <a:t>Y</a:t>
            </a:r>
            <a:r>
              <a:rPr lang="zh-CN" altLang="en-US" dirty="0"/>
              <a:t>产品放在一起，增进销量。</a:t>
            </a:r>
            <a:endParaRPr lang="zh-CN" altLang="en-US" dirty="0"/>
          </a:p>
        </p:txBody>
      </p:sp>
    </p:spTree>
    <p:extLst>
      <p:ext uri="{BB962C8B-B14F-4D97-AF65-F5344CB8AC3E}">
        <p14:creationId xmlns:p14="http://schemas.microsoft.com/office/powerpoint/2010/main" val="426867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475" y="606426"/>
            <a:ext cx="10515600" cy="815975"/>
          </a:xfrm>
        </p:spPr>
        <p:txBody>
          <a:bodyPr/>
          <a:lstStyle/>
          <a:p>
            <a:pPr lvl="0"/>
            <a:r>
              <a:rPr lang="zh-CN" altLang="en-US" dirty="0" smtClean="0"/>
              <a:t>关联</a:t>
            </a:r>
            <a:r>
              <a:rPr lang="zh-CN" altLang="en-US" dirty="0"/>
              <a:t>规则</a:t>
            </a:r>
            <a:r>
              <a:rPr lang="zh-CN" altLang="en-US" dirty="0" smtClean="0"/>
              <a:t>介绍</a:t>
            </a:r>
            <a:endParaRPr lang="zh-CN" altLang="en-US" dirty="0"/>
          </a:p>
        </p:txBody>
      </p:sp>
      <p:sp>
        <p:nvSpPr>
          <p:cNvPr id="7" name="内容占位符 6"/>
          <p:cNvSpPr>
            <a:spLocks noGrp="1"/>
          </p:cNvSpPr>
          <p:nvPr>
            <p:ph idx="1"/>
          </p:nvPr>
        </p:nvSpPr>
        <p:spPr/>
        <p:txBody>
          <a:bodyPr/>
          <a:lstStyle/>
          <a:p>
            <a:r>
              <a:rPr lang="zh-CN" altLang="en-US" dirty="0" smtClean="0"/>
              <a:t>提出问题：</a:t>
            </a:r>
            <a:endParaRPr lang="en-US" altLang="zh-CN" dirty="0" smtClean="0"/>
          </a:p>
          <a:p>
            <a:pPr lvl="1"/>
            <a:r>
              <a:rPr lang="zh-CN" altLang="en-US" dirty="0" smtClean="0"/>
              <a:t>如果</a:t>
            </a:r>
            <a:r>
              <a:rPr lang="zh-CN" altLang="en-US" dirty="0"/>
              <a:t>一个消费者购买了产品</a:t>
            </a:r>
            <a:r>
              <a:rPr lang="en-US" altLang="zh-CN" dirty="0"/>
              <a:t>A</a:t>
            </a:r>
            <a:r>
              <a:rPr lang="zh-CN" altLang="en-US" dirty="0"/>
              <a:t>，那么他有多大机会购买产品</a:t>
            </a:r>
            <a:r>
              <a:rPr lang="en-US" altLang="zh-CN" dirty="0"/>
              <a:t>B</a:t>
            </a:r>
            <a:r>
              <a:rPr lang="en-US" altLang="zh-CN" dirty="0" smtClean="0"/>
              <a:t>?</a:t>
            </a:r>
          </a:p>
          <a:p>
            <a:pPr lvl="1"/>
            <a:r>
              <a:rPr lang="zh-CN" altLang="en-US" dirty="0"/>
              <a:t>如果他购买了产品</a:t>
            </a:r>
            <a:r>
              <a:rPr lang="en-US" altLang="zh-CN" dirty="0"/>
              <a:t>C</a:t>
            </a:r>
            <a:r>
              <a:rPr lang="zh-CN" altLang="en-US" dirty="0"/>
              <a:t>和</a:t>
            </a:r>
            <a:r>
              <a:rPr lang="en-US" altLang="zh-CN" dirty="0"/>
              <a:t>D</a:t>
            </a:r>
            <a:r>
              <a:rPr lang="zh-CN" altLang="en-US" dirty="0"/>
              <a:t>，那么他还将购买什么产品</a:t>
            </a:r>
            <a:r>
              <a:rPr lang="zh-CN" altLang="en-US" dirty="0" smtClean="0"/>
              <a:t>？</a:t>
            </a:r>
            <a:endParaRPr lang="en-US" altLang="zh-CN" dirty="0" smtClean="0"/>
          </a:p>
          <a:p>
            <a:r>
              <a:rPr lang="zh-CN" altLang="en-US" dirty="0" smtClean="0"/>
              <a:t>应用场景：</a:t>
            </a:r>
            <a:endParaRPr lang="en-US" altLang="zh-CN" dirty="0" smtClean="0"/>
          </a:p>
          <a:p>
            <a:pPr lvl="1"/>
            <a:r>
              <a:rPr lang="zh-CN" altLang="en-US" dirty="0" smtClean="0"/>
              <a:t>沃</a:t>
            </a:r>
            <a:r>
              <a:rPr lang="zh-CN" altLang="en-US" dirty="0"/>
              <a:t>尔</a:t>
            </a:r>
            <a:r>
              <a:rPr lang="zh-CN" altLang="en-US" dirty="0" smtClean="0"/>
              <a:t>玛的“啤酒和尿布”传说。</a:t>
            </a:r>
            <a:endParaRPr lang="en-US" altLang="zh-CN" dirty="0" smtClean="0"/>
          </a:p>
          <a:p>
            <a:pPr lvl="1"/>
            <a:r>
              <a:rPr lang="zh-CN" altLang="en-US" dirty="0" smtClean="0"/>
              <a:t>相关商品排放在一起，提高销量。</a:t>
            </a:r>
            <a:endParaRPr lang="en-US" altLang="zh-CN" dirty="0" smtClean="0"/>
          </a:p>
          <a:p>
            <a:pPr lvl="1"/>
            <a:r>
              <a:rPr lang="zh-CN" altLang="en-US" dirty="0" smtClean="0"/>
              <a:t>购物网站的相关商品推荐。</a:t>
            </a:r>
            <a:endParaRPr lang="en-US" altLang="zh-CN" dirty="0" smtClean="0"/>
          </a:p>
          <a:p>
            <a:r>
              <a:rPr lang="zh-CN" altLang="en-US" dirty="0" smtClean="0"/>
              <a:t>关键指标</a:t>
            </a:r>
            <a:endParaRPr lang="en-US" altLang="zh-CN" dirty="0" smtClean="0"/>
          </a:p>
          <a:p>
            <a:pPr lvl="1"/>
            <a:r>
              <a:rPr lang="zh-CN" altLang="en-US" b="1" dirty="0">
                <a:solidFill>
                  <a:srgbClr val="FF0000"/>
                </a:solidFill>
              </a:rPr>
              <a:t>支持度</a:t>
            </a:r>
            <a:r>
              <a:rPr lang="en-US" altLang="zh-CN" b="1" dirty="0">
                <a:solidFill>
                  <a:srgbClr val="FF0000"/>
                </a:solidFill>
              </a:rPr>
              <a:t>(Support)</a:t>
            </a:r>
            <a:r>
              <a:rPr lang="zh-CN" altLang="en-US" b="1" dirty="0">
                <a:solidFill>
                  <a:srgbClr val="FF0000"/>
                </a:solidFill>
              </a:rPr>
              <a:t>：</a:t>
            </a:r>
            <a:endParaRPr lang="en-US" altLang="zh-CN" b="1" dirty="0">
              <a:solidFill>
                <a:srgbClr val="FF0000"/>
              </a:solidFill>
            </a:endParaRPr>
          </a:p>
          <a:p>
            <a:pPr lvl="1"/>
            <a:r>
              <a:rPr lang="zh-CN" altLang="en-US" b="1" dirty="0">
                <a:solidFill>
                  <a:srgbClr val="FF0000"/>
                </a:solidFill>
              </a:rPr>
              <a:t>置信度</a:t>
            </a:r>
            <a:r>
              <a:rPr lang="en-US" altLang="zh-CN" b="1" dirty="0">
                <a:solidFill>
                  <a:srgbClr val="FF0000"/>
                </a:solidFill>
              </a:rPr>
              <a:t>(Confidence)</a:t>
            </a:r>
            <a:r>
              <a:rPr lang="zh-CN" altLang="en-US" b="1" dirty="0">
                <a:solidFill>
                  <a:srgbClr val="FF0000"/>
                </a:solidFill>
              </a:rPr>
              <a:t>：</a:t>
            </a:r>
            <a:endParaRPr lang="en-US" altLang="zh-CN" b="1" dirty="0">
              <a:solidFill>
                <a:srgbClr val="FF0000"/>
              </a:solidFill>
            </a:endParaRPr>
          </a:p>
          <a:p>
            <a:pPr lvl="1"/>
            <a:r>
              <a:rPr lang="zh-CN" altLang="en-US" b="1" dirty="0">
                <a:solidFill>
                  <a:srgbClr val="FF0000"/>
                </a:solidFill>
              </a:rPr>
              <a:t>提升度</a:t>
            </a:r>
            <a:r>
              <a:rPr lang="en-US" altLang="zh-CN" b="1" dirty="0">
                <a:solidFill>
                  <a:srgbClr val="FF0000"/>
                </a:solidFill>
              </a:rPr>
              <a:t>(Lift)</a:t>
            </a:r>
            <a:r>
              <a:rPr lang="zh-CN" altLang="en-US" b="1" dirty="0">
                <a:solidFill>
                  <a:srgbClr val="FF0000"/>
                </a:solidFill>
              </a:rPr>
              <a:t>：</a:t>
            </a:r>
            <a:endParaRPr lang="en-US" altLang="zh-CN" b="1" dirty="0">
              <a:solidFill>
                <a:srgbClr val="FF0000"/>
              </a:solidFill>
            </a:endParaRPr>
          </a:p>
          <a:p>
            <a:pPr lvl="1"/>
            <a:endParaRPr lang="zh-CN" altLang="en-US" dirty="0"/>
          </a:p>
        </p:txBody>
      </p:sp>
    </p:spTree>
    <p:extLst>
      <p:ext uri="{BB962C8B-B14F-4D97-AF65-F5344CB8AC3E}">
        <p14:creationId xmlns:p14="http://schemas.microsoft.com/office/powerpoint/2010/main" val="2449231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bbg_ra_pp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bg_ra_ppt" id="{3D527314-3A1B-420D-8623-8111CF1DD697}" vid="{7F6FBA7B-CD7E-4D29-9531-1D3CCCE5AF1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97</TotalTime>
  <Words>1046</Words>
  <Application>Microsoft Office PowerPoint</Application>
  <PresentationFormat>宽屏</PresentationFormat>
  <Paragraphs>59</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黑体</vt:lpstr>
      <vt:lpstr>宋体</vt:lpstr>
      <vt:lpstr>微软雅黑</vt:lpstr>
      <vt:lpstr>Arial</vt:lpstr>
      <vt:lpstr>Calibri</vt:lpstr>
      <vt:lpstr>Calibri Light</vt:lpstr>
      <vt:lpstr>Cambria Math</vt:lpstr>
      <vt:lpstr>Microsoft Sans Serif</vt:lpstr>
      <vt:lpstr>Rockwell</vt:lpstr>
      <vt:lpstr>bbg_ra_ppt</vt:lpstr>
      <vt:lpstr>关联分析</vt:lpstr>
      <vt:lpstr>目录</vt:lpstr>
      <vt:lpstr>数据挖掘介绍</vt:lpstr>
      <vt:lpstr>数据挖掘方法</vt:lpstr>
      <vt:lpstr>方法简介</vt:lpstr>
      <vt:lpstr>方法简介</vt:lpstr>
      <vt:lpstr>数据挖掘步骤</vt:lpstr>
      <vt:lpstr>关联规则介绍</vt:lpstr>
      <vt:lpstr>关联规则介绍</vt:lpstr>
      <vt:lpstr>指标定义</vt:lpstr>
      <vt:lpstr>例子：</vt:lpstr>
      <vt:lpstr>Apriori算法介绍</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杨进</dc:creator>
  <cp:lastModifiedBy>杨进</cp:lastModifiedBy>
  <cp:revision>30</cp:revision>
  <dcterms:created xsi:type="dcterms:W3CDTF">2016-03-22T01:27:30Z</dcterms:created>
  <dcterms:modified xsi:type="dcterms:W3CDTF">2016-03-22T03:05:09Z</dcterms:modified>
</cp:coreProperties>
</file>