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797675" cy="99266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sz="2400" i="1" kern="1200">
        <a:solidFill>
          <a:schemeClr val="bg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389BBB-3291-4655-91B2-58A8BA58E8E3}">
          <p14:sldIdLst>
            <p14:sldId id="256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 autoAdjust="0"/>
    <p:restoredTop sz="94660"/>
  </p:normalViewPr>
  <p:slideViewPr>
    <p:cSldViewPr>
      <p:cViewPr varScale="1">
        <p:scale>
          <a:sx n="86" d="100"/>
          <a:sy n="8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584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28584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B6C9B1-1338-4741-8B78-240D5D00689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3D4FD-3978-4A64-AF65-7E9D12B9557F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8F303-1286-4805-BA1E-45A6DCCEC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023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783-C48B-4D98-8B1B-86CD85EF44E1}" type="datetimeFigureOut">
              <a:rPr lang="zh-CN" altLang="en-US" smtClean="0"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74F7-415B-4E28-BB16-D92D5402CF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 descr="商学院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4180"/>
            <a:ext cx="9350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611188" y="1052513"/>
            <a:ext cx="74898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611188" y="549275"/>
            <a:ext cx="82296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 sz="6000" b="1" i="0">
              <a:solidFill>
                <a:srgbClr val="FF0000"/>
              </a:solidFill>
              <a:ea typeface="华文中宋" pitchFamily="2" charset="-122"/>
            </a:endParaRP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42910" y="2000240"/>
            <a:ext cx="7772400" cy="16430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800" i="0" dirty="0" smtClean="0">
                <a:solidFill>
                  <a:schemeClr val="tx1"/>
                </a:solidFill>
                <a:latin typeface="+mn-ea"/>
                <a:ea typeface="+mn-ea"/>
              </a:rPr>
              <a:t>2018</a:t>
            </a:r>
            <a:r>
              <a:rPr lang="zh-CN" altLang="en-US" sz="4800" i="0" dirty="0" smtClean="0">
                <a:latin typeface="+mn-ea"/>
                <a:ea typeface="+mn-ea"/>
              </a:rPr>
              <a:t>年度</a:t>
            </a:r>
            <a:r>
              <a:rPr lang="zh-CN" altLang="en-US" sz="4800" i="0" dirty="0">
                <a:latin typeface="+mn-ea"/>
                <a:ea typeface="+mn-ea"/>
              </a:rPr>
              <a:t>管理层</a:t>
            </a:r>
            <a:r>
              <a:rPr lang="zh-CN" altLang="en-US" sz="4800" i="0" dirty="0" smtClean="0">
                <a:latin typeface="+mn-ea"/>
                <a:ea typeface="+mn-ea"/>
              </a:rPr>
              <a:t>述职</a:t>
            </a:r>
            <a:endParaRPr lang="zh-CN" altLang="en-US" sz="4800" i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4760268" y="4039344"/>
            <a:ext cx="3600400" cy="14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i="0" dirty="0" smtClean="0">
                <a:latin typeface="+mn-ea"/>
                <a:ea typeface="+mn-ea"/>
              </a:rPr>
              <a:t>述职人：</a:t>
            </a:r>
            <a:endParaRPr lang="en-US" altLang="zh-CN" sz="2800" i="0" dirty="0">
              <a:latin typeface="+mn-ea"/>
              <a:ea typeface="+mn-ea"/>
            </a:endParaRPr>
          </a:p>
          <a:p>
            <a:r>
              <a:rPr lang="zh-CN" altLang="en-US" sz="2800" i="0" dirty="0" smtClean="0">
                <a:latin typeface="+mn-ea"/>
                <a:ea typeface="+mn-ea"/>
              </a:rPr>
              <a:t>工  号：</a:t>
            </a:r>
            <a:endParaRPr lang="en-US" altLang="zh-CN" sz="2800" i="0" dirty="0" smtClean="0">
              <a:latin typeface="+mn-ea"/>
              <a:ea typeface="+mn-ea"/>
            </a:endParaRPr>
          </a:p>
          <a:p>
            <a:r>
              <a:rPr lang="zh-CN" altLang="en-US" sz="2800" i="0" dirty="0" smtClean="0">
                <a:latin typeface="+mn-ea"/>
                <a:ea typeface="+mn-ea"/>
              </a:rPr>
              <a:t>职  位：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岗位职责及履行情况</a:t>
            </a:r>
            <a:endParaRPr lang="zh-CN" altLang="en-US" i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年度重点工作及完成情况</a:t>
            </a:r>
            <a:endParaRPr lang="zh-CN" altLang="en-US" i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管理及业务效率提升计划</a:t>
            </a:r>
            <a:endParaRPr lang="zh-CN" altLang="en-US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成本及费用管控方案</a:t>
            </a:r>
            <a:endParaRPr lang="zh-CN" altLang="en-US" i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华文中宋</vt:lpstr>
      <vt:lpstr>宋体</vt:lpstr>
      <vt:lpstr>微软雅黑</vt:lpstr>
      <vt:lpstr>Arial</vt:lpstr>
      <vt:lpstr>Calibri</vt:lpstr>
      <vt:lpstr>Office 主题​​</vt:lpstr>
      <vt:lpstr>2018年度管理层述职</vt:lpstr>
      <vt:lpstr>岗位职责及履行情况</vt:lpstr>
      <vt:lpstr>年度重点工作及完成情况</vt:lpstr>
      <vt:lpstr>管理及业务效率提升计划</vt:lpstr>
      <vt:lpstr>成本及费用管控方案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胡凌玲</dc:creator>
  <cp:lastModifiedBy>Shirley_duan</cp:lastModifiedBy>
  <cp:revision>282</cp:revision>
  <cp:lastPrinted>2018-12-17T01:48:34Z</cp:lastPrinted>
  <dcterms:created xsi:type="dcterms:W3CDTF">2010-04-20T04:48:00Z</dcterms:created>
  <dcterms:modified xsi:type="dcterms:W3CDTF">2018-12-17T01:58:41Z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2052-10.1.0.7697</vt:lpwstr>
  </property>
</Properties>
</file>