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82" r:id="rId4"/>
    <p:sldId id="304" r:id="rId5"/>
    <p:sldId id="305" r:id="rId6"/>
    <p:sldId id="306" r:id="rId7"/>
    <p:sldId id="297" r:id="rId8"/>
    <p:sldId id="260" r:id="rId9"/>
    <p:sldId id="294" r:id="rId10"/>
    <p:sldId id="307" r:id="rId11"/>
    <p:sldId id="261" r:id="rId12"/>
    <p:sldId id="301" r:id="rId13"/>
    <p:sldId id="274" r:id="rId14"/>
    <p:sldId id="302" r:id="rId15"/>
    <p:sldId id="272" r:id="rId16"/>
    <p:sldId id="293" r:id="rId17"/>
    <p:sldId id="262" r:id="rId18"/>
    <p:sldId id="280" r:id="rId19"/>
    <p:sldId id="268" r:id="rId20"/>
    <p:sldId id="270" r:id="rId21"/>
    <p:sldId id="283" r:id="rId2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1C4885"/>
    <a:srgbClr val="488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3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AF954A-E45E-4FC2-8B67-792A017F449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60E4B6-9F26-4050-974C-B79AE1ACBB2C}">
      <dgm:prSet phldrT="[文本]" custT="1"/>
      <dgm:spPr/>
      <dgm:t>
        <a:bodyPr/>
        <a:lstStyle/>
        <a:p>
          <a:r>
            <a:rPr lang="zh-CN" altLang="en-US" sz="1000" dirty="0" smtClean="0"/>
            <a:t>标签结构</a:t>
          </a:r>
          <a:endParaRPr lang="zh-CN" altLang="en-US" sz="1000" dirty="0"/>
        </a:p>
      </dgm:t>
    </dgm:pt>
    <dgm:pt modelId="{2F5AFE72-F631-4A76-AFE2-1B670D59D6A8}" type="parTrans" cxnId="{CB17DB71-6526-4F91-BC25-E2A46BA14F52}">
      <dgm:prSet/>
      <dgm:spPr/>
      <dgm:t>
        <a:bodyPr/>
        <a:lstStyle/>
        <a:p>
          <a:endParaRPr lang="zh-CN" altLang="en-US" sz="1000"/>
        </a:p>
      </dgm:t>
    </dgm:pt>
    <dgm:pt modelId="{55427C32-DB5B-47F2-A086-38D3FEBE72F5}" type="sibTrans" cxnId="{CB17DB71-6526-4F91-BC25-E2A46BA14F52}">
      <dgm:prSet/>
      <dgm:spPr/>
      <dgm:t>
        <a:bodyPr/>
        <a:lstStyle/>
        <a:p>
          <a:endParaRPr lang="zh-CN" altLang="en-US" sz="1000"/>
        </a:p>
      </dgm:t>
    </dgm:pt>
    <dgm:pt modelId="{F59E97D6-0C96-48F6-8990-BBB2C3A1EAB6}">
      <dgm:prSet phldrT="[文本]" custT="1"/>
      <dgm:spPr/>
      <dgm:t>
        <a:bodyPr/>
        <a:lstStyle/>
        <a:p>
          <a:r>
            <a:rPr lang="zh-CN" altLang="en-US" sz="1000" dirty="0" smtClean="0"/>
            <a:t>共性（系统）</a:t>
          </a:r>
          <a:endParaRPr lang="zh-CN" altLang="en-US" sz="1000" dirty="0"/>
        </a:p>
      </dgm:t>
    </dgm:pt>
    <dgm:pt modelId="{995BE8B7-7E12-4A82-A68B-035FBAC83B36}" type="parTrans" cxnId="{24062575-6572-44BF-8D46-63CBFFA8F146}">
      <dgm:prSet custT="1"/>
      <dgm:spPr/>
      <dgm:t>
        <a:bodyPr/>
        <a:lstStyle/>
        <a:p>
          <a:endParaRPr lang="zh-CN" altLang="en-US" sz="1000"/>
        </a:p>
      </dgm:t>
    </dgm:pt>
    <dgm:pt modelId="{39F4A2E7-DC13-4A6E-B6AA-17BDDF634EFD}" type="sibTrans" cxnId="{24062575-6572-44BF-8D46-63CBFFA8F146}">
      <dgm:prSet/>
      <dgm:spPr/>
      <dgm:t>
        <a:bodyPr/>
        <a:lstStyle/>
        <a:p>
          <a:endParaRPr lang="zh-CN" altLang="en-US" sz="1000"/>
        </a:p>
      </dgm:t>
    </dgm:pt>
    <dgm:pt modelId="{02A2D662-1AA4-4DD3-9481-0D8EE33921AD}">
      <dgm:prSet phldrT="[文本]" custT="1"/>
      <dgm:spPr/>
      <dgm:t>
        <a:bodyPr/>
        <a:lstStyle/>
        <a:p>
          <a:r>
            <a:rPr lang="zh-CN" altLang="en-US" sz="1000" dirty="0" smtClean="0"/>
            <a:t>细分类</a:t>
          </a:r>
          <a:endParaRPr lang="zh-CN" altLang="en-US" sz="1000" dirty="0"/>
        </a:p>
      </dgm:t>
    </dgm:pt>
    <dgm:pt modelId="{2EFBA36C-DACD-45D0-B160-51C03C097DCE}" type="parTrans" cxnId="{6EB0634E-5FD9-476B-9CF3-B70A87EDF6C4}">
      <dgm:prSet custT="1"/>
      <dgm:spPr/>
      <dgm:t>
        <a:bodyPr/>
        <a:lstStyle/>
        <a:p>
          <a:endParaRPr lang="zh-CN" altLang="en-US" sz="1000"/>
        </a:p>
      </dgm:t>
    </dgm:pt>
    <dgm:pt modelId="{91429647-A203-4743-92FB-1A8FE0E9BA84}" type="sibTrans" cxnId="{6EB0634E-5FD9-476B-9CF3-B70A87EDF6C4}">
      <dgm:prSet/>
      <dgm:spPr/>
      <dgm:t>
        <a:bodyPr/>
        <a:lstStyle/>
        <a:p>
          <a:endParaRPr lang="zh-CN" altLang="en-US" sz="1000"/>
        </a:p>
      </dgm:t>
    </dgm:pt>
    <dgm:pt modelId="{3ED666AC-8F45-4038-BF0A-73BC5335BB17}">
      <dgm:prSet phldrT="[文本]" custT="1"/>
      <dgm:spPr/>
      <dgm:t>
        <a:bodyPr/>
        <a:lstStyle/>
        <a:p>
          <a:r>
            <a:rPr lang="zh-CN" altLang="en-US" sz="1000" dirty="0" smtClean="0"/>
            <a:t>品牌</a:t>
          </a:r>
          <a:endParaRPr lang="zh-CN" altLang="en-US" sz="1000" dirty="0"/>
        </a:p>
      </dgm:t>
    </dgm:pt>
    <dgm:pt modelId="{56543F84-C0CC-4ED4-9F12-B025CA0CEC82}" type="parTrans" cxnId="{74ABA943-CB19-4414-A430-B0858D560B3B}">
      <dgm:prSet custT="1"/>
      <dgm:spPr/>
      <dgm:t>
        <a:bodyPr/>
        <a:lstStyle/>
        <a:p>
          <a:endParaRPr lang="zh-CN" altLang="en-US" sz="1000"/>
        </a:p>
      </dgm:t>
    </dgm:pt>
    <dgm:pt modelId="{F825D85F-47D9-475F-AA3B-37C4CF7CC580}" type="sibTrans" cxnId="{74ABA943-CB19-4414-A430-B0858D560B3B}">
      <dgm:prSet/>
      <dgm:spPr/>
      <dgm:t>
        <a:bodyPr/>
        <a:lstStyle/>
        <a:p>
          <a:endParaRPr lang="zh-CN" altLang="en-US" sz="1000"/>
        </a:p>
      </dgm:t>
    </dgm:pt>
    <dgm:pt modelId="{E8429E19-0B4E-45F6-A03B-98480A424A5D}">
      <dgm:prSet phldrT="[文本]" custT="1"/>
      <dgm:spPr/>
      <dgm:t>
        <a:bodyPr/>
        <a:lstStyle/>
        <a:p>
          <a:r>
            <a:rPr lang="zh-CN" altLang="en-US" sz="1000" dirty="0" smtClean="0"/>
            <a:t>个性（人工）</a:t>
          </a:r>
          <a:endParaRPr lang="zh-CN" altLang="en-US" sz="1000" dirty="0"/>
        </a:p>
      </dgm:t>
    </dgm:pt>
    <dgm:pt modelId="{02E188A4-F5C5-473D-BD50-868CA276AACF}" type="parTrans" cxnId="{4EF28FAE-951F-41CE-8F37-E61039C64676}">
      <dgm:prSet custT="1"/>
      <dgm:spPr/>
      <dgm:t>
        <a:bodyPr/>
        <a:lstStyle/>
        <a:p>
          <a:endParaRPr lang="zh-CN" altLang="en-US" sz="1000"/>
        </a:p>
      </dgm:t>
    </dgm:pt>
    <dgm:pt modelId="{D3E0C50D-6D6C-45F8-B4DA-C2BACBB148AC}" type="sibTrans" cxnId="{4EF28FAE-951F-41CE-8F37-E61039C64676}">
      <dgm:prSet/>
      <dgm:spPr/>
      <dgm:t>
        <a:bodyPr/>
        <a:lstStyle/>
        <a:p>
          <a:endParaRPr lang="zh-CN" altLang="en-US" sz="1000"/>
        </a:p>
      </dgm:t>
    </dgm:pt>
    <dgm:pt modelId="{9C84F767-3490-44AF-9DBE-00053482AD3D}">
      <dgm:prSet phldrT="[文本]" custT="1"/>
      <dgm:spPr/>
      <dgm:t>
        <a:bodyPr/>
        <a:lstStyle/>
        <a:p>
          <a:r>
            <a:rPr lang="zh-CN" altLang="en-US" sz="1000" dirty="0" smtClean="0"/>
            <a:t>人工完成</a:t>
          </a:r>
          <a:endParaRPr lang="zh-CN" altLang="en-US" sz="1000" dirty="0"/>
        </a:p>
      </dgm:t>
    </dgm:pt>
    <dgm:pt modelId="{2DDF097F-7F8B-4815-A439-477794E8D622}" type="parTrans" cxnId="{6EDD7C14-140D-41D1-B567-69A2F02706B8}">
      <dgm:prSet custT="1"/>
      <dgm:spPr/>
      <dgm:t>
        <a:bodyPr/>
        <a:lstStyle/>
        <a:p>
          <a:endParaRPr lang="zh-CN" altLang="en-US" sz="1000"/>
        </a:p>
      </dgm:t>
    </dgm:pt>
    <dgm:pt modelId="{FE0D441A-A9CB-4F72-9A45-9E1E0ADB70DF}" type="sibTrans" cxnId="{6EDD7C14-140D-41D1-B567-69A2F02706B8}">
      <dgm:prSet/>
      <dgm:spPr/>
      <dgm:t>
        <a:bodyPr/>
        <a:lstStyle/>
        <a:p>
          <a:endParaRPr lang="zh-CN" altLang="en-US" sz="1000"/>
        </a:p>
      </dgm:t>
    </dgm:pt>
    <dgm:pt modelId="{7C478791-FA63-49C3-9AF4-B3EE1D0CFA2D}" type="pres">
      <dgm:prSet presAssocID="{AEAF954A-E45E-4FC2-8B67-792A017F449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605F39-89BA-4900-92F9-3FA0E686DBC3}" type="pres">
      <dgm:prSet presAssocID="{9060E4B6-9F26-4050-974C-B79AE1ACBB2C}" presName="root1" presStyleCnt="0"/>
      <dgm:spPr/>
    </dgm:pt>
    <dgm:pt modelId="{8F26973A-BB03-4E3D-AA0E-7DF4CADC89F8}" type="pres">
      <dgm:prSet presAssocID="{9060E4B6-9F26-4050-974C-B79AE1ACBB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1BB4E9-0CF0-4CC4-8D06-DAA7647E6A34}" type="pres">
      <dgm:prSet presAssocID="{9060E4B6-9F26-4050-974C-B79AE1ACBB2C}" presName="level2hierChild" presStyleCnt="0"/>
      <dgm:spPr/>
    </dgm:pt>
    <dgm:pt modelId="{E522D643-DDB7-486E-BE35-B33D46E11B38}" type="pres">
      <dgm:prSet presAssocID="{995BE8B7-7E12-4A82-A68B-035FBAC83B36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564B165-40CB-4B5A-890B-BCE14779C33C}" type="pres">
      <dgm:prSet presAssocID="{995BE8B7-7E12-4A82-A68B-035FBAC83B36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AE85F560-7394-43F1-B3F3-6EF06DA5BAEC}" type="pres">
      <dgm:prSet presAssocID="{F59E97D6-0C96-48F6-8990-BBB2C3A1EAB6}" presName="root2" presStyleCnt="0"/>
      <dgm:spPr/>
    </dgm:pt>
    <dgm:pt modelId="{C2BF5652-760F-4D9D-80E5-98988F0676C2}" type="pres">
      <dgm:prSet presAssocID="{F59E97D6-0C96-48F6-8990-BBB2C3A1EAB6}" presName="LevelTwoTextNode" presStyleLbl="node2" presStyleIdx="0" presStyleCnt="2" custScaleX="1486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E2DE87-46C1-4F65-A290-B0166DE8056B}" type="pres">
      <dgm:prSet presAssocID="{F59E97D6-0C96-48F6-8990-BBB2C3A1EAB6}" presName="level3hierChild" presStyleCnt="0"/>
      <dgm:spPr/>
    </dgm:pt>
    <dgm:pt modelId="{AF59C7D5-7AD5-48CA-B96D-693A1E605527}" type="pres">
      <dgm:prSet presAssocID="{2EFBA36C-DACD-45D0-B160-51C03C097DCE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A330471A-29C8-47F5-94B4-DA6C2EB6448B}" type="pres">
      <dgm:prSet presAssocID="{2EFBA36C-DACD-45D0-B160-51C03C097DCE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79D5B29E-0357-40B3-8112-291248FF1C42}" type="pres">
      <dgm:prSet presAssocID="{02A2D662-1AA4-4DD3-9481-0D8EE33921AD}" presName="root2" presStyleCnt="0"/>
      <dgm:spPr/>
    </dgm:pt>
    <dgm:pt modelId="{7337C4BE-46E9-4433-A589-94AD6225DF57}" type="pres">
      <dgm:prSet presAssocID="{02A2D662-1AA4-4DD3-9481-0D8EE33921A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001D83-2783-40A5-9014-1C3C3E1F9453}" type="pres">
      <dgm:prSet presAssocID="{02A2D662-1AA4-4DD3-9481-0D8EE33921AD}" presName="level3hierChild" presStyleCnt="0"/>
      <dgm:spPr/>
    </dgm:pt>
    <dgm:pt modelId="{28924E76-6556-47E3-9711-FDD5E89CF7C2}" type="pres">
      <dgm:prSet presAssocID="{56543F84-C0CC-4ED4-9F12-B025CA0CEC82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85E61A4D-1D1E-4651-AA84-855A80CA7C59}" type="pres">
      <dgm:prSet presAssocID="{56543F84-C0CC-4ED4-9F12-B025CA0CEC82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02A2D687-A867-4882-A634-6E452DB2F9D2}" type="pres">
      <dgm:prSet presAssocID="{3ED666AC-8F45-4038-BF0A-73BC5335BB17}" presName="root2" presStyleCnt="0"/>
      <dgm:spPr/>
    </dgm:pt>
    <dgm:pt modelId="{C55B0763-B294-468C-9DA7-506B7AC48C47}" type="pres">
      <dgm:prSet presAssocID="{3ED666AC-8F45-4038-BF0A-73BC5335BB1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FE30CD-4E5D-484D-A4D0-E1B881DED9CF}" type="pres">
      <dgm:prSet presAssocID="{3ED666AC-8F45-4038-BF0A-73BC5335BB17}" presName="level3hierChild" presStyleCnt="0"/>
      <dgm:spPr/>
    </dgm:pt>
    <dgm:pt modelId="{EDFAE723-6363-4EF0-BB44-F30E7BB28058}" type="pres">
      <dgm:prSet presAssocID="{02E188A4-F5C5-473D-BD50-868CA276AACF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70460A86-18BC-41E7-A3D8-47687AB30648}" type="pres">
      <dgm:prSet presAssocID="{02E188A4-F5C5-473D-BD50-868CA276AACF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DCA0DCE0-FC43-4F73-9FFE-D026E961631F}" type="pres">
      <dgm:prSet presAssocID="{E8429E19-0B4E-45F6-A03B-98480A424A5D}" presName="root2" presStyleCnt="0"/>
      <dgm:spPr/>
    </dgm:pt>
    <dgm:pt modelId="{3EE0EE8C-DA94-4B79-B4D6-44C497F96279}" type="pres">
      <dgm:prSet presAssocID="{E8429E19-0B4E-45F6-A03B-98480A424A5D}" presName="LevelTwoTextNode" presStyleLbl="node2" presStyleIdx="1" presStyleCnt="2" custScaleX="1552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82C4ED-A064-49A2-B332-ED679ABE0D66}" type="pres">
      <dgm:prSet presAssocID="{E8429E19-0B4E-45F6-A03B-98480A424A5D}" presName="level3hierChild" presStyleCnt="0"/>
      <dgm:spPr/>
    </dgm:pt>
    <dgm:pt modelId="{20BA25B7-E81F-411E-AD50-36AECB97DF99}" type="pres">
      <dgm:prSet presAssocID="{2DDF097F-7F8B-4815-A439-477794E8D622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41256B7B-7D78-49A9-8A30-33EF716DABC0}" type="pres">
      <dgm:prSet presAssocID="{2DDF097F-7F8B-4815-A439-477794E8D622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B2087726-8FEE-4D07-87DB-F448F8E048B4}" type="pres">
      <dgm:prSet presAssocID="{9C84F767-3490-44AF-9DBE-00053482AD3D}" presName="root2" presStyleCnt="0"/>
      <dgm:spPr/>
    </dgm:pt>
    <dgm:pt modelId="{30F072D1-CCCC-44DE-BF03-B617508161FB}" type="pres">
      <dgm:prSet presAssocID="{9C84F767-3490-44AF-9DBE-00053482AD3D}" presName="LevelTwoTextNode" presStyleLbl="node3" presStyleIdx="2" presStyleCnt="3" custLinFactNeighborX="-52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1867F6-187E-4B82-A161-A658BCED1029}" type="pres">
      <dgm:prSet presAssocID="{9C84F767-3490-44AF-9DBE-00053482AD3D}" presName="level3hierChild" presStyleCnt="0"/>
      <dgm:spPr/>
    </dgm:pt>
  </dgm:ptLst>
  <dgm:cxnLst>
    <dgm:cxn modelId="{4EF28FAE-951F-41CE-8F37-E61039C64676}" srcId="{9060E4B6-9F26-4050-974C-B79AE1ACBB2C}" destId="{E8429E19-0B4E-45F6-A03B-98480A424A5D}" srcOrd="1" destOrd="0" parTransId="{02E188A4-F5C5-473D-BD50-868CA276AACF}" sibTransId="{D3E0C50D-6D6C-45F8-B4DA-C2BACBB148AC}"/>
    <dgm:cxn modelId="{CB17DB71-6526-4F91-BC25-E2A46BA14F52}" srcId="{AEAF954A-E45E-4FC2-8B67-792A017F449F}" destId="{9060E4B6-9F26-4050-974C-B79AE1ACBB2C}" srcOrd="0" destOrd="0" parTransId="{2F5AFE72-F631-4A76-AFE2-1B670D59D6A8}" sibTransId="{55427C32-DB5B-47F2-A086-38D3FEBE72F5}"/>
    <dgm:cxn modelId="{1EEA8ADD-F2B1-445C-8CEA-4FB607B3614E}" type="presOf" srcId="{02E188A4-F5C5-473D-BD50-868CA276AACF}" destId="{EDFAE723-6363-4EF0-BB44-F30E7BB28058}" srcOrd="0" destOrd="0" presId="urn:microsoft.com/office/officeart/2005/8/layout/hierarchy2"/>
    <dgm:cxn modelId="{9285EA23-2C66-449C-B15E-5C169B85F613}" type="presOf" srcId="{995BE8B7-7E12-4A82-A68B-035FBAC83B36}" destId="{E522D643-DDB7-486E-BE35-B33D46E11B38}" srcOrd="0" destOrd="0" presId="urn:microsoft.com/office/officeart/2005/8/layout/hierarchy2"/>
    <dgm:cxn modelId="{93851AC1-25DA-49A7-A6AF-0B05681331A0}" type="presOf" srcId="{9060E4B6-9F26-4050-974C-B79AE1ACBB2C}" destId="{8F26973A-BB03-4E3D-AA0E-7DF4CADC89F8}" srcOrd="0" destOrd="0" presId="urn:microsoft.com/office/officeart/2005/8/layout/hierarchy2"/>
    <dgm:cxn modelId="{59D3D21C-1058-4515-94AD-D1E8A35B7EC6}" type="presOf" srcId="{2DDF097F-7F8B-4815-A439-477794E8D622}" destId="{41256B7B-7D78-49A9-8A30-33EF716DABC0}" srcOrd="1" destOrd="0" presId="urn:microsoft.com/office/officeart/2005/8/layout/hierarchy2"/>
    <dgm:cxn modelId="{74ABA943-CB19-4414-A430-B0858D560B3B}" srcId="{F59E97D6-0C96-48F6-8990-BBB2C3A1EAB6}" destId="{3ED666AC-8F45-4038-BF0A-73BC5335BB17}" srcOrd="1" destOrd="0" parTransId="{56543F84-C0CC-4ED4-9F12-B025CA0CEC82}" sibTransId="{F825D85F-47D9-475F-AA3B-37C4CF7CC580}"/>
    <dgm:cxn modelId="{C9BC132E-9277-46CC-83BD-11B647D4F2B0}" type="presOf" srcId="{F59E97D6-0C96-48F6-8990-BBB2C3A1EAB6}" destId="{C2BF5652-760F-4D9D-80E5-98988F0676C2}" srcOrd="0" destOrd="0" presId="urn:microsoft.com/office/officeart/2005/8/layout/hierarchy2"/>
    <dgm:cxn modelId="{2FB9CB9A-D921-4BE4-B9A7-F12AC02219F3}" type="presOf" srcId="{2EFBA36C-DACD-45D0-B160-51C03C097DCE}" destId="{A330471A-29C8-47F5-94B4-DA6C2EB6448B}" srcOrd="1" destOrd="0" presId="urn:microsoft.com/office/officeart/2005/8/layout/hierarchy2"/>
    <dgm:cxn modelId="{6EB0634E-5FD9-476B-9CF3-B70A87EDF6C4}" srcId="{F59E97D6-0C96-48F6-8990-BBB2C3A1EAB6}" destId="{02A2D662-1AA4-4DD3-9481-0D8EE33921AD}" srcOrd="0" destOrd="0" parTransId="{2EFBA36C-DACD-45D0-B160-51C03C097DCE}" sibTransId="{91429647-A203-4743-92FB-1A8FE0E9BA84}"/>
    <dgm:cxn modelId="{C09D5372-0AEE-4541-A8BE-A8BE9B682C34}" type="presOf" srcId="{2DDF097F-7F8B-4815-A439-477794E8D622}" destId="{20BA25B7-E81F-411E-AD50-36AECB97DF99}" srcOrd="0" destOrd="0" presId="urn:microsoft.com/office/officeart/2005/8/layout/hierarchy2"/>
    <dgm:cxn modelId="{C0FF0EA2-6FC6-41B7-A300-A5B8D9B49347}" type="presOf" srcId="{2EFBA36C-DACD-45D0-B160-51C03C097DCE}" destId="{AF59C7D5-7AD5-48CA-B96D-693A1E605527}" srcOrd="0" destOrd="0" presId="urn:microsoft.com/office/officeart/2005/8/layout/hierarchy2"/>
    <dgm:cxn modelId="{D1B5AC83-8326-4A1E-8451-23971BC227B8}" type="presOf" srcId="{02E188A4-F5C5-473D-BD50-868CA276AACF}" destId="{70460A86-18BC-41E7-A3D8-47687AB30648}" srcOrd="1" destOrd="0" presId="urn:microsoft.com/office/officeart/2005/8/layout/hierarchy2"/>
    <dgm:cxn modelId="{98A60A53-DB7F-43CA-8F30-779A7CDBA656}" type="presOf" srcId="{56543F84-C0CC-4ED4-9F12-B025CA0CEC82}" destId="{28924E76-6556-47E3-9711-FDD5E89CF7C2}" srcOrd="0" destOrd="0" presId="urn:microsoft.com/office/officeart/2005/8/layout/hierarchy2"/>
    <dgm:cxn modelId="{4F117018-AF80-41BE-9B49-F1B80B993FB0}" type="presOf" srcId="{9C84F767-3490-44AF-9DBE-00053482AD3D}" destId="{30F072D1-CCCC-44DE-BF03-B617508161FB}" srcOrd="0" destOrd="0" presId="urn:microsoft.com/office/officeart/2005/8/layout/hierarchy2"/>
    <dgm:cxn modelId="{85FCE147-6663-4DBA-BBDD-9AB3A236D1C5}" type="presOf" srcId="{995BE8B7-7E12-4A82-A68B-035FBAC83B36}" destId="{3564B165-40CB-4B5A-890B-BCE14779C33C}" srcOrd="1" destOrd="0" presId="urn:microsoft.com/office/officeart/2005/8/layout/hierarchy2"/>
    <dgm:cxn modelId="{6EDD7C14-140D-41D1-B567-69A2F02706B8}" srcId="{E8429E19-0B4E-45F6-A03B-98480A424A5D}" destId="{9C84F767-3490-44AF-9DBE-00053482AD3D}" srcOrd="0" destOrd="0" parTransId="{2DDF097F-7F8B-4815-A439-477794E8D622}" sibTransId="{FE0D441A-A9CB-4F72-9A45-9E1E0ADB70DF}"/>
    <dgm:cxn modelId="{98345B09-15CB-45B0-9FAC-5BE43174441D}" type="presOf" srcId="{02A2D662-1AA4-4DD3-9481-0D8EE33921AD}" destId="{7337C4BE-46E9-4433-A589-94AD6225DF57}" srcOrd="0" destOrd="0" presId="urn:microsoft.com/office/officeart/2005/8/layout/hierarchy2"/>
    <dgm:cxn modelId="{24062575-6572-44BF-8D46-63CBFFA8F146}" srcId="{9060E4B6-9F26-4050-974C-B79AE1ACBB2C}" destId="{F59E97D6-0C96-48F6-8990-BBB2C3A1EAB6}" srcOrd="0" destOrd="0" parTransId="{995BE8B7-7E12-4A82-A68B-035FBAC83B36}" sibTransId="{39F4A2E7-DC13-4A6E-B6AA-17BDDF634EFD}"/>
    <dgm:cxn modelId="{221E2940-D37F-41F4-8133-9D7EF86D5813}" type="presOf" srcId="{AEAF954A-E45E-4FC2-8B67-792A017F449F}" destId="{7C478791-FA63-49C3-9AF4-B3EE1D0CFA2D}" srcOrd="0" destOrd="0" presId="urn:microsoft.com/office/officeart/2005/8/layout/hierarchy2"/>
    <dgm:cxn modelId="{B8F809B6-43F6-4245-B0DF-B168E015AE0A}" type="presOf" srcId="{E8429E19-0B4E-45F6-A03B-98480A424A5D}" destId="{3EE0EE8C-DA94-4B79-B4D6-44C497F96279}" srcOrd="0" destOrd="0" presId="urn:microsoft.com/office/officeart/2005/8/layout/hierarchy2"/>
    <dgm:cxn modelId="{A9060024-ACFF-4D01-ADDE-D8F866A7033F}" type="presOf" srcId="{3ED666AC-8F45-4038-BF0A-73BC5335BB17}" destId="{C55B0763-B294-468C-9DA7-506B7AC48C47}" srcOrd="0" destOrd="0" presId="urn:microsoft.com/office/officeart/2005/8/layout/hierarchy2"/>
    <dgm:cxn modelId="{9EB75DC0-AB6E-47CB-8D0B-A24E57ED80E0}" type="presOf" srcId="{56543F84-C0CC-4ED4-9F12-B025CA0CEC82}" destId="{85E61A4D-1D1E-4651-AA84-855A80CA7C59}" srcOrd="1" destOrd="0" presId="urn:microsoft.com/office/officeart/2005/8/layout/hierarchy2"/>
    <dgm:cxn modelId="{91F85EF2-D486-4E1F-A055-DDADD2FD1428}" type="presParOf" srcId="{7C478791-FA63-49C3-9AF4-B3EE1D0CFA2D}" destId="{77605F39-89BA-4900-92F9-3FA0E686DBC3}" srcOrd="0" destOrd="0" presId="urn:microsoft.com/office/officeart/2005/8/layout/hierarchy2"/>
    <dgm:cxn modelId="{E2AF09C9-C4EB-48FA-9019-2BADDE12469D}" type="presParOf" srcId="{77605F39-89BA-4900-92F9-3FA0E686DBC3}" destId="{8F26973A-BB03-4E3D-AA0E-7DF4CADC89F8}" srcOrd="0" destOrd="0" presId="urn:microsoft.com/office/officeart/2005/8/layout/hierarchy2"/>
    <dgm:cxn modelId="{3C09B1CB-2F92-46C6-9EE4-043DFD61CDDC}" type="presParOf" srcId="{77605F39-89BA-4900-92F9-3FA0E686DBC3}" destId="{271BB4E9-0CF0-4CC4-8D06-DAA7647E6A34}" srcOrd="1" destOrd="0" presId="urn:microsoft.com/office/officeart/2005/8/layout/hierarchy2"/>
    <dgm:cxn modelId="{63AC13D6-B5AD-41CF-B6A4-FF7AF2948CEC}" type="presParOf" srcId="{271BB4E9-0CF0-4CC4-8D06-DAA7647E6A34}" destId="{E522D643-DDB7-486E-BE35-B33D46E11B38}" srcOrd="0" destOrd="0" presId="urn:microsoft.com/office/officeart/2005/8/layout/hierarchy2"/>
    <dgm:cxn modelId="{A3DA85C4-ABF2-4479-B961-1D045A7779D1}" type="presParOf" srcId="{E522D643-DDB7-486E-BE35-B33D46E11B38}" destId="{3564B165-40CB-4B5A-890B-BCE14779C33C}" srcOrd="0" destOrd="0" presId="urn:microsoft.com/office/officeart/2005/8/layout/hierarchy2"/>
    <dgm:cxn modelId="{5330A0E7-4669-40A9-B17E-B05E4E75DF96}" type="presParOf" srcId="{271BB4E9-0CF0-4CC4-8D06-DAA7647E6A34}" destId="{AE85F560-7394-43F1-B3F3-6EF06DA5BAEC}" srcOrd="1" destOrd="0" presId="urn:microsoft.com/office/officeart/2005/8/layout/hierarchy2"/>
    <dgm:cxn modelId="{B6D0DE71-B4B9-4313-837F-C1FB2C6E4FCD}" type="presParOf" srcId="{AE85F560-7394-43F1-B3F3-6EF06DA5BAEC}" destId="{C2BF5652-760F-4D9D-80E5-98988F0676C2}" srcOrd="0" destOrd="0" presId="urn:microsoft.com/office/officeart/2005/8/layout/hierarchy2"/>
    <dgm:cxn modelId="{5CD9EBB7-3F3F-44B7-A0E4-0BA260EC84F2}" type="presParOf" srcId="{AE85F560-7394-43F1-B3F3-6EF06DA5BAEC}" destId="{E8E2DE87-46C1-4F65-A290-B0166DE8056B}" srcOrd="1" destOrd="0" presId="urn:microsoft.com/office/officeart/2005/8/layout/hierarchy2"/>
    <dgm:cxn modelId="{7F34BC79-1F76-4065-A37C-BBA6DC97388D}" type="presParOf" srcId="{E8E2DE87-46C1-4F65-A290-B0166DE8056B}" destId="{AF59C7D5-7AD5-48CA-B96D-693A1E605527}" srcOrd="0" destOrd="0" presId="urn:microsoft.com/office/officeart/2005/8/layout/hierarchy2"/>
    <dgm:cxn modelId="{359C65C7-FDB4-4770-BDB0-86AD3D50DB40}" type="presParOf" srcId="{AF59C7D5-7AD5-48CA-B96D-693A1E605527}" destId="{A330471A-29C8-47F5-94B4-DA6C2EB6448B}" srcOrd="0" destOrd="0" presId="urn:microsoft.com/office/officeart/2005/8/layout/hierarchy2"/>
    <dgm:cxn modelId="{EBA9F578-62F8-4DEA-8AAA-8323924E91F1}" type="presParOf" srcId="{E8E2DE87-46C1-4F65-A290-B0166DE8056B}" destId="{79D5B29E-0357-40B3-8112-291248FF1C42}" srcOrd="1" destOrd="0" presId="urn:microsoft.com/office/officeart/2005/8/layout/hierarchy2"/>
    <dgm:cxn modelId="{A1B46D47-D69A-46F6-ACBA-BCF1A19289D9}" type="presParOf" srcId="{79D5B29E-0357-40B3-8112-291248FF1C42}" destId="{7337C4BE-46E9-4433-A589-94AD6225DF57}" srcOrd="0" destOrd="0" presId="urn:microsoft.com/office/officeart/2005/8/layout/hierarchy2"/>
    <dgm:cxn modelId="{C6E9335F-A1DE-44B9-B439-5B2C9E7EB8AB}" type="presParOf" srcId="{79D5B29E-0357-40B3-8112-291248FF1C42}" destId="{EE001D83-2783-40A5-9014-1C3C3E1F9453}" srcOrd="1" destOrd="0" presId="urn:microsoft.com/office/officeart/2005/8/layout/hierarchy2"/>
    <dgm:cxn modelId="{64FE4F4F-25F2-4F53-B09A-8B57B61A7F3B}" type="presParOf" srcId="{E8E2DE87-46C1-4F65-A290-B0166DE8056B}" destId="{28924E76-6556-47E3-9711-FDD5E89CF7C2}" srcOrd="2" destOrd="0" presId="urn:microsoft.com/office/officeart/2005/8/layout/hierarchy2"/>
    <dgm:cxn modelId="{8812A827-39C1-4876-9D76-7C1022E927DA}" type="presParOf" srcId="{28924E76-6556-47E3-9711-FDD5E89CF7C2}" destId="{85E61A4D-1D1E-4651-AA84-855A80CA7C59}" srcOrd="0" destOrd="0" presId="urn:microsoft.com/office/officeart/2005/8/layout/hierarchy2"/>
    <dgm:cxn modelId="{0AA7D77E-FC8A-4715-9FC1-AD4882CE65C2}" type="presParOf" srcId="{E8E2DE87-46C1-4F65-A290-B0166DE8056B}" destId="{02A2D687-A867-4882-A634-6E452DB2F9D2}" srcOrd="3" destOrd="0" presId="urn:microsoft.com/office/officeart/2005/8/layout/hierarchy2"/>
    <dgm:cxn modelId="{16211517-DFB8-4E85-9B79-93AF2339C7AD}" type="presParOf" srcId="{02A2D687-A867-4882-A634-6E452DB2F9D2}" destId="{C55B0763-B294-468C-9DA7-506B7AC48C47}" srcOrd="0" destOrd="0" presId="urn:microsoft.com/office/officeart/2005/8/layout/hierarchy2"/>
    <dgm:cxn modelId="{9D30B6A2-7330-4F19-8DC4-2155D04C57A5}" type="presParOf" srcId="{02A2D687-A867-4882-A634-6E452DB2F9D2}" destId="{12FE30CD-4E5D-484D-A4D0-E1B881DED9CF}" srcOrd="1" destOrd="0" presId="urn:microsoft.com/office/officeart/2005/8/layout/hierarchy2"/>
    <dgm:cxn modelId="{D0FB9CFA-3827-4A9E-8343-C9A12DCC2119}" type="presParOf" srcId="{271BB4E9-0CF0-4CC4-8D06-DAA7647E6A34}" destId="{EDFAE723-6363-4EF0-BB44-F30E7BB28058}" srcOrd="2" destOrd="0" presId="urn:microsoft.com/office/officeart/2005/8/layout/hierarchy2"/>
    <dgm:cxn modelId="{AB1163A8-03A1-4531-BBA4-548AD3E523E6}" type="presParOf" srcId="{EDFAE723-6363-4EF0-BB44-F30E7BB28058}" destId="{70460A86-18BC-41E7-A3D8-47687AB30648}" srcOrd="0" destOrd="0" presId="urn:microsoft.com/office/officeart/2005/8/layout/hierarchy2"/>
    <dgm:cxn modelId="{BCDDCFFB-2391-4925-949F-A6514F5ED6AF}" type="presParOf" srcId="{271BB4E9-0CF0-4CC4-8D06-DAA7647E6A34}" destId="{DCA0DCE0-FC43-4F73-9FFE-D026E961631F}" srcOrd="3" destOrd="0" presId="urn:microsoft.com/office/officeart/2005/8/layout/hierarchy2"/>
    <dgm:cxn modelId="{01287F1B-C3A5-4AA2-84B3-FB8ABF91F739}" type="presParOf" srcId="{DCA0DCE0-FC43-4F73-9FFE-D026E961631F}" destId="{3EE0EE8C-DA94-4B79-B4D6-44C497F96279}" srcOrd="0" destOrd="0" presId="urn:microsoft.com/office/officeart/2005/8/layout/hierarchy2"/>
    <dgm:cxn modelId="{E7200299-71F9-4841-A974-D19608E0D8AF}" type="presParOf" srcId="{DCA0DCE0-FC43-4F73-9FFE-D026E961631F}" destId="{1982C4ED-A064-49A2-B332-ED679ABE0D66}" srcOrd="1" destOrd="0" presId="urn:microsoft.com/office/officeart/2005/8/layout/hierarchy2"/>
    <dgm:cxn modelId="{EC3D635F-8770-4045-B5C2-2E55793C109F}" type="presParOf" srcId="{1982C4ED-A064-49A2-B332-ED679ABE0D66}" destId="{20BA25B7-E81F-411E-AD50-36AECB97DF99}" srcOrd="0" destOrd="0" presId="urn:microsoft.com/office/officeart/2005/8/layout/hierarchy2"/>
    <dgm:cxn modelId="{83388C5C-B7A2-4EB7-B976-15A4828C5388}" type="presParOf" srcId="{20BA25B7-E81F-411E-AD50-36AECB97DF99}" destId="{41256B7B-7D78-49A9-8A30-33EF716DABC0}" srcOrd="0" destOrd="0" presId="urn:microsoft.com/office/officeart/2005/8/layout/hierarchy2"/>
    <dgm:cxn modelId="{C5BBEDDF-2FFC-403E-B121-535D079FB4B1}" type="presParOf" srcId="{1982C4ED-A064-49A2-B332-ED679ABE0D66}" destId="{B2087726-8FEE-4D07-87DB-F448F8E048B4}" srcOrd="1" destOrd="0" presId="urn:microsoft.com/office/officeart/2005/8/layout/hierarchy2"/>
    <dgm:cxn modelId="{71876C23-D998-410E-9029-4919CBB81C50}" type="presParOf" srcId="{B2087726-8FEE-4D07-87DB-F448F8E048B4}" destId="{30F072D1-CCCC-44DE-BF03-B617508161FB}" srcOrd="0" destOrd="0" presId="urn:microsoft.com/office/officeart/2005/8/layout/hierarchy2"/>
    <dgm:cxn modelId="{EEF9F515-7D35-4D4B-B7A7-B3071707D741}" type="presParOf" srcId="{B2087726-8FEE-4D07-87DB-F448F8E048B4}" destId="{141867F6-187E-4B82-A161-A658BCED10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475E3-09BD-4429-93BC-1BC06510E4D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A83A71-83BA-46AF-B30A-C0F8007D7809}">
      <dgm:prSet phldrT="[文本]"/>
      <dgm:spPr/>
      <dgm:t>
        <a:bodyPr/>
        <a:lstStyle/>
        <a:p>
          <a:r>
            <a:rPr lang="zh-CN" altLang="en-US" dirty="0" smtClean="0"/>
            <a:t>共性框架</a:t>
          </a:r>
          <a:endParaRPr lang="zh-CN" altLang="en-US" dirty="0"/>
        </a:p>
      </dgm:t>
    </dgm:pt>
    <dgm:pt modelId="{E2C8E5B3-6681-4896-AAB9-C4D61A7C7C3F}" type="par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0A05B477-35CD-4ABF-9B1C-6E581AB4E93A}" type="sib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966405D4-1275-48B1-AE0E-9A1AEF4422DB}">
      <dgm:prSet phldrT="[文本]"/>
      <dgm:spPr/>
      <dgm:t>
        <a:bodyPr/>
        <a:lstStyle/>
        <a:p>
          <a:r>
            <a:rPr lang="zh-CN" altLang="en-US" dirty="0" smtClean="0"/>
            <a:t>系统开发</a:t>
          </a:r>
          <a:endParaRPr lang="zh-CN" altLang="en-US" dirty="0"/>
        </a:p>
      </dgm:t>
    </dgm:pt>
    <dgm:pt modelId="{7905BCC9-10F6-4563-AF79-527C5AA4D419}" type="parTrans" cxnId="{FDE8C77F-1AB3-4BDB-BBAB-5F0DDB6BE033}">
      <dgm:prSet/>
      <dgm:spPr/>
      <dgm:t>
        <a:bodyPr/>
        <a:lstStyle/>
        <a:p>
          <a:endParaRPr lang="zh-CN" altLang="en-US"/>
        </a:p>
      </dgm:t>
    </dgm:pt>
    <dgm:pt modelId="{A3A9D506-36F2-48A9-8777-669AB5C9F4D3}" type="sibTrans" cxnId="{FDE8C77F-1AB3-4BDB-BBAB-5F0DDB6BE033}">
      <dgm:prSet/>
      <dgm:spPr/>
      <dgm:t>
        <a:bodyPr/>
        <a:lstStyle/>
        <a:p>
          <a:endParaRPr lang="zh-CN" altLang="en-US"/>
        </a:p>
      </dgm:t>
    </dgm:pt>
    <dgm:pt modelId="{883D53D0-99F7-494C-B15A-03723A821044}">
      <dgm:prSet phldrT="[文本]"/>
      <dgm:spPr/>
      <dgm:t>
        <a:bodyPr/>
        <a:lstStyle/>
        <a:p>
          <a:r>
            <a:rPr lang="zh-CN" altLang="en-US" dirty="0" smtClean="0"/>
            <a:t>个性标签</a:t>
          </a:r>
          <a:endParaRPr lang="zh-CN" altLang="en-US" dirty="0"/>
        </a:p>
      </dgm:t>
    </dgm:pt>
    <dgm:pt modelId="{AF315D47-C6B3-4246-AD02-EF315ED45F47}" type="par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4135B58-FA78-4B39-8590-0F3B7B481A70}" type="sib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3ED814D-518F-4B8A-83D1-B355A3E6D6AD}">
      <dgm:prSet phldrT="[文本]"/>
      <dgm:spPr/>
      <dgm:t>
        <a:bodyPr/>
        <a:lstStyle/>
        <a:p>
          <a:r>
            <a:rPr lang="zh-CN" altLang="en-US" dirty="0" smtClean="0"/>
            <a:t>工作流程规范</a:t>
          </a:r>
          <a:endParaRPr lang="zh-CN" altLang="en-US" dirty="0"/>
        </a:p>
      </dgm:t>
    </dgm:pt>
    <dgm:pt modelId="{A05BB963-CCBE-45C7-B96B-6936004E8F9A}" type="par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EAAC3D5F-3CFC-4E93-98A1-BCDBB086FA4B}" type="sib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CF99CAC8-37A6-41CF-A8DE-45F5E3B9E232}" type="pres">
      <dgm:prSet presAssocID="{D09475E3-09BD-4429-93BC-1BC06510E4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A84FB7-C31D-498D-A07F-0DEF6C4D67D5}" type="pres">
      <dgm:prSet presAssocID="{D09475E3-09BD-4429-93BC-1BC06510E4D7}" presName="arrow" presStyleLbl="bgShp" presStyleIdx="0" presStyleCnt="1"/>
      <dgm:spPr/>
    </dgm:pt>
    <dgm:pt modelId="{75355135-310D-436C-ADA5-07122ED77849}" type="pres">
      <dgm:prSet presAssocID="{D09475E3-09BD-4429-93BC-1BC06510E4D7}" presName="points" presStyleCnt="0"/>
      <dgm:spPr/>
    </dgm:pt>
    <dgm:pt modelId="{EC205CF2-3573-4F71-9B2B-EE041F068752}" type="pres">
      <dgm:prSet presAssocID="{A7A83A71-83BA-46AF-B30A-C0F8007D7809}" presName="compositeA" presStyleCnt="0"/>
      <dgm:spPr/>
    </dgm:pt>
    <dgm:pt modelId="{96847CF0-FD4F-4B5C-BF68-08FF1FD4BB75}" type="pres">
      <dgm:prSet presAssocID="{A7A83A71-83BA-46AF-B30A-C0F8007D780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CD8BF-C412-4843-BD6D-0C17528A1A13}" type="pres">
      <dgm:prSet presAssocID="{A7A83A71-83BA-46AF-B30A-C0F8007D7809}" presName="circleA" presStyleLbl="node1" presStyleIdx="0" presStyleCnt="4"/>
      <dgm:spPr/>
    </dgm:pt>
    <dgm:pt modelId="{6A056A43-16E9-4DFE-ADB5-85B71E6A8C83}" type="pres">
      <dgm:prSet presAssocID="{A7A83A71-83BA-46AF-B30A-C0F8007D7809}" presName="spaceA" presStyleCnt="0"/>
      <dgm:spPr/>
    </dgm:pt>
    <dgm:pt modelId="{807DD105-5634-4FF2-905C-FC6A6818A658}" type="pres">
      <dgm:prSet presAssocID="{0A05B477-35CD-4ABF-9B1C-6E581AB4E93A}" presName="space" presStyleCnt="0"/>
      <dgm:spPr/>
    </dgm:pt>
    <dgm:pt modelId="{9E78F630-FD18-45CD-ABA1-57B2E8B05902}" type="pres">
      <dgm:prSet presAssocID="{966405D4-1275-48B1-AE0E-9A1AEF4422DB}" presName="compositeB" presStyleCnt="0"/>
      <dgm:spPr/>
    </dgm:pt>
    <dgm:pt modelId="{5B459390-DE4C-4A3D-81A0-ADACD316C479}" type="pres">
      <dgm:prSet presAssocID="{966405D4-1275-48B1-AE0E-9A1AEF4422DB}" presName="textB" presStyleLbl="revTx" presStyleIdx="1" presStyleCnt="4" custLinFactY="-60692" custLinFactNeighborX="74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84E91-BAFB-4CA7-80B7-F2FB898C9658}" type="pres">
      <dgm:prSet presAssocID="{966405D4-1275-48B1-AE0E-9A1AEF4422DB}" presName="circleB" presStyleLbl="node1" presStyleIdx="1" presStyleCnt="4"/>
      <dgm:spPr/>
    </dgm:pt>
    <dgm:pt modelId="{804E5989-3982-4A8C-B041-37636022DF30}" type="pres">
      <dgm:prSet presAssocID="{966405D4-1275-48B1-AE0E-9A1AEF4422DB}" presName="spaceB" presStyleCnt="0"/>
      <dgm:spPr/>
    </dgm:pt>
    <dgm:pt modelId="{E5EABF75-0734-44CC-A08A-997C34411EDD}" type="pres">
      <dgm:prSet presAssocID="{A3A9D506-36F2-48A9-8777-669AB5C9F4D3}" presName="space" presStyleCnt="0"/>
      <dgm:spPr/>
    </dgm:pt>
    <dgm:pt modelId="{20699D93-7F3A-432F-BB39-B21E38CEAD1E}" type="pres">
      <dgm:prSet presAssocID="{883D53D0-99F7-494C-B15A-03723A821044}" presName="compositeA" presStyleCnt="0"/>
      <dgm:spPr/>
    </dgm:pt>
    <dgm:pt modelId="{09F30B46-D5D8-435E-A3D8-EBDDD8AC640A}" type="pres">
      <dgm:prSet presAssocID="{883D53D0-99F7-494C-B15A-03723A821044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1B964-FAE6-4A67-9CBF-53EC28AE24AA}" type="pres">
      <dgm:prSet presAssocID="{883D53D0-99F7-494C-B15A-03723A821044}" presName="circleA" presStyleLbl="node1" presStyleIdx="2" presStyleCnt="4"/>
      <dgm:spPr/>
    </dgm:pt>
    <dgm:pt modelId="{ABD90FCC-C0BF-4912-AC4B-5C2D35629913}" type="pres">
      <dgm:prSet presAssocID="{883D53D0-99F7-494C-B15A-03723A821044}" presName="spaceA" presStyleCnt="0"/>
      <dgm:spPr/>
    </dgm:pt>
    <dgm:pt modelId="{CF4E02A8-78DF-436F-BD4C-475DD77A9E5B}" type="pres">
      <dgm:prSet presAssocID="{04135B58-FA78-4B39-8590-0F3B7B481A70}" presName="space" presStyleCnt="0"/>
      <dgm:spPr/>
    </dgm:pt>
    <dgm:pt modelId="{ABBD8D7E-A43B-4F2B-B8E0-87CCFCECD7AD}" type="pres">
      <dgm:prSet presAssocID="{03ED814D-518F-4B8A-83D1-B355A3E6D6AD}" presName="compositeB" presStyleCnt="0"/>
      <dgm:spPr/>
    </dgm:pt>
    <dgm:pt modelId="{1772AA60-867C-46E5-AEF3-9C4AD616FACB}" type="pres">
      <dgm:prSet presAssocID="{03ED814D-518F-4B8A-83D1-B355A3E6D6AD}" presName="textB" presStyleLbl="revTx" presStyleIdx="3" presStyleCnt="4" custLinFactY="-47528" custLinFactNeighborX="1040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6F15C-EB4F-41EE-B342-ED6EDD0A7C1E}" type="pres">
      <dgm:prSet presAssocID="{03ED814D-518F-4B8A-83D1-B355A3E6D6AD}" presName="circleB" presStyleLbl="node1" presStyleIdx="3" presStyleCnt="4"/>
      <dgm:spPr/>
    </dgm:pt>
    <dgm:pt modelId="{3FAF1B64-2CA2-4BA8-8881-5320BE92E022}" type="pres">
      <dgm:prSet presAssocID="{03ED814D-518F-4B8A-83D1-B355A3E6D6AD}" presName="spaceB" presStyleCnt="0"/>
      <dgm:spPr/>
    </dgm:pt>
  </dgm:ptLst>
  <dgm:cxnLst>
    <dgm:cxn modelId="{25B4CF21-9C13-4E37-80FB-15540ED806B7}" srcId="{D09475E3-09BD-4429-93BC-1BC06510E4D7}" destId="{A7A83A71-83BA-46AF-B30A-C0F8007D7809}" srcOrd="0" destOrd="0" parTransId="{E2C8E5B3-6681-4896-AAB9-C4D61A7C7C3F}" sibTransId="{0A05B477-35CD-4ABF-9B1C-6E581AB4E93A}"/>
    <dgm:cxn modelId="{2A75FB1E-383E-4C6C-B50E-F4D969D8B261}" srcId="{D09475E3-09BD-4429-93BC-1BC06510E4D7}" destId="{03ED814D-518F-4B8A-83D1-B355A3E6D6AD}" srcOrd="3" destOrd="0" parTransId="{A05BB963-CCBE-45C7-B96B-6936004E8F9A}" sibTransId="{EAAC3D5F-3CFC-4E93-98A1-BCDBB086FA4B}"/>
    <dgm:cxn modelId="{2A0F86D1-AEBA-4123-BA75-E5920801AC76}" type="presOf" srcId="{D09475E3-09BD-4429-93BC-1BC06510E4D7}" destId="{CF99CAC8-37A6-41CF-A8DE-45F5E3B9E232}" srcOrd="0" destOrd="0" presId="urn:microsoft.com/office/officeart/2005/8/layout/hProcess11"/>
    <dgm:cxn modelId="{FDE8C77F-1AB3-4BDB-BBAB-5F0DDB6BE033}" srcId="{D09475E3-09BD-4429-93BC-1BC06510E4D7}" destId="{966405D4-1275-48B1-AE0E-9A1AEF4422DB}" srcOrd="1" destOrd="0" parTransId="{7905BCC9-10F6-4563-AF79-527C5AA4D419}" sibTransId="{A3A9D506-36F2-48A9-8777-669AB5C9F4D3}"/>
    <dgm:cxn modelId="{326880DF-0B63-41B7-A0B4-ACF7EAAF9BA0}" type="presOf" srcId="{03ED814D-518F-4B8A-83D1-B355A3E6D6AD}" destId="{1772AA60-867C-46E5-AEF3-9C4AD616FACB}" srcOrd="0" destOrd="0" presId="urn:microsoft.com/office/officeart/2005/8/layout/hProcess11"/>
    <dgm:cxn modelId="{28B11AD2-9923-4382-AF16-7105B0EAA55A}" type="presOf" srcId="{966405D4-1275-48B1-AE0E-9A1AEF4422DB}" destId="{5B459390-DE4C-4A3D-81A0-ADACD316C479}" srcOrd="0" destOrd="0" presId="urn:microsoft.com/office/officeart/2005/8/layout/hProcess11"/>
    <dgm:cxn modelId="{FE2C1BE0-2F02-45B0-A400-3F8EDB0CFBEE}" type="presOf" srcId="{883D53D0-99F7-494C-B15A-03723A821044}" destId="{09F30B46-D5D8-435E-A3D8-EBDDD8AC640A}" srcOrd="0" destOrd="0" presId="urn:microsoft.com/office/officeart/2005/8/layout/hProcess11"/>
    <dgm:cxn modelId="{41424F16-7DD0-4F2F-9D2B-D3E4C584C93E}" srcId="{D09475E3-09BD-4429-93BC-1BC06510E4D7}" destId="{883D53D0-99F7-494C-B15A-03723A821044}" srcOrd="2" destOrd="0" parTransId="{AF315D47-C6B3-4246-AD02-EF315ED45F47}" sibTransId="{04135B58-FA78-4B39-8590-0F3B7B481A70}"/>
    <dgm:cxn modelId="{D8CF1F3A-C2E0-4D8D-B4DC-4F1452AE9B18}" type="presOf" srcId="{A7A83A71-83BA-46AF-B30A-C0F8007D7809}" destId="{96847CF0-FD4F-4B5C-BF68-08FF1FD4BB75}" srcOrd="0" destOrd="0" presId="urn:microsoft.com/office/officeart/2005/8/layout/hProcess11"/>
    <dgm:cxn modelId="{24FAE88B-A753-4BF2-AF26-6D107899DF20}" type="presParOf" srcId="{CF99CAC8-37A6-41CF-A8DE-45F5E3B9E232}" destId="{26A84FB7-C31D-498D-A07F-0DEF6C4D67D5}" srcOrd="0" destOrd="0" presId="urn:microsoft.com/office/officeart/2005/8/layout/hProcess11"/>
    <dgm:cxn modelId="{9B1758B6-2622-4E64-B647-BE4D2E490381}" type="presParOf" srcId="{CF99CAC8-37A6-41CF-A8DE-45F5E3B9E232}" destId="{75355135-310D-436C-ADA5-07122ED77849}" srcOrd="1" destOrd="0" presId="urn:microsoft.com/office/officeart/2005/8/layout/hProcess11"/>
    <dgm:cxn modelId="{DDED30E3-E756-45BC-BADF-AD2B55C678C1}" type="presParOf" srcId="{75355135-310D-436C-ADA5-07122ED77849}" destId="{EC205CF2-3573-4F71-9B2B-EE041F068752}" srcOrd="0" destOrd="0" presId="urn:microsoft.com/office/officeart/2005/8/layout/hProcess11"/>
    <dgm:cxn modelId="{8BDC7F1A-6153-4D79-B499-C7BD8683FAC4}" type="presParOf" srcId="{EC205CF2-3573-4F71-9B2B-EE041F068752}" destId="{96847CF0-FD4F-4B5C-BF68-08FF1FD4BB75}" srcOrd="0" destOrd="0" presId="urn:microsoft.com/office/officeart/2005/8/layout/hProcess11"/>
    <dgm:cxn modelId="{F9675839-42BB-4965-8B8A-8586EB9820BB}" type="presParOf" srcId="{EC205CF2-3573-4F71-9B2B-EE041F068752}" destId="{8EFCD8BF-C412-4843-BD6D-0C17528A1A13}" srcOrd="1" destOrd="0" presId="urn:microsoft.com/office/officeart/2005/8/layout/hProcess11"/>
    <dgm:cxn modelId="{1EE96C2F-3F5F-42D2-A77E-0A1D3EDD47D8}" type="presParOf" srcId="{EC205CF2-3573-4F71-9B2B-EE041F068752}" destId="{6A056A43-16E9-4DFE-ADB5-85B71E6A8C83}" srcOrd="2" destOrd="0" presId="urn:microsoft.com/office/officeart/2005/8/layout/hProcess11"/>
    <dgm:cxn modelId="{65DD30D7-2770-4698-82A8-2050C7415CD8}" type="presParOf" srcId="{75355135-310D-436C-ADA5-07122ED77849}" destId="{807DD105-5634-4FF2-905C-FC6A6818A658}" srcOrd="1" destOrd="0" presId="urn:microsoft.com/office/officeart/2005/8/layout/hProcess11"/>
    <dgm:cxn modelId="{9D9C2BE8-EABA-46D3-A336-85C18EAF32DF}" type="presParOf" srcId="{75355135-310D-436C-ADA5-07122ED77849}" destId="{9E78F630-FD18-45CD-ABA1-57B2E8B05902}" srcOrd="2" destOrd="0" presId="urn:microsoft.com/office/officeart/2005/8/layout/hProcess11"/>
    <dgm:cxn modelId="{56AC4A28-BEEB-4EAD-B03A-17E8CE1779FA}" type="presParOf" srcId="{9E78F630-FD18-45CD-ABA1-57B2E8B05902}" destId="{5B459390-DE4C-4A3D-81A0-ADACD316C479}" srcOrd="0" destOrd="0" presId="urn:microsoft.com/office/officeart/2005/8/layout/hProcess11"/>
    <dgm:cxn modelId="{D04C9B8D-DF5A-468A-83DD-7FB95689801F}" type="presParOf" srcId="{9E78F630-FD18-45CD-ABA1-57B2E8B05902}" destId="{8B484E91-BAFB-4CA7-80B7-F2FB898C9658}" srcOrd="1" destOrd="0" presId="urn:microsoft.com/office/officeart/2005/8/layout/hProcess11"/>
    <dgm:cxn modelId="{7715E57B-DFBC-4958-828C-EE3C37F63039}" type="presParOf" srcId="{9E78F630-FD18-45CD-ABA1-57B2E8B05902}" destId="{804E5989-3982-4A8C-B041-37636022DF30}" srcOrd="2" destOrd="0" presId="urn:microsoft.com/office/officeart/2005/8/layout/hProcess11"/>
    <dgm:cxn modelId="{2B3925F1-4D92-4458-BCAE-98FAE7AACF23}" type="presParOf" srcId="{75355135-310D-436C-ADA5-07122ED77849}" destId="{E5EABF75-0734-44CC-A08A-997C34411EDD}" srcOrd="3" destOrd="0" presId="urn:microsoft.com/office/officeart/2005/8/layout/hProcess11"/>
    <dgm:cxn modelId="{DF417C48-FF69-497D-A9AA-16D187EE1FF5}" type="presParOf" srcId="{75355135-310D-436C-ADA5-07122ED77849}" destId="{20699D93-7F3A-432F-BB39-B21E38CEAD1E}" srcOrd="4" destOrd="0" presId="urn:microsoft.com/office/officeart/2005/8/layout/hProcess11"/>
    <dgm:cxn modelId="{A793E8F7-2B93-4C95-A601-FF764B9C98F2}" type="presParOf" srcId="{20699D93-7F3A-432F-BB39-B21E38CEAD1E}" destId="{09F30B46-D5D8-435E-A3D8-EBDDD8AC640A}" srcOrd="0" destOrd="0" presId="urn:microsoft.com/office/officeart/2005/8/layout/hProcess11"/>
    <dgm:cxn modelId="{555907AF-E438-4E90-B160-EB4311B4D64F}" type="presParOf" srcId="{20699D93-7F3A-432F-BB39-B21E38CEAD1E}" destId="{0A71B964-FAE6-4A67-9CBF-53EC28AE24AA}" srcOrd="1" destOrd="0" presId="urn:microsoft.com/office/officeart/2005/8/layout/hProcess11"/>
    <dgm:cxn modelId="{A9F243EC-68DB-46CA-835D-1BAB0F2A36A3}" type="presParOf" srcId="{20699D93-7F3A-432F-BB39-B21E38CEAD1E}" destId="{ABD90FCC-C0BF-4912-AC4B-5C2D35629913}" srcOrd="2" destOrd="0" presId="urn:microsoft.com/office/officeart/2005/8/layout/hProcess11"/>
    <dgm:cxn modelId="{68334FF4-03AA-4430-9785-8F04AA5556FF}" type="presParOf" srcId="{75355135-310D-436C-ADA5-07122ED77849}" destId="{CF4E02A8-78DF-436F-BD4C-475DD77A9E5B}" srcOrd="5" destOrd="0" presId="urn:microsoft.com/office/officeart/2005/8/layout/hProcess11"/>
    <dgm:cxn modelId="{0FF97CEC-C999-4C55-BFF1-1B115F35B098}" type="presParOf" srcId="{75355135-310D-436C-ADA5-07122ED77849}" destId="{ABBD8D7E-A43B-4F2B-B8E0-87CCFCECD7AD}" srcOrd="6" destOrd="0" presId="urn:microsoft.com/office/officeart/2005/8/layout/hProcess11"/>
    <dgm:cxn modelId="{CF178D2A-B445-454A-999C-9824A3C0FCAB}" type="presParOf" srcId="{ABBD8D7E-A43B-4F2B-B8E0-87CCFCECD7AD}" destId="{1772AA60-867C-46E5-AEF3-9C4AD616FACB}" srcOrd="0" destOrd="0" presId="urn:microsoft.com/office/officeart/2005/8/layout/hProcess11"/>
    <dgm:cxn modelId="{5243F320-35B4-439F-A270-5231E613027E}" type="presParOf" srcId="{ABBD8D7E-A43B-4F2B-B8E0-87CCFCECD7AD}" destId="{9F76F15C-EB4F-41EE-B342-ED6EDD0A7C1E}" srcOrd="1" destOrd="0" presId="urn:microsoft.com/office/officeart/2005/8/layout/hProcess11"/>
    <dgm:cxn modelId="{B0642254-4FD6-4256-AA8B-71974E727D60}" type="presParOf" srcId="{ABBD8D7E-A43B-4F2B-B8E0-87CCFCECD7AD}" destId="{3FAF1B64-2CA2-4BA8-8881-5320BE92E02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9475E3-09BD-4429-93BC-1BC06510E4D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A83A71-83BA-46AF-B30A-C0F8007D7809}">
      <dgm:prSet phldrT="[文本]"/>
      <dgm:spPr/>
      <dgm:t>
        <a:bodyPr/>
        <a:lstStyle/>
        <a:p>
          <a:r>
            <a:rPr lang="zh-CN" altLang="en-US" dirty="0" smtClean="0"/>
            <a:t>体系规划</a:t>
          </a:r>
          <a:endParaRPr lang="zh-CN" altLang="en-US" dirty="0"/>
        </a:p>
      </dgm:t>
    </dgm:pt>
    <dgm:pt modelId="{E2C8E5B3-6681-4896-AAB9-C4D61A7C7C3F}" type="par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0A05B477-35CD-4ABF-9B1C-6E581AB4E93A}" type="sib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966405D4-1275-48B1-AE0E-9A1AEF4422DB}">
      <dgm:prSet phldrT="[文本]"/>
      <dgm:spPr/>
      <dgm:t>
        <a:bodyPr/>
        <a:lstStyle/>
        <a:p>
          <a:r>
            <a:rPr lang="zh-CN" altLang="en-US" dirty="0" smtClean="0"/>
            <a:t>标签优先级</a:t>
          </a:r>
          <a:endParaRPr lang="zh-CN" altLang="en-US" dirty="0"/>
        </a:p>
      </dgm:t>
    </dgm:pt>
    <dgm:pt modelId="{7905BCC9-10F6-4563-AF79-527C5AA4D419}" type="parTrans" cxnId="{FDE8C77F-1AB3-4BDB-BBAB-5F0DDB6BE033}">
      <dgm:prSet/>
      <dgm:spPr/>
      <dgm:t>
        <a:bodyPr/>
        <a:lstStyle/>
        <a:p>
          <a:endParaRPr lang="zh-CN" altLang="en-US"/>
        </a:p>
      </dgm:t>
    </dgm:pt>
    <dgm:pt modelId="{A3A9D506-36F2-48A9-8777-669AB5C9F4D3}" type="sibTrans" cxnId="{FDE8C77F-1AB3-4BDB-BBAB-5F0DDB6BE033}">
      <dgm:prSet/>
      <dgm:spPr/>
      <dgm:t>
        <a:bodyPr/>
        <a:lstStyle/>
        <a:p>
          <a:endParaRPr lang="zh-CN" altLang="en-US"/>
        </a:p>
      </dgm:t>
    </dgm:pt>
    <dgm:pt modelId="{883D53D0-99F7-494C-B15A-03723A821044}">
      <dgm:prSet phldrT="[文本]"/>
      <dgm:spPr/>
      <dgm:t>
        <a:bodyPr/>
        <a:lstStyle/>
        <a:p>
          <a:r>
            <a:rPr lang="zh-CN" altLang="en-US" dirty="0" smtClean="0"/>
            <a:t>规则设定</a:t>
          </a:r>
          <a:endParaRPr lang="zh-CN" altLang="en-US" dirty="0"/>
        </a:p>
      </dgm:t>
    </dgm:pt>
    <dgm:pt modelId="{AF315D47-C6B3-4246-AD02-EF315ED45F47}" type="par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4135B58-FA78-4B39-8590-0F3B7B481A70}" type="sib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3ED814D-518F-4B8A-83D1-B355A3E6D6AD}">
      <dgm:prSet phldrT="[文本]"/>
      <dgm:spPr/>
      <dgm:t>
        <a:bodyPr/>
        <a:lstStyle/>
        <a:p>
          <a:r>
            <a:rPr lang="zh-CN" altLang="en-US" dirty="0" smtClean="0"/>
            <a:t>后续应用</a:t>
          </a:r>
          <a:endParaRPr lang="zh-CN" altLang="en-US" dirty="0"/>
        </a:p>
      </dgm:t>
    </dgm:pt>
    <dgm:pt modelId="{A05BB963-CCBE-45C7-B96B-6936004E8F9A}" type="par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EAAC3D5F-3CFC-4E93-98A1-BCDBB086FA4B}" type="sib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CF99CAC8-37A6-41CF-A8DE-45F5E3B9E232}" type="pres">
      <dgm:prSet presAssocID="{D09475E3-09BD-4429-93BC-1BC06510E4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A84FB7-C31D-498D-A07F-0DEF6C4D67D5}" type="pres">
      <dgm:prSet presAssocID="{D09475E3-09BD-4429-93BC-1BC06510E4D7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75355135-310D-436C-ADA5-07122ED77849}" type="pres">
      <dgm:prSet presAssocID="{D09475E3-09BD-4429-93BC-1BC06510E4D7}" presName="points" presStyleCnt="0"/>
      <dgm:spPr/>
    </dgm:pt>
    <dgm:pt modelId="{EC205CF2-3573-4F71-9B2B-EE041F068752}" type="pres">
      <dgm:prSet presAssocID="{A7A83A71-83BA-46AF-B30A-C0F8007D7809}" presName="compositeA" presStyleCnt="0"/>
      <dgm:spPr/>
    </dgm:pt>
    <dgm:pt modelId="{96847CF0-FD4F-4B5C-BF68-08FF1FD4BB75}" type="pres">
      <dgm:prSet presAssocID="{A7A83A71-83BA-46AF-B30A-C0F8007D780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CD8BF-C412-4843-BD6D-0C17528A1A13}" type="pres">
      <dgm:prSet presAssocID="{A7A83A71-83BA-46AF-B30A-C0F8007D7809}" presName="circleA" presStyleLbl="node1" presStyleIdx="0" presStyleCnt="4"/>
      <dgm:spPr/>
    </dgm:pt>
    <dgm:pt modelId="{6A056A43-16E9-4DFE-ADB5-85B71E6A8C83}" type="pres">
      <dgm:prSet presAssocID="{A7A83A71-83BA-46AF-B30A-C0F8007D7809}" presName="spaceA" presStyleCnt="0"/>
      <dgm:spPr/>
    </dgm:pt>
    <dgm:pt modelId="{807DD105-5634-4FF2-905C-FC6A6818A658}" type="pres">
      <dgm:prSet presAssocID="{0A05B477-35CD-4ABF-9B1C-6E581AB4E93A}" presName="space" presStyleCnt="0"/>
      <dgm:spPr/>
    </dgm:pt>
    <dgm:pt modelId="{9E78F630-FD18-45CD-ABA1-57B2E8B05902}" type="pres">
      <dgm:prSet presAssocID="{966405D4-1275-48B1-AE0E-9A1AEF4422DB}" presName="compositeB" presStyleCnt="0"/>
      <dgm:spPr/>
    </dgm:pt>
    <dgm:pt modelId="{5B459390-DE4C-4A3D-81A0-ADACD316C479}" type="pres">
      <dgm:prSet presAssocID="{966405D4-1275-48B1-AE0E-9A1AEF4422DB}" presName="textB" presStyleLbl="revTx" presStyleIdx="1" presStyleCnt="4" custLinFactY="-4585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84E91-BAFB-4CA7-80B7-F2FB898C9658}" type="pres">
      <dgm:prSet presAssocID="{966405D4-1275-48B1-AE0E-9A1AEF4422DB}" presName="circleB" presStyleLbl="node1" presStyleIdx="1" presStyleCnt="4"/>
      <dgm:spPr/>
    </dgm:pt>
    <dgm:pt modelId="{804E5989-3982-4A8C-B041-37636022DF30}" type="pres">
      <dgm:prSet presAssocID="{966405D4-1275-48B1-AE0E-9A1AEF4422DB}" presName="spaceB" presStyleCnt="0"/>
      <dgm:spPr/>
    </dgm:pt>
    <dgm:pt modelId="{E5EABF75-0734-44CC-A08A-997C34411EDD}" type="pres">
      <dgm:prSet presAssocID="{A3A9D506-36F2-48A9-8777-669AB5C9F4D3}" presName="space" presStyleCnt="0"/>
      <dgm:spPr/>
    </dgm:pt>
    <dgm:pt modelId="{20699D93-7F3A-432F-BB39-B21E38CEAD1E}" type="pres">
      <dgm:prSet presAssocID="{883D53D0-99F7-494C-B15A-03723A821044}" presName="compositeA" presStyleCnt="0"/>
      <dgm:spPr/>
    </dgm:pt>
    <dgm:pt modelId="{09F30B46-D5D8-435E-A3D8-EBDDD8AC640A}" type="pres">
      <dgm:prSet presAssocID="{883D53D0-99F7-494C-B15A-03723A821044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1B964-FAE6-4A67-9CBF-53EC28AE24AA}" type="pres">
      <dgm:prSet presAssocID="{883D53D0-99F7-494C-B15A-03723A821044}" presName="circleA" presStyleLbl="node1" presStyleIdx="2" presStyleCnt="4" custLinFactNeighborX="69223"/>
      <dgm:spPr/>
    </dgm:pt>
    <dgm:pt modelId="{ABD90FCC-C0BF-4912-AC4B-5C2D35629913}" type="pres">
      <dgm:prSet presAssocID="{883D53D0-99F7-494C-B15A-03723A821044}" presName="spaceA" presStyleCnt="0"/>
      <dgm:spPr/>
    </dgm:pt>
    <dgm:pt modelId="{CF4E02A8-78DF-436F-BD4C-475DD77A9E5B}" type="pres">
      <dgm:prSet presAssocID="{04135B58-FA78-4B39-8590-0F3B7B481A70}" presName="space" presStyleCnt="0"/>
      <dgm:spPr/>
    </dgm:pt>
    <dgm:pt modelId="{ABBD8D7E-A43B-4F2B-B8E0-87CCFCECD7AD}" type="pres">
      <dgm:prSet presAssocID="{03ED814D-518F-4B8A-83D1-B355A3E6D6AD}" presName="compositeB" presStyleCnt="0"/>
      <dgm:spPr/>
    </dgm:pt>
    <dgm:pt modelId="{1772AA60-867C-46E5-AEF3-9C4AD616FACB}" type="pres">
      <dgm:prSet presAssocID="{03ED814D-518F-4B8A-83D1-B355A3E6D6AD}" presName="textB" presStyleLbl="revTx" presStyleIdx="3" presStyleCnt="4" custLinFactY="-48332" custLinFactNeighborX="223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6F15C-EB4F-41EE-B342-ED6EDD0A7C1E}" type="pres">
      <dgm:prSet presAssocID="{03ED814D-518F-4B8A-83D1-B355A3E6D6AD}" presName="circleB" presStyleLbl="node1" presStyleIdx="3" presStyleCnt="4"/>
      <dgm:spPr/>
    </dgm:pt>
    <dgm:pt modelId="{3FAF1B64-2CA2-4BA8-8881-5320BE92E022}" type="pres">
      <dgm:prSet presAssocID="{03ED814D-518F-4B8A-83D1-B355A3E6D6AD}" presName="spaceB" presStyleCnt="0"/>
      <dgm:spPr/>
    </dgm:pt>
  </dgm:ptLst>
  <dgm:cxnLst>
    <dgm:cxn modelId="{25B4CF21-9C13-4E37-80FB-15540ED806B7}" srcId="{D09475E3-09BD-4429-93BC-1BC06510E4D7}" destId="{A7A83A71-83BA-46AF-B30A-C0F8007D7809}" srcOrd="0" destOrd="0" parTransId="{E2C8E5B3-6681-4896-AAB9-C4D61A7C7C3F}" sibTransId="{0A05B477-35CD-4ABF-9B1C-6E581AB4E93A}"/>
    <dgm:cxn modelId="{2A75FB1E-383E-4C6C-B50E-F4D969D8B261}" srcId="{D09475E3-09BD-4429-93BC-1BC06510E4D7}" destId="{03ED814D-518F-4B8A-83D1-B355A3E6D6AD}" srcOrd="3" destOrd="0" parTransId="{A05BB963-CCBE-45C7-B96B-6936004E8F9A}" sibTransId="{EAAC3D5F-3CFC-4E93-98A1-BCDBB086FA4B}"/>
    <dgm:cxn modelId="{FDE8C77F-1AB3-4BDB-BBAB-5F0DDB6BE033}" srcId="{D09475E3-09BD-4429-93BC-1BC06510E4D7}" destId="{966405D4-1275-48B1-AE0E-9A1AEF4422DB}" srcOrd="1" destOrd="0" parTransId="{7905BCC9-10F6-4563-AF79-527C5AA4D419}" sibTransId="{A3A9D506-36F2-48A9-8777-669AB5C9F4D3}"/>
    <dgm:cxn modelId="{A0C0C59C-78BE-4B16-9B2E-A2556335D880}" type="presOf" srcId="{966405D4-1275-48B1-AE0E-9A1AEF4422DB}" destId="{5B459390-DE4C-4A3D-81A0-ADACD316C479}" srcOrd="0" destOrd="0" presId="urn:microsoft.com/office/officeart/2005/8/layout/hProcess11"/>
    <dgm:cxn modelId="{FD32A0C2-FAE4-481B-9E64-035951007816}" type="presOf" srcId="{A7A83A71-83BA-46AF-B30A-C0F8007D7809}" destId="{96847CF0-FD4F-4B5C-BF68-08FF1FD4BB75}" srcOrd="0" destOrd="0" presId="urn:microsoft.com/office/officeart/2005/8/layout/hProcess11"/>
    <dgm:cxn modelId="{75461FBD-B65F-4E7F-947C-F3C6963EFECC}" type="presOf" srcId="{883D53D0-99F7-494C-B15A-03723A821044}" destId="{09F30B46-D5D8-435E-A3D8-EBDDD8AC640A}" srcOrd="0" destOrd="0" presId="urn:microsoft.com/office/officeart/2005/8/layout/hProcess11"/>
    <dgm:cxn modelId="{8016202A-02EF-457C-86B5-A127F2455E7A}" type="presOf" srcId="{D09475E3-09BD-4429-93BC-1BC06510E4D7}" destId="{CF99CAC8-37A6-41CF-A8DE-45F5E3B9E232}" srcOrd="0" destOrd="0" presId="urn:microsoft.com/office/officeart/2005/8/layout/hProcess11"/>
    <dgm:cxn modelId="{41424F16-7DD0-4F2F-9D2B-D3E4C584C93E}" srcId="{D09475E3-09BD-4429-93BC-1BC06510E4D7}" destId="{883D53D0-99F7-494C-B15A-03723A821044}" srcOrd="2" destOrd="0" parTransId="{AF315D47-C6B3-4246-AD02-EF315ED45F47}" sibTransId="{04135B58-FA78-4B39-8590-0F3B7B481A70}"/>
    <dgm:cxn modelId="{DEDBCB0F-0A85-4218-B0A1-BAF7D99C71C8}" type="presOf" srcId="{03ED814D-518F-4B8A-83D1-B355A3E6D6AD}" destId="{1772AA60-867C-46E5-AEF3-9C4AD616FACB}" srcOrd="0" destOrd="0" presId="urn:microsoft.com/office/officeart/2005/8/layout/hProcess11"/>
    <dgm:cxn modelId="{3629CD12-5DCB-47F7-9410-3E46A0C180CC}" type="presParOf" srcId="{CF99CAC8-37A6-41CF-A8DE-45F5E3B9E232}" destId="{26A84FB7-C31D-498D-A07F-0DEF6C4D67D5}" srcOrd="0" destOrd="0" presId="urn:microsoft.com/office/officeart/2005/8/layout/hProcess11"/>
    <dgm:cxn modelId="{51B642E1-F90D-4958-AD44-EE740433B929}" type="presParOf" srcId="{CF99CAC8-37A6-41CF-A8DE-45F5E3B9E232}" destId="{75355135-310D-436C-ADA5-07122ED77849}" srcOrd="1" destOrd="0" presId="urn:microsoft.com/office/officeart/2005/8/layout/hProcess11"/>
    <dgm:cxn modelId="{BC768500-90C1-42C9-B96A-AB5F2D87C586}" type="presParOf" srcId="{75355135-310D-436C-ADA5-07122ED77849}" destId="{EC205CF2-3573-4F71-9B2B-EE041F068752}" srcOrd="0" destOrd="0" presId="urn:microsoft.com/office/officeart/2005/8/layout/hProcess11"/>
    <dgm:cxn modelId="{DFC69896-F2D2-4CFB-BAE5-0EB22BD71823}" type="presParOf" srcId="{EC205CF2-3573-4F71-9B2B-EE041F068752}" destId="{96847CF0-FD4F-4B5C-BF68-08FF1FD4BB75}" srcOrd="0" destOrd="0" presId="urn:microsoft.com/office/officeart/2005/8/layout/hProcess11"/>
    <dgm:cxn modelId="{BC8C89F2-2C56-4CA7-9D21-74A76A268BEE}" type="presParOf" srcId="{EC205CF2-3573-4F71-9B2B-EE041F068752}" destId="{8EFCD8BF-C412-4843-BD6D-0C17528A1A13}" srcOrd="1" destOrd="0" presId="urn:microsoft.com/office/officeart/2005/8/layout/hProcess11"/>
    <dgm:cxn modelId="{FB1B4C81-D737-4401-AA1F-DF71274E55FC}" type="presParOf" srcId="{EC205CF2-3573-4F71-9B2B-EE041F068752}" destId="{6A056A43-16E9-4DFE-ADB5-85B71E6A8C83}" srcOrd="2" destOrd="0" presId="urn:microsoft.com/office/officeart/2005/8/layout/hProcess11"/>
    <dgm:cxn modelId="{5AF87FC7-FBC8-4122-97E1-4A6A90107CB6}" type="presParOf" srcId="{75355135-310D-436C-ADA5-07122ED77849}" destId="{807DD105-5634-4FF2-905C-FC6A6818A658}" srcOrd="1" destOrd="0" presId="urn:microsoft.com/office/officeart/2005/8/layout/hProcess11"/>
    <dgm:cxn modelId="{7837E9AE-6C13-40FA-8A30-1E478E42CA1B}" type="presParOf" srcId="{75355135-310D-436C-ADA5-07122ED77849}" destId="{9E78F630-FD18-45CD-ABA1-57B2E8B05902}" srcOrd="2" destOrd="0" presId="urn:microsoft.com/office/officeart/2005/8/layout/hProcess11"/>
    <dgm:cxn modelId="{7DD8FE7E-5585-41E2-BAD1-8479A35362B3}" type="presParOf" srcId="{9E78F630-FD18-45CD-ABA1-57B2E8B05902}" destId="{5B459390-DE4C-4A3D-81A0-ADACD316C479}" srcOrd="0" destOrd="0" presId="urn:microsoft.com/office/officeart/2005/8/layout/hProcess11"/>
    <dgm:cxn modelId="{7EEA3747-8970-48AD-8D42-3972F4ECA6ED}" type="presParOf" srcId="{9E78F630-FD18-45CD-ABA1-57B2E8B05902}" destId="{8B484E91-BAFB-4CA7-80B7-F2FB898C9658}" srcOrd="1" destOrd="0" presId="urn:microsoft.com/office/officeart/2005/8/layout/hProcess11"/>
    <dgm:cxn modelId="{761F0C97-F692-4D59-BC5C-DBB0DD6AC132}" type="presParOf" srcId="{9E78F630-FD18-45CD-ABA1-57B2E8B05902}" destId="{804E5989-3982-4A8C-B041-37636022DF30}" srcOrd="2" destOrd="0" presId="urn:microsoft.com/office/officeart/2005/8/layout/hProcess11"/>
    <dgm:cxn modelId="{409F32EB-BAFE-4940-98A8-6CF66CBC241F}" type="presParOf" srcId="{75355135-310D-436C-ADA5-07122ED77849}" destId="{E5EABF75-0734-44CC-A08A-997C34411EDD}" srcOrd="3" destOrd="0" presId="urn:microsoft.com/office/officeart/2005/8/layout/hProcess11"/>
    <dgm:cxn modelId="{9379B80E-9221-4CD0-B6CB-1C72952D4C0F}" type="presParOf" srcId="{75355135-310D-436C-ADA5-07122ED77849}" destId="{20699D93-7F3A-432F-BB39-B21E38CEAD1E}" srcOrd="4" destOrd="0" presId="urn:microsoft.com/office/officeart/2005/8/layout/hProcess11"/>
    <dgm:cxn modelId="{492BF4B0-E9F4-41BE-99A1-ACC6FB0B617F}" type="presParOf" srcId="{20699D93-7F3A-432F-BB39-B21E38CEAD1E}" destId="{09F30B46-D5D8-435E-A3D8-EBDDD8AC640A}" srcOrd="0" destOrd="0" presId="urn:microsoft.com/office/officeart/2005/8/layout/hProcess11"/>
    <dgm:cxn modelId="{D94173BA-D4B3-4C12-AB2B-BBE4ADF80C80}" type="presParOf" srcId="{20699D93-7F3A-432F-BB39-B21E38CEAD1E}" destId="{0A71B964-FAE6-4A67-9CBF-53EC28AE24AA}" srcOrd="1" destOrd="0" presId="urn:microsoft.com/office/officeart/2005/8/layout/hProcess11"/>
    <dgm:cxn modelId="{30921861-E2F5-4212-8AEB-ED8F19ADB7A6}" type="presParOf" srcId="{20699D93-7F3A-432F-BB39-B21E38CEAD1E}" destId="{ABD90FCC-C0BF-4912-AC4B-5C2D35629913}" srcOrd="2" destOrd="0" presId="urn:microsoft.com/office/officeart/2005/8/layout/hProcess11"/>
    <dgm:cxn modelId="{AF1E6F68-376A-4BC6-8CEF-4D2767027968}" type="presParOf" srcId="{75355135-310D-436C-ADA5-07122ED77849}" destId="{CF4E02A8-78DF-436F-BD4C-475DD77A9E5B}" srcOrd="5" destOrd="0" presId="urn:microsoft.com/office/officeart/2005/8/layout/hProcess11"/>
    <dgm:cxn modelId="{1D30583E-55BD-483A-A7AF-95AE6617D8E0}" type="presParOf" srcId="{75355135-310D-436C-ADA5-07122ED77849}" destId="{ABBD8D7E-A43B-4F2B-B8E0-87CCFCECD7AD}" srcOrd="6" destOrd="0" presId="urn:microsoft.com/office/officeart/2005/8/layout/hProcess11"/>
    <dgm:cxn modelId="{1589E67C-392C-4CB0-9F9C-041B8763C5B9}" type="presParOf" srcId="{ABBD8D7E-A43B-4F2B-B8E0-87CCFCECD7AD}" destId="{1772AA60-867C-46E5-AEF3-9C4AD616FACB}" srcOrd="0" destOrd="0" presId="urn:microsoft.com/office/officeart/2005/8/layout/hProcess11"/>
    <dgm:cxn modelId="{3BB0F320-DD53-4FD3-8455-1A1E5049874F}" type="presParOf" srcId="{ABBD8D7E-A43B-4F2B-B8E0-87CCFCECD7AD}" destId="{9F76F15C-EB4F-41EE-B342-ED6EDD0A7C1E}" srcOrd="1" destOrd="0" presId="urn:microsoft.com/office/officeart/2005/8/layout/hProcess11"/>
    <dgm:cxn modelId="{5A34AFFA-34FE-4089-B76B-3AC302F00825}" type="presParOf" srcId="{ABBD8D7E-A43B-4F2B-B8E0-87CCFCECD7AD}" destId="{3FAF1B64-2CA2-4BA8-8881-5320BE92E02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9475E3-09BD-4429-93BC-1BC06510E4D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A83A71-83BA-46AF-B30A-C0F8007D7809}">
      <dgm:prSet phldrT="[文本]"/>
      <dgm:spPr/>
      <dgm:t>
        <a:bodyPr/>
        <a:lstStyle/>
        <a:p>
          <a:pPr algn="l"/>
          <a:r>
            <a:rPr lang="zh-CN" altLang="en-US" dirty="0" smtClean="0"/>
            <a:t>底层数据梳理</a:t>
          </a:r>
          <a:endParaRPr lang="zh-CN" altLang="en-US" dirty="0"/>
        </a:p>
      </dgm:t>
    </dgm:pt>
    <dgm:pt modelId="{E2C8E5B3-6681-4896-AAB9-C4D61A7C7C3F}" type="par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0A05B477-35CD-4ABF-9B1C-6E581AB4E93A}" type="sibTrans" cxnId="{25B4CF21-9C13-4E37-80FB-15540ED806B7}">
      <dgm:prSet/>
      <dgm:spPr/>
      <dgm:t>
        <a:bodyPr/>
        <a:lstStyle/>
        <a:p>
          <a:endParaRPr lang="zh-CN" altLang="en-US"/>
        </a:p>
      </dgm:t>
    </dgm:pt>
    <dgm:pt modelId="{883D53D0-99F7-494C-B15A-03723A821044}">
      <dgm:prSet phldrT="[文本]"/>
      <dgm:spPr/>
      <dgm:t>
        <a:bodyPr/>
        <a:lstStyle/>
        <a:p>
          <a:r>
            <a:rPr lang="zh-CN" altLang="en-US" dirty="0" smtClean="0"/>
            <a:t>标签开发</a:t>
          </a:r>
          <a:endParaRPr lang="zh-CN" altLang="en-US" dirty="0"/>
        </a:p>
      </dgm:t>
    </dgm:pt>
    <dgm:pt modelId="{AF315D47-C6B3-4246-AD02-EF315ED45F47}" type="par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4135B58-FA78-4B39-8590-0F3B7B481A70}" type="sibTrans" cxnId="{41424F16-7DD0-4F2F-9D2B-D3E4C584C93E}">
      <dgm:prSet/>
      <dgm:spPr/>
      <dgm:t>
        <a:bodyPr/>
        <a:lstStyle/>
        <a:p>
          <a:endParaRPr lang="zh-CN" altLang="en-US"/>
        </a:p>
      </dgm:t>
    </dgm:pt>
    <dgm:pt modelId="{03ED814D-518F-4B8A-83D1-B355A3E6D6AD}">
      <dgm:prSet phldrT="[文本]"/>
      <dgm:spPr/>
      <dgm:t>
        <a:bodyPr/>
        <a:lstStyle/>
        <a:p>
          <a:r>
            <a:rPr lang="zh-CN" altLang="en-US" dirty="0" smtClean="0"/>
            <a:t>应用开发</a:t>
          </a:r>
          <a:endParaRPr lang="zh-CN" altLang="en-US" dirty="0"/>
        </a:p>
      </dgm:t>
    </dgm:pt>
    <dgm:pt modelId="{A05BB963-CCBE-45C7-B96B-6936004E8F9A}" type="par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EAAC3D5F-3CFC-4E93-98A1-BCDBB086FA4B}" type="sibTrans" cxnId="{2A75FB1E-383E-4C6C-B50E-F4D969D8B261}">
      <dgm:prSet/>
      <dgm:spPr/>
      <dgm:t>
        <a:bodyPr/>
        <a:lstStyle/>
        <a:p>
          <a:endParaRPr lang="zh-CN" altLang="en-US"/>
        </a:p>
      </dgm:t>
    </dgm:pt>
    <dgm:pt modelId="{CF99CAC8-37A6-41CF-A8DE-45F5E3B9E232}" type="pres">
      <dgm:prSet presAssocID="{D09475E3-09BD-4429-93BC-1BC06510E4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A84FB7-C31D-498D-A07F-0DEF6C4D67D5}" type="pres">
      <dgm:prSet presAssocID="{D09475E3-09BD-4429-93BC-1BC06510E4D7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75355135-310D-436C-ADA5-07122ED77849}" type="pres">
      <dgm:prSet presAssocID="{D09475E3-09BD-4429-93BC-1BC06510E4D7}" presName="points" presStyleCnt="0"/>
      <dgm:spPr/>
    </dgm:pt>
    <dgm:pt modelId="{EC205CF2-3573-4F71-9B2B-EE041F068752}" type="pres">
      <dgm:prSet presAssocID="{A7A83A71-83BA-46AF-B30A-C0F8007D7809}" presName="compositeA" presStyleCnt="0"/>
      <dgm:spPr/>
    </dgm:pt>
    <dgm:pt modelId="{96847CF0-FD4F-4B5C-BF68-08FF1FD4BB75}" type="pres">
      <dgm:prSet presAssocID="{A7A83A71-83BA-46AF-B30A-C0F8007D7809}" presName="textA" presStyleLbl="revTx" presStyleIdx="0" presStyleCnt="3" custLinFactNeighborX="-7924" custLinFactNeighborY="-98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CD8BF-C412-4843-BD6D-0C17528A1A13}" type="pres">
      <dgm:prSet presAssocID="{A7A83A71-83BA-46AF-B30A-C0F8007D7809}" presName="circleA" presStyleLbl="node1" presStyleIdx="0" presStyleCnt="3" custLinFactX="-100000" custLinFactNeighborX="-117558"/>
      <dgm:spPr/>
    </dgm:pt>
    <dgm:pt modelId="{6A056A43-16E9-4DFE-ADB5-85B71E6A8C83}" type="pres">
      <dgm:prSet presAssocID="{A7A83A71-83BA-46AF-B30A-C0F8007D7809}" presName="spaceA" presStyleCnt="0"/>
      <dgm:spPr/>
    </dgm:pt>
    <dgm:pt modelId="{807DD105-5634-4FF2-905C-FC6A6818A658}" type="pres">
      <dgm:prSet presAssocID="{0A05B477-35CD-4ABF-9B1C-6E581AB4E93A}" presName="space" presStyleCnt="0"/>
      <dgm:spPr/>
    </dgm:pt>
    <dgm:pt modelId="{9EE7B0A1-76CA-4D03-8A0E-9A41DA909B1B}" type="pres">
      <dgm:prSet presAssocID="{883D53D0-99F7-494C-B15A-03723A821044}" presName="compositeB" presStyleCnt="0"/>
      <dgm:spPr/>
    </dgm:pt>
    <dgm:pt modelId="{16A67705-9831-4F46-AD2F-EC296D5DD8DC}" type="pres">
      <dgm:prSet presAssocID="{883D53D0-99F7-494C-B15A-03723A821044}" presName="textB" presStyleLbl="revTx" presStyleIdx="1" presStyleCnt="3" custLinFactY="-42583" custLinFactNeighborX="47192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22478A-B78E-472E-8698-43D92F819AB9}" type="pres">
      <dgm:prSet presAssocID="{883D53D0-99F7-494C-B15A-03723A821044}" presName="circleB" presStyleLbl="node1" presStyleIdx="1" presStyleCnt="3" custLinFactX="371342" custLinFactNeighborX="400000"/>
      <dgm:spPr/>
    </dgm:pt>
    <dgm:pt modelId="{CC446BD3-AB06-45D9-A753-B9CB3AA5DCF2}" type="pres">
      <dgm:prSet presAssocID="{883D53D0-99F7-494C-B15A-03723A821044}" presName="spaceB" presStyleCnt="0"/>
      <dgm:spPr/>
    </dgm:pt>
    <dgm:pt modelId="{CF4E02A8-78DF-436F-BD4C-475DD77A9E5B}" type="pres">
      <dgm:prSet presAssocID="{04135B58-FA78-4B39-8590-0F3B7B481A70}" presName="space" presStyleCnt="0"/>
      <dgm:spPr/>
    </dgm:pt>
    <dgm:pt modelId="{DF0998E7-0890-4284-A940-3BB388E8F875}" type="pres">
      <dgm:prSet presAssocID="{03ED814D-518F-4B8A-83D1-B355A3E6D6AD}" presName="compositeA" presStyleCnt="0"/>
      <dgm:spPr/>
    </dgm:pt>
    <dgm:pt modelId="{C459C208-7EAE-4C15-B2FC-05748F184F5E}" type="pres">
      <dgm:prSet presAssocID="{03ED814D-518F-4B8A-83D1-B355A3E6D6AD}" presName="textA" presStyleLbl="revTx" presStyleIdx="2" presStyleCnt="3" custLinFactNeighborX="18877" custLinFactNeighborY="24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DDBA88-1A7C-4FE8-97CD-95550DF072A9}" type="pres">
      <dgm:prSet presAssocID="{03ED814D-518F-4B8A-83D1-B355A3E6D6AD}" presName="circleA" presStyleLbl="node1" presStyleIdx="2" presStyleCnt="3" custLinFactX="97780" custLinFactNeighborX="100000"/>
      <dgm:spPr/>
    </dgm:pt>
    <dgm:pt modelId="{A6AFEE55-97C0-41FA-9771-DFD52D412197}" type="pres">
      <dgm:prSet presAssocID="{03ED814D-518F-4B8A-83D1-B355A3E6D6AD}" presName="spaceA" presStyleCnt="0"/>
      <dgm:spPr/>
    </dgm:pt>
  </dgm:ptLst>
  <dgm:cxnLst>
    <dgm:cxn modelId="{25B4CF21-9C13-4E37-80FB-15540ED806B7}" srcId="{D09475E3-09BD-4429-93BC-1BC06510E4D7}" destId="{A7A83A71-83BA-46AF-B30A-C0F8007D7809}" srcOrd="0" destOrd="0" parTransId="{E2C8E5B3-6681-4896-AAB9-C4D61A7C7C3F}" sibTransId="{0A05B477-35CD-4ABF-9B1C-6E581AB4E93A}"/>
    <dgm:cxn modelId="{8DD99EEB-8817-4493-AF46-0841102AF09D}" type="presOf" srcId="{03ED814D-518F-4B8A-83D1-B355A3E6D6AD}" destId="{C459C208-7EAE-4C15-B2FC-05748F184F5E}" srcOrd="0" destOrd="0" presId="urn:microsoft.com/office/officeart/2005/8/layout/hProcess11"/>
    <dgm:cxn modelId="{2A75FB1E-383E-4C6C-B50E-F4D969D8B261}" srcId="{D09475E3-09BD-4429-93BC-1BC06510E4D7}" destId="{03ED814D-518F-4B8A-83D1-B355A3E6D6AD}" srcOrd="2" destOrd="0" parTransId="{A05BB963-CCBE-45C7-B96B-6936004E8F9A}" sibTransId="{EAAC3D5F-3CFC-4E93-98A1-BCDBB086FA4B}"/>
    <dgm:cxn modelId="{693F3DA6-0BE8-4279-B130-3EBAE5467514}" type="presOf" srcId="{D09475E3-09BD-4429-93BC-1BC06510E4D7}" destId="{CF99CAC8-37A6-41CF-A8DE-45F5E3B9E232}" srcOrd="0" destOrd="0" presId="urn:microsoft.com/office/officeart/2005/8/layout/hProcess11"/>
    <dgm:cxn modelId="{8664B292-7E84-4A63-8D8D-570800B14D8E}" type="presOf" srcId="{A7A83A71-83BA-46AF-B30A-C0F8007D7809}" destId="{96847CF0-FD4F-4B5C-BF68-08FF1FD4BB75}" srcOrd="0" destOrd="0" presId="urn:microsoft.com/office/officeart/2005/8/layout/hProcess11"/>
    <dgm:cxn modelId="{41424F16-7DD0-4F2F-9D2B-D3E4C584C93E}" srcId="{D09475E3-09BD-4429-93BC-1BC06510E4D7}" destId="{883D53D0-99F7-494C-B15A-03723A821044}" srcOrd="1" destOrd="0" parTransId="{AF315D47-C6B3-4246-AD02-EF315ED45F47}" sibTransId="{04135B58-FA78-4B39-8590-0F3B7B481A70}"/>
    <dgm:cxn modelId="{61A4095C-6267-49EE-978F-C05FA68A19D9}" type="presOf" srcId="{883D53D0-99F7-494C-B15A-03723A821044}" destId="{16A67705-9831-4F46-AD2F-EC296D5DD8DC}" srcOrd="0" destOrd="0" presId="urn:microsoft.com/office/officeart/2005/8/layout/hProcess11"/>
    <dgm:cxn modelId="{7DCA66AC-8B43-4F4C-B376-12B2A5D34FD4}" type="presParOf" srcId="{CF99CAC8-37A6-41CF-A8DE-45F5E3B9E232}" destId="{26A84FB7-C31D-498D-A07F-0DEF6C4D67D5}" srcOrd="0" destOrd="0" presId="urn:microsoft.com/office/officeart/2005/8/layout/hProcess11"/>
    <dgm:cxn modelId="{C5FFB4F6-27DF-4725-BC98-EC4C1C2E9D32}" type="presParOf" srcId="{CF99CAC8-37A6-41CF-A8DE-45F5E3B9E232}" destId="{75355135-310D-436C-ADA5-07122ED77849}" srcOrd="1" destOrd="0" presId="urn:microsoft.com/office/officeart/2005/8/layout/hProcess11"/>
    <dgm:cxn modelId="{97BDF410-8B90-43D8-BF02-141BF0D672C1}" type="presParOf" srcId="{75355135-310D-436C-ADA5-07122ED77849}" destId="{EC205CF2-3573-4F71-9B2B-EE041F068752}" srcOrd="0" destOrd="0" presId="urn:microsoft.com/office/officeart/2005/8/layout/hProcess11"/>
    <dgm:cxn modelId="{16FE5ADE-1C87-418E-85FE-98A06624F071}" type="presParOf" srcId="{EC205CF2-3573-4F71-9B2B-EE041F068752}" destId="{96847CF0-FD4F-4B5C-BF68-08FF1FD4BB75}" srcOrd="0" destOrd="0" presId="urn:microsoft.com/office/officeart/2005/8/layout/hProcess11"/>
    <dgm:cxn modelId="{7693E62A-4493-47C5-B40F-F024F7AECC3E}" type="presParOf" srcId="{EC205CF2-3573-4F71-9B2B-EE041F068752}" destId="{8EFCD8BF-C412-4843-BD6D-0C17528A1A13}" srcOrd="1" destOrd="0" presId="urn:microsoft.com/office/officeart/2005/8/layout/hProcess11"/>
    <dgm:cxn modelId="{D3C9A524-6386-45F7-A1C9-B6B315BCD86A}" type="presParOf" srcId="{EC205CF2-3573-4F71-9B2B-EE041F068752}" destId="{6A056A43-16E9-4DFE-ADB5-85B71E6A8C83}" srcOrd="2" destOrd="0" presId="urn:microsoft.com/office/officeart/2005/8/layout/hProcess11"/>
    <dgm:cxn modelId="{27A07F10-E425-4B86-9D76-52CC7C49A201}" type="presParOf" srcId="{75355135-310D-436C-ADA5-07122ED77849}" destId="{807DD105-5634-4FF2-905C-FC6A6818A658}" srcOrd="1" destOrd="0" presId="urn:microsoft.com/office/officeart/2005/8/layout/hProcess11"/>
    <dgm:cxn modelId="{F7548512-DC17-4F10-B718-C276A366EA4A}" type="presParOf" srcId="{75355135-310D-436C-ADA5-07122ED77849}" destId="{9EE7B0A1-76CA-4D03-8A0E-9A41DA909B1B}" srcOrd="2" destOrd="0" presId="urn:microsoft.com/office/officeart/2005/8/layout/hProcess11"/>
    <dgm:cxn modelId="{C4EA1550-0133-42D7-B727-07B0BEBD54C5}" type="presParOf" srcId="{9EE7B0A1-76CA-4D03-8A0E-9A41DA909B1B}" destId="{16A67705-9831-4F46-AD2F-EC296D5DD8DC}" srcOrd="0" destOrd="0" presId="urn:microsoft.com/office/officeart/2005/8/layout/hProcess11"/>
    <dgm:cxn modelId="{64A1789A-D53A-43D5-8D0F-1067CEB86CC8}" type="presParOf" srcId="{9EE7B0A1-76CA-4D03-8A0E-9A41DA909B1B}" destId="{E222478A-B78E-472E-8698-43D92F819AB9}" srcOrd="1" destOrd="0" presId="urn:microsoft.com/office/officeart/2005/8/layout/hProcess11"/>
    <dgm:cxn modelId="{A670D34D-72FD-490B-8B7A-DA18C2B7FCEA}" type="presParOf" srcId="{9EE7B0A1-76CA-4D03-8A0E-9A41DA909B1B}" destId="{CC446BD3-AB06-45D9-A753-B9CB3AA5DCF2}" srcOrd="2" destOrd="0" presId="urn:microsoft.com/office/officeart/2005/8/layout/hProcess11"/>
    <dgm:cxn modelId="{B4123983-945F-42CA-9CF2-E79E863BF734}" type="presParOf" srcId="{75355135-310D-436C-ADA5-07122ED77849}" destId="{CF4E02A8-78DF-436F-BD4C-475DD77A9E5B}" srcOrd="3" destOrd="0" presId="urn:microsoft.com/office/officeart/2005/8/layout/hProcess11"/>
    <dgm:cxn modelId="{745C9517-3FA7-4F20-A661-CDA3B9E409C6}" type="presParOf" srcId="{75355135-310D-436C-ADA5-07122ED77849}" destId="{DF0998E7-0890-4284-A940-3BB388E8F875}" srcOrd="4" destOrd="0" presId="urn:microsoft.com/office/officeart/2005/8/layout/hProcess11"/>
    <dgm:cxn modelId="{B247A1E9-8957-4C74-8DC0-D4194367CCB2}" type="presParOf" srcId="{DF0998E7-0890-4284-A940-3BB388E8F875}" destId="{C459C208-7EAE-4C15-B2FC-05748F184F5E}" srcOrd="0" destOrd="0" presId="urn:microsoft.com/office/officeart/2005/8/layout/hProcess11"/>
    <dgm:cxn modelId="{8525B86C-4598-474A-87F5-A5E6DFC15496}" type="presParOf" srcId="{DF0998E7-0890-4284-A940-3BB388E8F875}" destId="{8DDDBA88-1A7C-4FE8-97CD-95550DF072A9}" srcOrd="1" destOrd="0" presId="urn:microsoft.com/office/officeart/2005/8/layout/hProcess11"/>
    <dgm:cxn modelId="{037CB934-3F4D-40F4-A66A-61EFA909C093}" type="presParOf" srcId="{DF0998E7-0890-4284-A940-3BB388E8F875}" destId="{A6AFEE55-97C0-41FA-9771-DFD52D41219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6973A-BB03-4E3D-AA0E-7DF4CADC89F8}">
      <dsp:nvSpPr>
        <dsp:cNvPr id="0" name=""/>
        <dsp:cNvSpPr/>
      </dsp:nvSpPr>
      <dsp:spPr>
        <a:xfrm>
          <a:off x="2023" y="593807"/>
          <a:ext cx="584919" cy="292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标签结构</a:t>
          </a:r>
          <a:endParaRPr lang="zh-CN" altLang="en-US" sz="1000" kern="1200" dirty="0"/>
        </a:p>
      </dsp:txBody>
      <dsp:txXfrm>
        <a:off x="10589" y="602373"/>
        <a:ext cx="567787" cy="275327"/>
      </dsp:txXfrm>
    </dsp:sp>
    <dsp:sp modelId="{E522D643-DDB7-486E-BE35-B33D46E11B38}">
      <dsp:nvSpPr>
        <dsp:cNvPr id="0" name=""/>
        <dsp:cNvSpPr/>
      </dsp:nvSpPr>
      <dsp:spPr>
        <a:xfrm rot="18770822">
          <a:off x="531902" y="593850"/>
          <a:ext cx="344048" cy="40126"/>
        </a:xfrm>
        <a:custGeom>
          <a:avLst/>
          <a:gdLst/>
          <a:ahLst/>
          <a:cxnLst/>
          <a:rect l="0" t="0" r="0" b="0"/>
          <a:pathLst>
            <a:path>
              <a:moveTo>
                <a:pt x="0" y="20063"/>
              </a:moveTo>
              <a:lnTo>
                <a:pt x="344048" y="20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95325" y="605312"/>
        <a:ext cx="17202" cy="17202"/>
      </dsp:txXfrm>
    </dsp:sp>
    <dsp:sp modelId="{C2BF5652-760F-4D9D-80E5-98988F0676C2}">
      <dsp:nvSpPr>
        <dsp:cNvPr id="0" name=""/>
        <dsp:cNvSpPr/>
      </dsp:nvSpPr>
      <dsp:spPr>
        <a:xfrm>
          <a:off x="820910" y="341560"/>
          <a:ext cx="869739" cy="292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共性（系统）</a:t>
          </a:r>
          <a:endParaRPr lang="zh-CN" altLang="en-US" sz="1000" kern="1200" dirty="0"/>
        </a:p>
      </dsp:txBody>
      <dsp:txXfrm>
        <a:off x="829476" y="350126"/>
        <a:ext cx="852607" cy="275327"/>
      </dsp:txXfrm>
    </dsp:sp>
    <dsp:sp modelId="{AF59C7D5-7AD5-48CA-B96D-693A1E605527}">
      <dsp:nvSpPr>
        <dsp:cNvPr id="0" name=""/>
        <dsp:cNvSpPr/>
      </dsp:nvSpPr>
      <dsp:spPr>
        <a:xfrm rot="19457599">
          <a:off x="1663568" y="383645"/>
          <a:ext cx="288132" cy="40126"/>
        </a:xfrm>
        <a:custGeom>
          <a:avLst/>
          <a:gdLst/>
          <a:ahLst/>
          <a:cxnLst/>
          <a:rect l="0" t="0" r="0" b="0"/>
          <a:pathLst>
            <a:path>
              <a:moveTo>
                <a:pt x="0" y="20063"/>
              </a:moveTo>
              <a:lnTo>
                <a:pt x="288132" y="200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800431" y="396505"/>
        <a:ext cx="14406" cy="14406"/>
      </dsp:txXfrm>
    </dsp:sp>
    <dsp:sp modelId="{7337C4BE-46E9-4433-A589-94AD6225DF57}">
      <dsp:nvSpPr>
        <dsp:cNvPr id="0" name=""/>
        <dsp:cNvSpPr/>
      </dsp:nvSpPr>
      <dsp:spPr>
        <a:xfrm>
          <a:off x="1924618" y="173396"/>
          <a:ext cx="584919" cy="292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细分类</a:t>
          </a:r>
          <a:endParaRPr lang="zh-CN" altLang="en-US" sz="1000" kern="1200" dirty="0"/>
        </a:p>
      </dsp:txBody>
      <dsp:txXfrm>
        <a:off x="1933184" y="181962"/>
        <a:ext cx="567787" cy="275327"/>
      </dsp:txXfrm>
    </dsp:sp>
    <dsp:sp modelId="{28924E76-6556-47E3-9711-FDD5E89CF7C2}">
      <dsp:nvSpPr>
        <dsp:cNvPr id="0" name=""/>
        <dsp:cNvSpPr/>
      </dsp:nvSpPr>
      <dsp:spPr>
        <a:xfrm rot="2142401">
          <a:off x="1663568" y="551809"/>
          <a:ext cx="288132" cy="40126"/>
        </a:xfrm>
        <a:custGeom>
          <a:avLst/>
          <a:gdLst/>
          <a:ahLst/>
          <a:cxnLst/>
          <a:rect l="0" t="0" r="0" b="0"/>
          <a:pathLst>
            <a:path>
              <a:moveTo>
                <a:pt x="0" y="20063"/>
              </a:moveTo>
              <a:lnTo>
                <a:pt x="288132" y="200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800431" y="564669"/>
        <a:ext cx="14406" cy="14406"/>
      </dsp:txXfrm>
    </dsp:sp>
    <dsp:sp modelId="{C55B0763-B294-468C-9DA7-506B7AC48C47}">
      <dsp:nvSpPr>
        <dsp:cNvPr id="0" name=""/>
        <dsp:cNvSpPr/>
      </dsp:nvSpPr>
      <dsp:spPr>
        <a:xfrm>
          <a:off x="1924618" y="509725"/>
          <a:ext cx="584919" cy="292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品牌</a:t>
          </a:r>
          <a:endParaRPr lang="zh-CN" altLang="en-US" sz="1000" kern="1200" dirty="0"/>
        </a:p>
      </dsp:txBody>
      <dsp:txXfrm>
        <a:off x="1933184" y="518291"/>
        <a:ext cx="567787" cy="275327"/>
      </dsp:txXfrm>
    </dsp:sp>
    <dsp:sp modelId="{EDFAE723-6363-4EF0-BB44-F30E7BB28058}">
      <dsp:nvSpPr>
        <dsp:cNvPr id="0" name=""/>
        <dsp:cNvSpPr/>
      </dsp:nvSpPr>
      <dsp:spPr>
        <a:xfrm rot="2829178">
          <a:off x="531902" y="846096"/>
          <a:ext cx="344048" cy="40126"/>
        </a:xfrm>
        <a:custGeom>
          <a:avLst/>
          <a:gdLst/>
          <a:ahLst/>
          <a:cxnLst/>
          <a:rect l="0" t="0" r="0" b="0"/>
          <a:pathLst>
            <a:path>
              <a:moveTo>
                <a:pt x="0" y="20063"/>
              </a:moveTo>
              <a:lnTo>
                <a:pt x="344048" y="20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95325" y="857559"/>
        <a:ext cx="17202" cy="17202"/>
      </dsp:txXfrm>
    </dsp:sp>
    <dsp:sp modelId="{3EE0EE8C-DA94-4B79-B4D6-44C497F96279}">
      <dsp:nvSpPr>
        <dsp:cNvPr id="0" name=""/>
        <dsp:cNvSpPr/>
      </dsp:nvSpPr>
      <dsp:spPr>
        <a:xfrm>
          <a:off x="820910" y="846053"/>
          <a:ext cx="908338" cy="292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个性（人工）</a:t>
          </a:r>
          <a:endParaRPr lang="zh-CN" altLang="en-US" sz="1000" kern="1200" dirty="0"/>
        </a:p>
      </dsp:txBody>
      <dsp:txXfrm>
        <a:off x="829476" y="854619"/>
        <a:ext cx="891206" cy="275327"/>
      </dsp:txXfrm>
    </dsp:sp>
    <dsp:sp modelId="{20BA25B7-E81F-411E-AD50-36AECB97DF99}">
      <dsp:nvSpPr>
        <dsp:cNvPr id="0" name=""/>
        <dsp:cNvSpPr/>
      </dsp:nvSpPr>
      <dsp:spPr>
        <a:xfrm>
          <a:off x="1729249" y="972220"/>
          <a:ext cx="203487" cy="40126"/>
        </a:xfrm>
        <a:custGeom>
          <a:avLst/>
          <a:gdLst/>
          <a:ahLst/>
          <a:cxnLst/>
          <a:rect l="0" t="0" r="0" b="0"/>
          <a:pathLst>
            <a:path>
              <a:moveTo>
                <a:pt x="0" y="20063"/>
              </a:moveTo>
              <a:lnTo>
                <a:pt x="203487" y="200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825905" y="987196"/>
        <a:ext cx="10174" cy="10174"/>
      </dsp:txXfrm>
    </dsp:sp>
    <dsp:sp modelId="{30F072D1-CCCC-44DE-BF03-B617508161FB}">
      <dsp:nvSpPr>
        <dsp:cNvPr id="0" name=""/>
        <dsp:cNvSpPr/>
      </dsp:nvSpPr>
      <dsp:spPr>
        <a:xfrm>
          <a:off x="1932736" y="846053"/>
          <a:ext cx="584919" cy="292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人工完成</a:t>
          </a:r>
          <a:endParaRPr lang="zh-CN" altLang="en-US" sz="1000" kern="1200" dirty="0"/>
        </a:p>
      </dsp:txBody>
      <dsp:txXfrm>
        <a:off x="1941302" y="854619"/>
        <a:ext cx="567787" cy="275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84FB7-C31D-498D-A07F-0DEF6C4D67D5}">
      <dsp:nvSpPr>
        <dsp:cNvPr id="0" name=""/>
        <dsp:cNvSpPr/>
      </dsp:nvSpPr>
      <dsp:spPr>
        <a:xfrm>
          <a:off x="0" y="308229"/>
          <a:ext cx="6309360" cy="4109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47CF0-FD4F-4B5C-BF68-08FF1FD4BB75}">
      <dsp:nvSpPr>
        <dsp:cNvPr id="0" name=""/>
        <dsp:cNvSpPr/>
      </dsp:nvSpPr>
      <dsp:spPr>
        <a:xfrm>
          <a:off x="2841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共性框架</a:t>
          </a:r>
          <a:endParaRPr lang="zh-CN" altLang="en-US" sz="1400" kern="1200" dirty="0"/>
        </a:p>
      </dsp:txBody>
      <dsp:txXfrm>
        <a:off x="2841" y="0"/>
        <a:ext cx="1366925" cy="410972"/>
      </dsp:txXfrm>
    </dsp:sp>
    <dsp:sp modelId="{8EFCD8BF-C412-4843-BD6D-0C17528A1A13}">
      <dsp:nvSpPr>
        <dsp:cNvPr id="0" name=""/>
        <dsp:cNvSpPr/>
      </dsp:nvSpPr>
      <dsp:spPr>
        <a:xfrm>
          <a:off x="634933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59390-DE4C-4A3D-81A0-ADACD316C479}">
      <dsp:nvSpPr>
        <dsp:cNvPr id="0" name=""/>
        <dsp:cNvSpPr/>
      </dsp:nvSpPr>
      <dsp:spPr>
        <a:xfrm>
          <a:off x="1448270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系统开发</a:t>
          </a:r>
          <a:endParaRPr lang="zh-CN" altLang="en-US" sz="1400" kern="1200" dirty="0"/>
        </a:p>
      </dsp:txBody>
      <dsp:txXfrm>
        <a:off x="1448270" y="0"/>
        <a:ext cx="1366925" cy="410972"/>
      </dsp:txXfrm>
    </dsp:sp>
    <dsp:sp modelId="{8B484E91-BAFB-4CA7-80B7-F2FB898C9658}">
      <dsp:nvSpPr>
        <dsp:cNvPr id="0" name=""/>
        <dsp:cNvSpPr/>
      </dsp:nvSpPr>
      <dsp:spPr>
        <a:xfrm>
          <a:off x="2070205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F30B46-D5D8-435E-A3D8-EBDDD8AC640A}">
      <dsp:nvSpPr>
        <dsp:cNvPr id="0" name=""/>
        <dsp:cNvSpPr/>
      </dsp:nvSpPr>
      <dsp:spPr>
        <a:xfrm>
          <a:off x="2873385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个性标签</a:t>
          </a:r>
          <a:endParaRPr lang="zh-CN" altLang="en-US" sz="1400" kern="1200" dirty="0"/>
        </a:p>
      </dsp:txBody>
      <dsp:txXfrm>
        <a:off x="2873385" y="0"/>
        <a:ext cx="1366925" cy="410972"/>
      </dsp:txXfrm>
    </dsp:sp>
    <dsp:sp modelId="{0A71B964-FAE6-4A67-9CBF-53EC28AE24AA}">
      <dsp:nvSpPr>
        <dsp:cNvPr id="0" name=""/>
        <dsp:cNvSpPr/>
      </dsp:nvSpPr>
      <dsp:spPr>
        <a:xfrm>
          <a:off x="3505476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72AA60-867C-46E5-AEF3-9C4AD616FACB}">
      <dsp:nvSpPr>
        <dsp:cNvPr id="0" name=""/>
        <dsp:cNvSpPr/>
      </dsp:nvSpPr>
      <dsp:spPr>
        <a:xfrm>
          <a:off x="4450899" y="10159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工作流程规范</a:t>
          </a:r>
          <a:endParaRPr lang="zh-CN" altLang="en-US" sz="1400" kern="1200" dirty="0"/>
        </a:p>
      </dsp:txBody>
      <dsp:txXfrm>
        <a:off x="4450899" y="10159"/>
        <a:ext cx="1366925" cy="410972"/>
      </dsp:txXfrm>
    </dsp:sp>
    <dsp:sp modelId="{9F76F15C-EB4F-41EE-B342-ED6EDD0A7C1E}">
      <dsp:nvSpPr>
        <dsp:cNvPr id="0" name=""/>
        <dsp:cNvSpPr/>
      </dsp:nvSpPr>
      <dsp:spPr>
        <a:xfrm>
          <a:off x="4940748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84FB7-C31D-498D-A07F-0DEF6C4D67D5}">
      <dsp:nvSpPr>
        <dsp:cNvPr id="0" name=""/>
        <dsp:cNvSpPr/>
      </dsp:nvSpPr>
      <dsp:spPr>
        <a:xfrm>
          <a:off x="0" y="308229"/>
          <a:ext cx="6309360" cy="4109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47CF0-FD4F-4B5C-BF68-08FF1FD4BB75}">
      <dsp:nvSpPr>
        <dsp:cNvPr id="0" name=""/>
        <dsp:cNvSpPr/>
      </dsp:nvSpPr>
      <dsp:spPr>
        <a:xfrm>
          <a:off x="2841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体系规划</a:t>
          </a:r>
          <a:endParaRPr lang="zh-CN" altLang="en-US" sz="1400" kern="1200" dirty="0"/>
        </a:p>
      </dsp:txBody>
      <dsp:txXfrm>
        <a:off x="2841" y="0"/>
        <a:ext cx="1366925" cy="410972"/>
      </dsp:txXfrm>
    </dsp:sp>
    <dsp:sp modelId="{8EFCD8BF-C412-4843-BD6D-0C17528A1A13}">
      <dsp:nvSpPr>
        <dsp:cNvPr id="0" name=""/>
        <dsp:cNvSpPr/>
      </dsp:nvSpPr>
      <dsp:spPr>
        <a:xfrm>
          <a:off x="634933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59390-DE4C-4A3D-81A0-ADACD316C479}">
      <dsp:nvSpPr>
        <dsp:cNvPr id="0" name=""/>
        <dsp:cNvSpPr/>
      </dsp:nvSpPr>
      <dsp:spPr>
        <a:xfrm>
          <a:off x="1438113" y="17018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标签优先级</a:t>
          </a:r>
          <a:endParaRPr lang="zh-CN" altLang="en-US" sz="1400" kern="1200" dirty="0"/>
        </a:p>
      </dsp:txBody>
      <dsp:txXfrm>
        <a:off x="1438113" y="17018"/>
        <a:ext cx="1366925" cy="410972"/>
      </dsp:txXfrm>
    </dsp:sp>
    <dsp:sp modelId="{8B484E91-BAFB-4CA7-80B7-F2FB898C9658}">
      <dsp:nvSpPr>
        <dsp:cNvPr id="0" name=""/>
        <dsp:cNvSpPr/>
      </dsp:nvSpPr>
      <dsp:spPr>
        <a:xfrm>
          <a:off x="2070205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F30B46-D5D8-435E-A3D8-EBDDD8AC640A}">
      <dsp:nvSpPr>
        <dsp:cNvPr id="0" name=""/>
        <dsp:cNvSpPr/>
      </dsp:nvSpPr>
      <dsp:spPr>
        <a:xfrm>
          <a:off x="2873385" y="0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规则设定</a:t>
          </a:r>
          <a:endParaRPr lang="zh-CN" altLang="en-US" sz="1400" kern="1200" dirty="0"/>
        </a:p>
      </dsp:txBody>
      <dsp:txXfrm>
        <a:off x="2873385" y="0"/>
        <a:ext cx="1366925" cy="410972"/>
      </dsp:txXfrm>
    </dsp:sp>
    <dsp:sp modelId="{0A71B964-FAE6-4A67-9CBF-53EC28AE24AA}">
      <dsp:nvSpPr>
        <dsp:cNvPr id="0" name=""/>
        <dsp:cNvSpPr/>
      </dsp:nvSpPr>
      <dsp:spPr>
        <a:xfrm>
          <a:off x="3576598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72AA60-867C-46E5-AEF3-9C4AD616FACB}">
      <dsp:nvSpPr>
        <dsp:cNvPr id="0" name=""/>
        <dsp:cNvSpPr/>
      </dsp:nvSpPr>
      <dsp:spPr>
        <a:xfrm>
          <a:off x="4339139" y="6855"/>
          <a:ext cx="1366925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后续应用</a:t>
          </a:r>
          <a:endParaRPr lang="zh-CN" altLang="en-US" sz="1400" kern="1200" dirty="0"/>
        </a:p>
      </dsp:txBody>
      <dsp:txXfrm>
        <a:off x="4339139" y="6855"/>
        <a:ext cx="1366925" cy="410972"/>
      </dsp:txXfrm>
    </dsp:sp>
    <dsp:sp modelId="{9F76F15C-EB4F-41EE-B342-ED6EDD0A7C1E}">
      <dsp:nvSpPr>
        <dsp:cNvPr id="0" name=""/>
        <dsp:cNvSpPr/>
      </dsp:nvSpPr>
      <dsp:spPr>
        <a:xfrm>
          <a:off x="4940748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84FB7-C31D-498D-A07F-0DEF6C4D67D5}">
      <dsp:nvSpPr>
        <dsp:cNvPr id="0" name=""/>
        <dsp:cNvSpPr/>
      </dsp:nvSpPr>
      <dsp:spPr>
        <a:xfrm>
          <a:off x="0" y="308229"/>
          <a:ext cx="6309360" cy="4109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47CF0-FD4F-4B5C-BF68-08FF1FD4BB75}">
      <dsp:nvSpPr>
        <dsp:cNvPr id="0" name=""/>
        <dsp:cNvSpPr/>
      </dsp:nvSpPr>
      <dsp:spPr>
        <a:xfrm>
          <a:off x="0" y="0"/>
          <a:ext cx="1829961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底层数据梳理</a:t>
          </a:r>
          <a:endParaRPr lang="zh-CN" altLang="en-US" sz="1400" kern="1200" dirty="0"/>
        </a:p>
      </dsp:txBody>
      <dsp:txXfrm>
        <a:off x="0" y="0"/>
        <a:ext cx="1829961" cy="410972"/>
      </dsp:txXfrm>
    </dsp:sp>
    <dsp:sp modelId="{8EFCD8BF-C412-4843-BD6D-0C17528A1A13}">
      <dsp:nvSpPr>
        <dsp:cNvPr id="0" name=""/>
        <dsp:cNvSpPr/>
      </dsp:nvSpPr>
      <dsp:spPr>
        <a:xfrm>
          <a:off x="642856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A67705-9831-4F46-AD2F-EC296D5DD8DC}">
      <dsp:nvSpPr>
        <dsp:cNvPr id="0" name=""/>
        <dsp:cNvSpPr/>
      </dsp:nvSpPr>
      <dsp:spPr>
        <a:xfrm>
          <a:off x="2787827" y="30481"/>
          <a:ext cx="1829961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标签开发</a:t>
          </a:r>
          <a:endParaRPr lang="zh-CN" altLang="en-US" sz="1400" kern="1200" dirty="0"/>
        </a:p>
      </dsp:txBody>
      <dsp:txXfrm>
        <a:off x="2787827" y="30481"/>
        <a:ext cx="1829961" cy="410972"/>
      </dsp:txXfrm>
    </dsp:sp>
    <dsp:sp modelId="{E222478A-B78E-472E-8698-43D92F819AB9}">
      <dsp:nvSpPr>
        <dsp:cNvPr id="0" name=""/>
        <dsp:cNvSpPr/>
      </dsp:nvSpPr>
      <dsp:spPr>
        <a:xfrm>
          <a:off x="3580340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59C208-7EAE-4C15-B2FC-05748F184F5E}">
      <dsp:nvSpPr>
        <dsp:cNvPr id="0" name=""/>
        <dsp:cNvSpPr/>
      </dsp:nvSpPr>
      <dsp:spPr>
        <a:xfrm>
          <a:off x="4191132" y="10159"/>
          <a:ext cx="1829961" cy="41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应用开发</a:t>
          </a:r>
          <a:endParaRPr lang="zh-CN" altLang="en-US" sz="1400" kern="1200" dirty="0"/>
        </a:p>
      </dsp:txBody>
      <dsp:txXfrm>
        <a:off x="4191132" y="10159"/>
        <a:ext cx="1829961" cy="410972"/>
      </dsp:txXfrm>
    </dsp:sp>
    <dsp:sp modelId="{8DDDBA88-1A7C-4FE8-97CD-95550DF072A9}">
      <dsp:nvSpPr>
        <dsp:cNvPr id="0" name=""/>
        <dsp:cNvSpPr/>
      </dsp:nvSpPr>
      <dsp:spPr>
        <a:xfrm>
          <a:off x="4912505" y="462343"/>
          <a:ext cx="102743" cy="102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BCB5CCC-2AF4-4750-940C-1D9BFD50EE4A}" type="datetimeFigureOut">
              <a:rPr lang="zh-CN" altLang="en-US"/>
              <a:pPr>
                <a:defRPr/>
              </a:pPr>
              <a:t>2017-05-18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6E5102C-B5D4-43E5-AF16-3760D6DF51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2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4BFA2-F7B1-499A-A0B7-FC15F9227E6B}" type="datetimeFigureOut">
              <a:rPr lang="zh-CN" altLang="en-US"/>
              <a:pPr>
                <a:defRPr/>
              </a:pPr>
              <a:t>2017-05-18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3FEE-A315-4C3A-A34C-E769B602E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0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0ECBE-784B-4FC1-A99A-3EE8854DA3C6}" type="datetimeFigureOut">
              <a:rPr lang="zh-CN" altLang="en-US"/>
              <a:pPr>
                <a:defRPr/>
              </a:pPr>
              <a:t>2017-05-18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8618D-FDE6-4A7E-96BE-305A14330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94398-CA28-4830-A6FB-EFA15DE935B5}" type="datetimeFigureOut">
              <a:rPr lang="zh-CN" altLang="en-US"/>
              <a:pPr>
                <a:defRPr/>
              </a:pPr>
              <a:t>2017-05-18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45842-DE51-45A1-8AE9-F5019D2F4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6162-A4BD-4FB2-9321-D2F498D1EE7F}" type="datetimeFigureOut">
              <a:rPr lang="zh-CN" altLang="en-US"/>
              <a:pPr>
                <a:defRPr/>
              </a:pPr>
              <a:t>2017-05-18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A55DB-F8BB-4C76-AEB3-5F2C7011E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93DEF-7D5B-4925-8484-CE30531DCDDD}" type="datetimeFigureOut">
              <a:rPr lang="zh-CN" altLang="en-US"/>
              <a:pPr>
                <a:defRPr/>
              </a:pPr>
              <a:t>2017-05-18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6215D-B9D9-499B-A1AF-F3895A48A1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1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D3DF7-4850-48DE-972C-9D03AA05BE20}" type="datetimeFigureOut">
              <a:rPr lang="zh-CN" altLang="en-US"/>
              <a:pPr>
                <a:defRPr/>
              </a:pPr>
              <a:t>2017-05-18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1474B-729F-451A-987B-A75AFDC096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1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3979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3979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151335"/>
            <a:ext cx="4042172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1631156"/>
            <a:ext cx="4042172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E320-408D-401A-9E41-B8599A856669}" type="datetimeFigureOut">
              <a:rPr lang="zh-CN" altLang="en-US"/>
              <a:pPr>
                <a:defRPr/>
              </a:pPr>
              <a:t>2017-05-18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4499C-394C-4B8D-BC0A-F12198D9D2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874D0-853F-4736-9AB9-108B3163EB7E}" type="datetimeFigureOut">
              <a:rPr lang="zh-CN" altLang="en-US"/>
              <a:pPr>
                <a:defRPr/>
              </a:pPr>
              <a:t>2017-05-18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7D4D9-6EEF-44B9-BC6D-8AD356EB5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6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433BC-6486-41DE-977C-8030CCC61116}" type="datetimeFigureOut">
              <a:rPr lang="zh-CN" altLang="en-US"/>
              <a:pPr>
                <a:defRPr/>
              </a:pPr>
              <a:t>2017-05-18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61436-0B17-4DA7-8B39-A7E33EE52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710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8" y="204788"/>
            <a:ext cx="511135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710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B2150-9D3E-4636-BDF6-7746A18BAB3B}" type="datetimeFigureOut">
              <a:rPr lang="zh-CN" altLang="en-US"/>
              <a:pPr>
                <a:defRPr/>
              </a:pPr>
              <a:t>2017-05-18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2DD4C-CD7C-478F-9C32-70CD24F1A5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7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F54DB-0895-4424-8859-330C925DE0AF}" type="datetimeFigureOut">
              <a:rPr lang="zh-CN" altLang="en-US"/>
              <a:pPr>
                <a:defRPr/>
              </a:pPr>
              <a:t>2017-05-18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14CB-5F33-4D72-ACE4-C5DA30DA73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0A8F769-CEF5-4894-A661-602D16F7AECF}" type="datetimeFigureOut">
              <a:rPr lang="zh-CN" altLang="en-US"/>
              <a:pPr>
                <a:defRPr/>
              </a:pPr>
              <a:t>2017-05-18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B0A8459-2DDB-47F0-AFCD-238B9C9CC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1625" y="531023"/>
            <a:ext cx="5610225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15364" name="组合 13"/>
          <p:cNvGrpSpPr>
            <a:grpSpLocks noChangeAspect="1"/>
          </p:cNvGrpSpPr>
          <p:nvPr/>
        </p:nvGrpSpPr>
        <p:grpSpPr bwMode="auto">
          <a:xfrm>
            <a:off x="4204098" y="2106216"/>
            <a:ext cx="5082778" cy="3171825"/>
            <a:chOff x="0" y="0"/>
            <a:chExt cx="5324473" cy="3322983"/>
          </a:xfrm>
        </p:grpSpPr>
        <p:pic>
          <p:nvPicPr>
            <p:cNvPr id="15376" name="图片 1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图片 1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8" name="文本框 58"/>
          <p:cNvSpPr txBox="1">
            <a:spLocks noChangeArrowheads="1"/>
          </p:cNvSpPr>
          <p:nvPr/>
        </p:nvSpPr>
        <p:spPr bwMode="auto">
          <a:xfrm>
            <a:off x="1893767" y="1611604"/>
            <a:ext cx="5519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如何玩转</a:t>
            </a:r>
            <a:r>
              <a:rPr lang="en-US" altLang="zh-CN" sz="36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36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万会员数据</a:t>
            </a:r>
            <a:endParaRPr lang="zh-CN" altLang="en-US" sz="36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8879" y="3984831"/>
            <a:ext cx="475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新媒体中心     提报人：张健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陈贤谋、张全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李乔、杨进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47826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如何规范底层数据结构（完整、准确）</a:t>
            </a:r>
            <a:endParaRPr lang="zh-CN" altLang="en-US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1228086" y="1069368"/>
            <a:ext cx="3767556" cy="3769936"/>
          </a:xfrm>
          <a:prstGeom prst="ellipse">
            <a:avLst/>
          </a:prstGeom>
          <a:noFill/>
          <a:ln w="9">
            <a:solidFill>
              <a:srgbClr val="1C4885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4051968" y="1240729"/>
            <a:ext cx="439112" cy="440302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561263" y="1877549"/>
            <a:ext cx="440302" cy="437922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4776086" y="2599684"/>
            <a:ext cx="439112" cy="437922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TextBox 19"/>
          <p:cNvSpPr>
            <a:spLocks noChangeArrowheads="1"/>
          </p:cNvSpPr>
          <p:nvPr/>
        </p:nvSpPr>
        <p:spPr bwMode="auto">
          <a:xfrm>
            <a:off x="4556530" y="1163907"/>
            <a:ext cx="270964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建立数据中心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打通各个数据孤岛的数据，汇集到数据中心。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增强数据中心的计算能力。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>
            <a:spLocks noChangeArrowheads="1"/>
          </p:cNvSpPr>
          <p:nvPr/>
        </p:nvSpPr>
        <p:spPr bwMode="auto">
          <a:xfrm>
            <a:off x="5278137" y="2647327"/>
            <a:ext cx="2710832" cy="95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无效数据清洗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清洗无效手机号码的会员。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对明显数据错误的数据进行清洗。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对会员流失时间和会员的订购次数综合打标签标注会员的价值。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21"/>
          <p:cNvSpPr>
            <a:spLocks noChangeArrowheads="1"/>
          </p:cNvSpPr>
          <p:nvPr/>
        </p:nvSpPr>
        <p:spPr bwMode="auto">
          <a:xfrm>
            <a:off x="5034352" y="1872783"/>
            <a:ext cx="270964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数据收集拓展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电商可以开展类似于有奖收集数据。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客服可以补充完善部分数据。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1145976" y="1274049"/>
            <a:ext cx="3337964" cy="33367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1374457" y="1471684"/>
            <a:ext cx="2881002" cy="2879813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1050819" y="3404459"/>
            <a:ext cx="1149456" cy="109420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18"/>
          <p:cNvSpPr>
            <a:spLocks noChangeArrowheads="1"/>
          </p:cNvSpPr>
          <p:nvPr/>
        </p:nvSpPr>
        <p:spPr bwMode="auto">
          <a:xfrm>
            <a:off x="1125656" y="3674690"/>
            <a:ext cx="9721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准确</a:t>
            </a:r>
            <a:endParaRPr 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694061" y="3404459"/>
            <a:ext cx="439112" cy="437922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78137" y="3517937"/>
            <a:ext cx="1800493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685165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应用层与分析层脱离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335" y="3951561"/>
            <a:ext cx="2080030" cy="110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115" y="3837652"/>
            <a:ext cx="1737029" cy="121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allAtOnce" animBg="1"/>
      <p:bldP spid="43" grpId="0" build="allAtOnce" animBg="1"/>
      <p:bldP spid="44" grpId="0" build="allAtOnce" animBg="1"/>
      <p:bldP spid="45" grpId="0" build="allAtOnce"/>
      <p:bldP spid="46" grpId="0" build="allAtOnce"/>
      <p:bldP spid="47" grpId="0" build="allAtOnce"/>
      <p:bldP spid="15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9" name="文本框 12"/>
          <p:cNvSpPr txBox="1">
            <a:spLocks noChangeArrowheads="1"/>
          </p:cNvSpPr>
          <p:nvPr/>
        </p:nvSpPr>
        <p:spPr bwMode="auto">
          <a:xfrm>
            <a:off x="1808840" y="1963147"/>
            <a:ext cx="62900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</a:t>
            </a:r>
            <a:endParaRPr lang="zh-CN" altLang="en-US" sz="40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0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26633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0" y="1178719"/>
            <a:ext cx="1883569" cy="4062651"/>
            <a:chOff x="0" y="1571625"/>
            <a:chExt cx="2511425" cy="5416868"/>
          </a:xfrm>
        </p:grpSpPr>
        <p:sp>
          <p:nvSpPr>
            <p:cNvPr id="26628" name="文本框 8"/>
            <p:cNvSpPr txBox="1">
              <a:spLocks noChangeArrowheads="1"/>
            </p:cNvSpPr>
            <p:nvPr/>
          </p:nvSpPr>
          <p:spPr bwMode="auto">
            <a:xfrm>
              <a:off x="0" y="1571625"/>
              <a:ext cx="1495425" cy="541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5800" b="1" dirty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58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2" name="文本框 18"/>
            <p:cNvSpPr>
              <a:spLocks/>
            </p:cNvSpPr>
            <p:nvPr/>
          </p:nvSpPr>
          <p:spPr bwMode="auto">
            <a:xfrm>
              <a:off x="428625" y="4899025"/>
              <a:ext cx="2082800" cy="976313"/>
            </a:xfrm>
            <a:custGeom>
              <a:avLst/>
              <a:gdLst>
                <a:gd name="T0" fmla="*/ 1376187 w 2083287"/>
                <a:gd name="T1" fmla="*/ 0 h 976698"/>
                <a:gd name="T2" fmla="*/ 2079880 w 2083287"/>
                <a:gd name="T3" fmla="*/ 0 h 976698"/>
                <a:gd name="T4" fmla="*/ 2060732 w 2083287"/>
                <a:gd name="T5" fmla="*/ 197901 h 976698"/>
                <a:gd name="T6" fmla="*/ 1738045 w 2083287"/>
                <a:gd name="T7" fmla="*/ 710027 h 976698"/>
                <a:gd name="T8" fmla="*/ 820536 w 2083287"/>
                <a:gd name="T9" fmla="*/ 974006 h 976698"/>
                <a:gd name="T10" fmla="*/ 0 w 2083287"/>
                <a:gd name="T11" fmla="*/ 805826 h 976698"/>
                <a:gd name="T12" fmla="*/ 0 w 2083287"/>
                <a:gd name="T13" fmla="*/ 199095 h 976698"/>
                <a:gd name="T14" fmla="*/ 771517 w 2083287"/>
                <a:gd name="T15" fmla="*/ 446048 h 976698"/>
                <a:gd name="T16" fmla="*/ 1214822 w 2083287"/>
                <a:gd name="T17" fmla="*/ 322574 h 976698"/>
                <a:gd name="T18" fmla="*/ 1368672 w 2083287"/>
                <a:gd name="T19" fmla="*/ 78684 h 976698"/>
                <a:gd name="T20" fmla="*/ 1376187 w 2083287"/>
                <a:gd name="T21" fmla="*/ 0 h 9766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3287" h="976698">
                  <a:moveTo>
                    <a:pt x="1378441" y="0"/>
                  </a:moveTo>
                  <a:lnTo>
                    <a:pt x="2083287" y="0"/>
                  </a:lnTo>
                  <a:lnTo>
                    <a:pt x="2064107" y="198447"/>
                  </a:lnTo>
                  <a:cubicBezTo>
                    <a:pt x="2021012" y="408454"/>
                    <a:pt x="1913273" y="579634"/>
                    <a:pt x="1740892" y="711989"/>
                  </a:cubicBezTo>
                  <a:cubicBezTo>
                    <a:pt x="1511050" y="888462"/>
                    <a:pt x="1204713" y="976698"/>
                    <a:pt x="821880" y="976698"/>
                  </a:cubicBezTo>
                  <a:cubicBezTo>
                    <a:pt x="481743" y="976698"/>
                    <a:pt x="207783" y="920483"/>
                    <a:pt x="0" y="808053"/>
                  </a:cubicBezTo>
                  <a:lnTo>
                    <a:pt x="0" y="199648"/>
                  </a:lnTo>
                  <a:cubicBezTo>
                    <a:pt x="220592" y="364736"/>
                    <a:pt x="478185" y="447280"/>
                    <a:pt x="772781" y="447280"/>
                  </a:cubicBezTo>
                  <a:cubicBezTo>
                    <a:pt x="959216" y="447280"/>
                    <a:pt x="1107226" y="406008"/>
                    <a:pt x="1216810" y="323464"/>
                  </a:cubicBezTo>
                  <a:cubicBezTo>
                    <a:pt x="1298998" y="261556"/>
                    <a:pt x="1350365" y="180035"/>
                    <a:pt x="1370912" y="78901"/>
                  </a:cubicBezTo>
                  <a:lnTo>
                    <a:pt x="13784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2164556" y="3769955"/>
            <a:ext cx="44927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如何去实现会员的精准运营，就需要有一套成体系可信度高的会员标签系统。那么如何搭建这样一套系统呢？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ransition spd="slow" advClick="0"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64" y="2316706"/>
            <a:ext cx="1722500" cy="101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6816" y="3728014"/>
            <a:ext cx="3537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口味：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甜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、咸、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辣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品类：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中国产、进口、纯巧克力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健康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高糖类、高能量、乳酸菌、高钙、低脂、补锌等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597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商品标签体系）</a:t>
            </a:r>
          </a:p>
        </p:txBody>
      </p:sp>
      <p:sp>
        <p:nvSpPr>
          <p:cNvPr id="15" name="云形标注 14"/>
          <p:cNvSpPr/>
          <p:nvPr/>
        </p:nvSpPr>
        <p:spPr bwMode="auto">
          <a:xfrm>
            <a:off x="548640" y="1351280"/>
            <a:ext cx="975360" cy="802640"/>
          </a:xfrm>
          <a:prstGeom prst="cloudCallout">
            <a:avLst>
              <a:gd name="adj1" fmla="val 72917"/>
              <a:gd name="adj2" fmla="val 840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+mj-ea"/>
              </a:rPr>
              <a:t>甜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云形标注 15"/>
          <p:cNvSpPr/>
          <p:nvPr/>
        </p:nvSpPr>
        <p:spPr bwMode="auto">
          <a:xfrm>
            <a:off x="1889760" y="955040"/>
            <a:ext cx="975360" cy="802640"/>
          </a:xfrm>
          <a:prstGeom prst="cloudCallout">
            <a:avLst>
              <a:gd name="adj1" fmla="val -2083"/>
              <a:gd name="adj2" fmla="val 1093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latin typeface="+mj-ea"/>
              </a:rPr>
              <a:t>巧克力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云形标注 16"/>
          <p:cNvSpPr/>
          <p:nvPr/>
        </p:nvSpPr>
        <p:spPr bwMode="auto">
          <a:xfrm>
            <a:off x="3149600" y="883920"/>
            <a:ext cx="975360" cy="802640"/>
          </a:xfrm>
          <a:prstGeom prst="cloudCallout">
            <a:avLst>
              <a:gd name="adj1" fmla="val -55208"/>
              <a:gd name="adj2" fmla="val 1169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高能量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680" y="2356868"/>
            <a:ext cx="1440160" cy="104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云形标注 18"/>
          <p:cNvSpPr/>
          <p:nvPr/>
        </p:nvSpPr>
        <p:spPr bwMode="auto">
          <a:xfrm>
            <a:off x="4704080" y="1056640"/>
            <a:ext cx="975360" cy="802640"/>
          </a:xfrm>
          <a:prstGeom prst="cloudCallout">
            <a:avLst>
              <a:gd name="adj1" fmla="val 72917"/>
              <a:gd name="adj2" fmla="val 840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女</a:t>
            </a:r>
          </a:p>
        </p:txBody>
      </p:sp>
      <p:sp>
        <p:nvSpPr>
          <p:cNvPr id="20" name="云形标注 19"/>
          <p:cNvSpPr/>
          <p:nvPr/>
        </p:nvSpPr>
        <p:spPr bwMode="auto">
          <a:xfrm>
            <a:off x="6045200" y="660400"/>
            <a:ext cx="975360" cy="802640"/>
          </a:xfrm>
          <a:prstGeom prst="cloudCallout">
            <a:avLst>
              <a:gd name="adj1" fmla="val -2083"/>
              <a:gd name="adj2" fmla="val 1093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组合装</a:t>
            </a:r>
          </a:p>
        </p:txBody>
      </p:sp>
      <p:sp>
        <p:nvSpPr>
          <p:cNvPr id="21" name="云形标注 20"/>
          <p:cNvSpPr/>
          <p:nvPr/>
        </p:nvSpPr>
        <p:spPr bwMode="auto">
          <a:xfrm>
            <a:off x="7305040" y="589280"/>
            <a:ext cx="975360" cy="802640"/>
          </a:xfrm>
          <a:prstGeom prst="cloudCallout">
            <a:avLst>
              <a:gd name="adj1" fmla="val -55208"/>
              <a:gd name="adj2" fmla="val 1169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敏感型</a:t>
            </a:r>
          </a:p>
        </p:txBody>
      </p:sp>
      <p:sp>
        <p:nvSpPr>
          <p:cNvPr id="22" name="矩形 21"/>
          <p:cNvSpPr/>
          <p:nvPr/>
        </p:nvSpPr>
        <p:spPr>
          <a:xfrm>
            <a:off x="4450080" y="378541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肤质：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中性，干性，油性，混合性，敏感性，痘痘肌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需求功效：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补水、美白、保湿、隔离、提亮肤色、抗氧化、防晒、收缩毛孔等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类别：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男  女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偏好产品类型：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单品、组合装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云形标注 22"/>
          <p:cNvSpPr/>
          <p:nvPr/>
        </p:nvSpPr>
        <p:spPr bwMode="auto">
          <a:xfrm>
            <a:off x="7660640" y="1310640"/>
            <a:ext cx="975360" cy="802640"/>
          </a:xfrm>
          <a:prstGeom prst="cloudCallout">
            <a:avLst>
              <a:gd name="adj1" fmla="val -55208"/>
              <a:gd name="adj2" fmla="val 1169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敏感型</a:t>
            </a:r>
          </a:p>
        </p:txBody>
      </p:sp>
    </p:spTree>
    <p:extLst>
      <p:ext uri="{BB962C8B-B14F-4D97-AF65-F5344CB8AC3E}">
        <p14:creationId xmlns:p14="http://schemas.microsoft.com/office/powerpoint/2010/main" val="18278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 animBg="1"/>
      <p:bldP spid="16" grpId="0" build="p" animBg="1"/>
      <p:bldP spid="17" grpId="0" build="p" animBg="1"/>
      <p:bldP spid="19" grpId="0" build="p" animBg="1"/>
      <p:bldP spid="20" grpId="0" build="p" animBg="1"/>
      <p:bldP spid="21" grpId="0" build="p" animBg="1"/>
      <p:bldP spid="22" grpId="0" build="p"/>
      <p:bldP spid="2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59142" y="1668288"/>
            <a:ext cx="13672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endParaRPr lang="zh-CN" alt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10665" y="4051724"/>
            <a:ext cx="13672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NO.2</a:t>
            </a:r>
            <a:endParaRPr lang="zh-CN" alt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7297" y="1665833"/>
            <a:ext cx="13672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NO.3</a:t>
            </a:r>
            <a:endParaRPr lang="zh-CN" alt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91766" y="2477699"/>
            <a:ext cx="7560470" cy="1349405"/>
            <a:chOff x="1055688" y="2857406"/>
            <a:chExt cx="10080626" cy="1799206"/>
          </a:xfrm>
        </p:grpSpPr>
        <p:grpSp>
          <p:nvGrpSpPr>
            <p:cNvPr id="29" name="组合 28"/>
            <p:cNvGrpSpPr/>
            <p:nvPr/>
          </p:nvGrpSpPr>
          <p:grpSpPr>
            <a:xfrm>
              <a:off x="1055688" y="3301685"/>
              <a:ext cx="10080626" cy="1006609"/>
              <a:chOff x="1055688" y="3496558"/>
              <a:chExt cx="8968528" cy="895560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055688" y="3496559"/>
                <a:ext cx="3163946" cy="895559"/>
              </a:xfrm>
              <a:prstGeom prst="round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3957979" y="3496558"/>
                <a:ext cx="3163946" cy="89555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304800" dist="190500" dir="10800000" algn="r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6860270" y="3496558"/>
                <a:ext cx="3163946" cy="895559"/>
              </a:xfrm>
              <a:prstGeom prst="roundRect">
                <a:avLst/>
              </a:prstGeom>
              <a:solidFill>
                <a:srgbClr val="1C4885"/>
              </a:solidFill>
              <a:ln>
                <a:noFill/>
              </a:ln>
              <a:effectLst>
                <a:outerShdw blurRad="304800" dist="190500" dir="10800000" algn="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等腰三角形 29"/>
            <p:cNvSpPr/>
            <p:nvPr/>
          </p:nvSpPr>
          <p:spPr>
            <a:xfrm>
              <a:off x="2631800" y="2953366"/>
              <a:ext cx="404050" cy="348319"/>
            </a:xfrm>
            <a:prstGeom prst="triangl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9156151" y="2857406"/>
              <a:ext cx="437554" cy="446113"/>
            </a:xfrm>
            <a:prstGeom prst="triangle">
              <a:avLst/>
            </a:prstGeom>
            <a:solidFill>
              <a:srgbClr val="1C488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flipV="1">
              <a:off x="5900497" y="4308293"/>
              <a:ext cx="404050" cy="3483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915918" y="3602422"/>
              <a:ext cx="2161276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商品打标签步骤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161802" y="3639460"/>
              <a:ext cx="2708434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后续工作流程的优化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79611" y="3599418"/>
              <a:ext cx="2708434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完善的商品标签体系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597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商品标签体系）</a:t>
            </a:r>
          </a:p>
        </p:txBody>
      </p:sp>
      <p:graphicFrame>
        <p:nvGraphicFramePr>
          <p:cNvPr id="41" name="图示 40"/>
          <p:cNvGraphicFramePr/>
          <p:nvPr/>
        </p:nvGraphicFramePr>
        <p:xfrm>
          <a:off x="3159760" y="1056640"/>
          <a:ext cx="2550160" cy="1311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23" grpId="0" build="allAtOnce"/>
      <p:bldP spid="24" grpId="0" build="allAtOnce"/>
      <p:bldGraphic spid="41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597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如何搭建会员标签系统（会员标签体系）</a:t>
            </a:r>
            <a:endParaRPr lang="zh-CN" altLang="en-US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 bwMode="auto">
          <a:xfrm>
            <a:off x="2529840" y="802640"/>
            <a:ext cx="1127760" cy="1026160"/>
          </a:xfrm>
          <a:prstGeom prst="bentConnector3">
            <a:avLst>
              <a:gd name="adj1" fmla="val 76126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肘形连接符 6"/>
          <p:cNvCxnSpPr/>
          <p:nvPr/>
        </p:nvCxnSpPr>
        <p:spPr bwMode="auto">
          <a:xfrm>
            <a:off x="2773680" y="3190240"/>
            <a:ext cx="955040" cy="11176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 bwMode="auto">
          <a:xfrm rot="10800000" flipV="1">
            <a:off x="5059680" y="802640"/>
            <a:ext cx="1137920" cy="944880"/>
          </a:xfrm>
          <a:prstGeom prst="bentConnector3">
            <a:avLst>
              <a:gd name="adj1" fmla="val 61607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 bwMode="auto">
          <a:xfrm flipV="1">
            <a:off x="5008880" y="3119120"/>
            <a:ext cx="1087120" cy="14224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408" y="683895"/>
            <a:ext cx="14954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619760" y="1056640"/>
          <a:ext cx="2033960" cy="1950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性别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女</a:t>
                      </a:r>
                      <a:endParaRPr lang="en-US" altLang="zh-CN" sz="10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年龄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教育程度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家庭地址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邵阳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城市属性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地级市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工作职业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白领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小孩状态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小学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有车一族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en-US" altLang="zh-CN" sz="10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58240" y="6096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基础信息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68720" y="6299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消费特征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17920" y="29768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商品偏好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27760" y="3098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风控标签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629920" y="3558540"/>
          <a:ext cx="2033960" cy="1219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978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登录状态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拒退状态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盗号指数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订购状态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积分获取状态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5902960" y="1097280"/>
          <a:ext cx="2033960" cy="1706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购物生命周期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相信期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用户消费档次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中档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下单时间偏好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晚上</a:t>
                      </a:r>
                      <a:r>
                        <a:rPr lang="en-US" altLang="zh-CN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点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优惠方式偏好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满立减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大促必买指数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价格敏感度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不敏感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流失评分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活跃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5923280" y="3436620"/>
          <a:ext cx="2033960" cy="1219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978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美妆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品牌控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美妆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干性皮肤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美妆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重妆用户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食品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牛奶常备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78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食品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饮食健康</a:t>
                      </a:r>
                      <a:endParaRPr lang="zh-CN" altLang="en-US" sz="10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38" grpId="0" build="allAtOnce"/>
      <p:bldP spid="39" grpId="0" build="allAtOnce"/>
      <p:bldP spid="4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" name="Group 2"/>
          <p:cNvGrpSpPr>
            <a:grpSpLocks noChangeAspect="1"/>
          </p:cNvGrpSpPr>
          <p:nvPr/>
        </p:nvGrpSpPr>
        <p:grpSpPr>
          <a:xfrm>
            <a:off x="1992843" y="2015805"/>
            <a:ext cx="4686300" cy="1943100"/>
            <a:chOff x="3962400" y="3409950"/>
            <a:chExt cx="3124200" cy="1295400"/>
          </a:xfrm>
          <a:solidFill>
            <a:schemeClr val="tx1">
              <a:lumMod val="85000"/>
              <a:lumOff val="15000"/>
            </a:schemeClr>
          </a:solidFill>
          <a:effectLst>
            <a:outerShdw blurRad="4318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3981382" y="3824784"/>
              <a:ext cx="3082442" cy="880566"/>
            </a:xfrm>
            <a:custGeom>
              <a:avLst/>
              <a:gdLst/>
              <a:ahLst/>
              <a:cxnLst>
                <a:cxn ang="0">
                  <a:pos x="817" y="22"/>
                </a:cxn>
                <a:cxn ang="0">
                  <a:pos x="817" y="25"/>
                </a:cxn>
                <a:cxn ang="0">
                  <a:pos x="816" y="28"/>
                </a:cxn>
                <a:cxn ang="0">
                  <a:pos x="815" y="31"/>
                </a:cxn>
                <a:cxn ang="0">
                  <a:pos x="813" y="34"/>
                </a:cxn>
                <a:cxn ang="0">
                  <a:pos x="811" y="36"/>
                </a:cxn>
                <a:cxn ang="0">
                  <a:pos x="807" y="40"/>
                </a:cxn>
                <a:cxn ang="0">
                  <a:pos x="803" y="43"/>
                </a:cxn>
                <a:cxn ang="0">
                  <a:pos x="317" y="326"/>
                </a:cxn>
                <a:cxn ang="0">
                  <a:pos x="298" y="336"/>
                </a:cxn>
                <a:cxn ang="0">
                  <a:pos x="292" y="338"/>
                </a:cxn>
                <a:cxn ang="0">
                  <a:pos x="284" y="340"/>
                </a:cxn>
                <a:cxn ang="0">
                  <a:pos x="276" y="341"/>
                </a:cxn>
                <a:cxn ang="0">
                  <a:pos x="271" y="342"/>
                </a:cxn>
                <a:cxn ang="0">
                  <a:pos x="269" y="342"/>
                </a:cxn>
                <a:cxn ang="0">
                  <a:pos x="266" y="342"/>
                </a:cxn>
                <a:cxn ang="0">
                  <a:pos x="265" y="342"/>
                </a:cxn>
                <a:cxn ang="0">
                  <a:pos x="263" y="342"/>
                </a:cxn>
                <a:cxn ang="0">
                  <a:pos x="258" y="341"/>
                </a:cxn>
                <a:cxn ang="0">
                  <a:pos x="253" y="341"/>
                </a:cxn>
                <a:cxn ang="0">
                  <a:pos x="248" y="340"/>
                </a:cxn>
                <a:cxn ang="0">
                  <a:pos x="243" y="339"/>
                </a:cxn>
                <a:cxn ang="0">
                  <a:pos x="234" y="336"/>
                </a:cxn>
                <a:cxn ang="0">
                  <a:pos x="16" y="210"/>
                </a:cxn>
                <a:cxn ang="0">
                  <a:pos x="16" y="217"/>
                </a:cxn>
                <a:cxn ang="0">
                  <a:pos x="234" y="343"/>
                </a:cxn>
                <a:cxn ang="0">
                  <a:pos x="243" y="346"/>
                </a:cxn>
                <a:cxn ang="0">
                  <a:pos x="248" y="347"/>
                </a:cxn>
                <a:cxn ang="0">
                  <a:pos x="253" y="348"/>
                </a:cxn>
                <a:cxn ang="0">
                  <a:pos x="258" y="349"/>
                </a:cxn>
                <a:cxn ang="0">
                  <a:pos x="263" y="349"/>
                </a:cxn>
                <a:cxn ang="0">
                  <a:pos x="265" y="349"/>
                </a:cxn>
                <a:cxn ang="0">
                  <a:pos x="266" y="349"/>
                </a:cxn>
                <a:cxn ang="0">
                  <a:pos x="269" y="349"/>
                </a:cxn>
                <a:cxn ang="0">
                  <a:pos x="271" y="349"/>
                </a:cxn>
                <a:cxn ang="0">
                  <a:pos x="276" y="349"/>
                </a:cxn>
                <a:cxn ang="0">
                  <a:pos x="284" y="347"/>
                </a:cxn>
                <a:cxn ang="0">
                  <a:pos x="292" y="345"/>
                </a:cxn>
                <a:cxn ang="0">
                  <a:pos x="298" y="343"/>
                </a:cxn>
                <a:cxn ang="0">
                  <a:pos x="317" y="333"/>
                </a:cxn>
                <a:cxn ang="0">
                  <a:pos x="803" y="50"/>
                </a:cxn>
                <a:cxn ang="0">
                  <a:pos x="807" y="47"/>
                </a:cxn>
                <a:cxn ang="0">
                  <a:pos x="811" y="43"/>
                </a:cxn>
                <a:cxn ang="0">
                  <a:pos x="813" y="41"/>
                </a:cxn>
                <a:cxn ang="0">
                  <a:pos x="815" y="38"/>
                </a:cxn>
                <a:cxn ang="0">
                  <a:pos x="816" y="35"/>
                </a:cxn>
                <a:cxn ang="0">
                  <a:pos x="817" y="32"/>
                </a:cxn>
                <a:cxn ang="0">
                  <a:pos x="817" y="29"/>
                </a:cxn>
              </a:cxnLst>
              <a:rect l="0" t="0" r="r" b="b"/>
              <a:pathLst>
                <a:path w="817" h="349">
                  <a:moveTo>
                    <a:pt x="817" y="0"/>
                  </a:moveTo>
                  <a:cubicBezTo>
                    <a:pt x="817" y="0"/>
                    <a:pt x="817" y="1"/>
                    <a:pt x="817" y="1"/>
                  </a:cubicBezTo>
                  <a:cubicBezTo>
                    <a:pt x="817" y="8"/>
                    <a:pt x="817" y="15"/>
                    <a:pt x="817" y="22"/>
                  </a:cubicBezTo>
                  <a:cubicBezTo>
                    <a:pt x="817" y="22"/>
                    <a:pt x="817" y="22"/>
                    <a:pt x="817" y="22"/>
                  </a:cubicBezTo>
                  <a:cubicBezTo>
                    <a:pt x="817" y="23"/>
                    <a:pt x="817" y="23"/>
                    <a:pt x="817" y="24"/>
                  </a:cubicBezTo>
                  <a:cubicBezTo>
                    <a:pt x="817" y="24"/>
                    <a:pt x="817" y="25"/>
                    <a:pt x="817" y="25"/>
                  </a:cubicBezTo>
                  <a:cubicBezTo>
                    <a:pt x="817" y="26"/>
                    <a:pt x="817" y="26"/>
                    <a:pt x="817" y="26"/>
                  </a:cubicBezTo>
                  <a:cubicBezTo>
                    <a:pt x="817" y="27"/>
                    <a:pt x="817" y="27"/>
                    <a:pt x="817" y="27"/>
                  </a:cubicBezTo>
                  <a:cubicBezTo>
                    <a:pt x="817" y="27"/>
                    <a:pt x="816" y="28"/>
                    <a:pt x="816" y="28"/>
                  </a:cubicBezTo>
                  <a:cubicBezTo>
                    <a:pt x="816" y="29"/>
                    <a:pt x="816" y="29"/>
                    <a:pt x="816" y="29"/>
                  </a:cubicBezTo>
                  <a:cubicBezTo>
                    <a:pt x="816" y="30"/>
                    <a:pt x="816" y="30"/>
                    <a:pt x="816" y="30"/>
                  </a:cubicBezTo>
                  <a:cubicBezTo>
                    <a:pt x="816" y="30"/>
                    <a:pt x="815" y="31"/>
                    <a:pt x="815" y="31"/>
                  </a:cubicBezTo>
                  <a:cubicBezTo>
                    <a:pt x="815" y="32"/>
                    <a:pt x="815" y="32"/>
                    <a:pt x="815" y="32"/>
                  </a:cubicBezTo>
                  <a:cubicBezTo>
                    <a:pt x="814" y="32"/>
                    <a:pt x="814" y="32"/>
                    <a:pt x="814" y="32"/>
                  </a:cubicBezTo>
                  <a:cubicBezTo>
                    <a:pt x="814" y="33"/>
                    <a:pt x="813" y="34"/>
                    <a:pt x="813" y="34"/>
                  </a:cubicBezTo>
                  <a:cubicBezTo>
                    <a:pt x="813" y="35"/>
                    <a:pt x="813" y="35"/>
                    <a:pt x="813" y="35"/>
                  </a:cubicBezTo>
                  <a:cubicBezTo>
                    <a:pt x="812" y="35"/>
                    <a:pt x="812" y="36"/>
                    <a:pt x="812" y="36"/>
                  </a:cubicBezTo>
                  <a:cubicBezTo>
                    <a:pt x="811" y="36"/>
                    <a:pt x="811" y="36"/>
                    <a:pt x="811" y="36"/>
                  </a:cubicBezTo>
                  <a:cubicBezTo>
                    <a:pt x="811" y="37"/>
                    <a:pt x="810" y="38"/>
                    <a:pt x="809" y="38"/>
                  </a:cubicBezTo>
                  <a:cubicBezTo>
                    <a:pt x="809" y="39"/>
                    <a:pt x="809" y="39"/>
                    <a:pt x="809" y="39"/>
                  </a:cubicBezTo>
                  <a:cubicBezTo>
                    <a:pt x="809" y="39"/>
                    <a:pt x="808" y="39"/>
                    <a:pt x="807" y="40"/>
                  </a:cubicBezTo>
                  <a:cubicBezTo>
                    <a:pt x="807" y="40"/>
                    <a:pt x="806" y="41"/>
                    <a:pt x="806" y="41"/>
                  </a:cubicBezTo>
                  <a:cubicBezTo>
                    <a:pt x="805" y="41"/>
                    <a:pt x="805" y="42"/>
                    <a:pt x="804" y="42"/>
                  </a:cubicBezTo>
                  <a:cubicBezTo>
                    <a:pt x="804" y="43"/>
                    <a:pt x="803" y="43"/>
                    <a:pt x="803" y="43"/>
                  </a:cubicBezTo>
                  <a:cubicBezTo>
                    <a:pt x="802" y="44"/>
                    <a:pt x="802" y="44"/>
                    <a:pt x="802" y="44"/>
                  </a:cubicBezTo>
                  <a:cubicBezTo>
                    <a:pt x="777" y="58"/>
                    <a:pt x="777" y="58"/>
                    <a:pt x="777" y="58"/>
                  </a:cubicBezTo>
                  <a:cubicBezTo>
                    <a:pt x="317" y="326"/>
                    <a:pt x="317" y="326"/>
                    <a:pt x="317" y="326"/>
                  </a:cubicBezTo>
                  <a:cubicBezTo>
                    <a:pt x="304" y="333"/>
                    <a:pt x="304" y="333"/>
                    <a:pt x="304" y="333"/>
                  </a:cubicBezTo>
                  <a:cubicBezTo>
                    <a:pt x="303" y="334"/>
                    <a:pt x="301" y="335"/>
                    <a:pt x="299" y="335"/>
                  </a:cubicBezTo>
                  <a:cubicBezTo>
                    <a:pt x="299" y="336"/>
                    <a:pt x="298" y="336"/>
                    <a:pt x="298" y="336"/>
                  </a:cubicBezTo>
                  <a:cubicBezTo>
                    <a:pt x="296" y="337"/>
                    <a:pt x="295" y="337"/>
                    <a:pt x="293" y="338"/>
                  </a:cubicBezTo>
                  <a:cubicBezTo>
                    <a:pt x="293" y="338"/>
                    <a:pt x="293" y="338"/>
                    <a:pt x="293" y="338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1" y="339"/>
                    <a:pt x="290" y="339"/>
                    <a:pt x="289" y="339"/>
                  </a:cubicBezTo>
                  <a:cubicBezTo>
                    <a:pt x="289" y="339"/>
                    <a:pt x="288" y="339"/>
                    <a:pt x="287" y="340"/>
                  </a:cubicBezTo>
                  <a:cubicBezTo>
                    <a:pt x="286" y="340"/>
                    <a:pt x="285" y="340"/>
                    <a:pt x="284" y="340"/>
                  </a:cubicBezTo>
                  <a:cubicBezTo>
                    <a:pt x="284" y="340"/>
                    <a:pt x="283" y="340"/>
                    <a:pt x="283" y="341"/>
                  </a:cubicBezTo>
                  <a:cubicBezTo>
                    <a:pt x="282" y="341"/>
                    <a:pt x="282" y="341"/>
                    <a:pt x="282" y="341"/>
                  </a:cubicBezTo>
                  <a:cubicBezTo>
                    <a:pt x="280" y="341"/>
                    <a:pt x="278" y="341"/>
                    <a:pt x="276" y="341"/>
                  </a:cubicBezTo>
                  <a:cubicBezTo>
                    <a:pt x="276" y="341"/>
                    <a:pt x="276" y="341"/>
                    <a:pt x="276" y="341"/>
                  </a:cubicBezTo>
                  <a:cubicBezTo>
                    <a:pt x="275" y="342"/>
                    <a:pt x="275" y="342"/>
                    <a:pt x="274" y="342"/>
                  </a:cubicBezTo>
                  <a:cubicBezTo>
                    <a:pt x="273" y="342"/>
                    <a:pt x="272" y="342"/>
                    <a:pt x="271" y="342"/>
                  </a:cubicBezTo>
                  <a:cubicBezTo>
                    <a:pt x="270" y="342"/>
                    <a:pt x="270" y="342"/>
                    <a:pt x="270" y="342"/>
                  </a:cubicBezTo>
                  <a:cubicBezTo>
                    <a:pt x="270" y="342"/>
                    <a:pt x="269" y="342"/>
                    <a:pt x="269" y="342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2"/>
                    <a:pt x="268" y="342"/>
                    <a:pt x="268" y="342"/>
                  </a:cubicBezTo>
                  <a:cubicBezTo>
                    <a:pt x="268" y="342"/>
                    <a:pt x="267" y="342"/>
                    <a:pt x="266" y="342"/>
                  </a:cubicBezTo>
                  <a:cubicBezTo>
                    <a:pt x="266" y="342"/>
                    <a:pt x="266" y="342"/>
                    <a:pt x="265" y="342"/>
                  </a:cubicBezTo>
                  <a:cubicBezTo>
                    <a:pt x="265" y="342"/>
                    <a:pt x="265" y="342"/>
                    <a:pt x="265" y="342"/>
                  </a:cubicBezTo>
                  <a:cubicBezTo>
                    <a:pt x="265" y="342"/>
                    <a:pt x="265" y="342"/>
                    <a:pt x="265" y="342"/>
                  </a:cubicBezTo>
                  <a:cubicBezTo>
                    <a:pt x="265" y="342"/>
                    <a:pt x="265" y="342"/>
                    <a:pt x="264" y="342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2"/>
                    <a:pt x="263" y="342"/>
                    <a:pt x="263" y="342"/>
                  </a:cubicBezTo>
                  <a:cubicBezTo>
                    <a:pt x="262" y="342"/>
                    <a:pt x="261" y="342"/>
                    <a:pt x="260" y="342"/>
                  </a:cubicBezTo>
                  <a:cubicBezTo>
                    <a:pt x="260" y="342"/>
                    <a:pt x="259" y="342"/>
                    <a:pt x="259" y="342"/>
                  </a:cubicBezTo>
                  <a:cubicBezTo>
                    <a:pt x="259" y="342"/>
                    <a:pt x="258" y="342"/>
                    <a:pt x="258" y="341"/>
                  </a:cubicBezTo>
                  <a:cubicBezTo>
                    <a:pt x="257" y="341"/>
                    <a:pt x="256" y="341"/>
                    <a:pt x="255" y="341"/>
                  </a:cubicBezTo>
                  <a:cubicBezTo>
                    <a:pt x="255" y="341"/>
                    <a:pt x="254" y="341"/>
                    <a:pt x="254" y="341"/>
                  </a:cubicBezTo>
                  <a:cubicBezTo>
                    <a:pt x="254" y="341"/>
                    <a:pt x="253" y="341"/>
                    <a:pt x="253" y="341"/>
                  </a:cubicBezTo>
                  <a:cubicBezTo>
                    <a:pt x="252" y="341"/>
                    <a:pt x="251" y="341"/>
                    <a:pt x="250" y="340"/>
                  </a:cubicBezTo>
                  <a:cubicBezTo>
                    <a:pt x="250" y="340"/>
                    <a:pt x="249" y="340"/>
                    <a:pt x="249" y="340"/>
                  </a:cubicBezTo>
                  <a:cubicBezTo>
                    <a:pt x="248" y="340"/>
                    <a:pt x="248" y="340"/>
                    <a:pt x="248" y="340"/>
                  </a:cubicBezTo>
                  <a:cubicBezTo>
                    <a:pt x="247" y="340"/>
                    <a:pt x="246" y="339"/>
                    <a:pt x="244" y="339"/>
                  </a:cubicBezTo>
                  <a:cubicBezTo>
                    <a:pt x="244" y="339"/>
                    <a:pt x="244" y="339"/>
                    <a:pt x="243" y="339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38"/>
                    <a:pt x="239" y="337"/>
                    <a:pt x="237" y="337"/>
                  </a:cubicBezTo>
                  <a:cubicBezTo>
                    <a:pt x="237" y="337"/>
                    <a:pt x="237" y="337"/>
                    <a:pt x="237" y="337"/>
                  </a:cubicBezTo>
                  <a:cubicBezTo>
                    <a:pt x="236" y="336"/>
                    <a:pt x="235" y="336"/>
                    <a:pt x="234" y="336"/>
                  </a:cubicBezTo>
                  <a:cubicBezTo>
                    <a:pt x="234" y="335"/>
                    <a:pt x="233" y="335"/>
                    <a:pt x="233" y="335"/>
                  </a:cubicBezTo>
                  <a:cubicBezTo>
                    <a:pt x="232" y="334"/>
                    <a:pt x="230" y="334"/>
                    <a:pt x="229" y="333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6" y="204"/>
                    <a:pt x="1" y="197"/>
                    <a:pt x="1" y="189"/>
                  </a:cubicBezTo>
                  <a:cubicBezTo>
                    <a:pt x="1" y="195"/>
                    <a:pt x="1" y="195"/>
                    <a:pt x="1" y="195"/>
                  </a:cubicBezTo>
                  <a:cubicBezTo>
                    <a:pt x="0" y="203"/>
                    <a:pt x="6" y="211"/>
                    <a:pt x="16" y="217"/>
                  </a:cubicBezTo>
                  <a:cubicBezTo>
                    <a:pt x="229" y="340"/>
                    <a:pt x="229" y="340"/>
                    <a:pt x="229" y="340"/>
                  </a:cubicBezTo>
                  <a:cubicBezTo>
                    <a:pt x="230" y="341"/>
                    <a:pt x="232" y="341"/>
                    <a:pt x="233" y="342"/>
                  </a:cubicBezTo>
                  <a:cubicBezTo>
                    <a:pt x="233" y="342"/>
                    <a:pt x="234" y="342"/>
                    <a:pt x="234" y="343"/>
                  </a:cubicBezTo>
                  <a:cubicBezTo>
                    <a:pt x="235" y="343"/>
                    <a:pt x="236" y="343"/>
                    <a:pt x="237" y="344"/>
                  </a:cubicBezTo>
                  <a:cubicBezTo>
                    <a:pt x="237" y="344"/>
                    <a:pt x="237" y="344"/>
                    <a:pt x="237" y="344"/>
                  </a:cubicBezTo>
                  <a:cubicBezTo>
                    <a:pt x="239" y="345"/>
                    <a:pt x="241" y="345"/>
                    <a:pt x="243" y="346"/>
                  </a:cubicBezTo>
                  <a:cubicBezTo>
                    <a:pt x="243" y="346"/>
                    <a:pt x="243" y="346"/>
                    <a:pt x="243" y="346"/>
                  </a:cubicBezTo>
                  <a:cubicBezTo>
                    <a:pt x="244" y="346"/>
                    <a:pt x="244" y="346"/>
                    <a:pt x="244" y="346"/>
                  </a:cubicBezTo>
                  <a:cubicBezTo>
                    <a:pt x="246" y="346"/>
                    <a:pt x="247" y="347"/>
                    <a:pt x="248" y="347"/>
                  </a:cubicBezTo>
                  <a:cubicBezTo>
                    <a:pt x="249" y="347"/>
                    <a:pt x="249" y="347"/>
                    <a:pt x="249" y="347"/>
                  </a:cubicBezTo>
                  <a:cubicBezTo>
                    <a:pt x="249" y="347"/>
                    <a:pt x="250" y="347"/>
                    <a:pt x="250" y="347"/>
                  </a:cubicBezTo>
                  <a:cubicBezTo>
                    <a:pt x="251" y="348"/>
                    <a:pt x="252" y="348"/>
                    <a:pt x="253" y="348"/>
                  </a:cubicBezTo>
                  <a:cubicBezTo>
                    <a:pt x="253" y="348"/>
                    <a:pt x="254" y="348"/>
                    <a:pt x="254" y="348"/>
                  </a:cubicBezTo>
                  <a:cubicBezTo>
                    <a:pt x="254" y="348"/>
                    <a:pt x="255" y="348"/>
                    <a:pt x="255" y="348"/>
                  </a:cubicBezTo>
                  <a:cubicBezTo>
                    <a:pt x="256" y="348"/>
                    <a:pt x="257" y="348"/>
                    <a:pt x="258" y="349"/>
                  </a:cubicBezTo>
                  <a:cubicBezTo>
                    <a:pt x="258" y="349"/>
                    <a:pt x="259" y="349"/>
                    <a:pt x="259" y="349"/>
                  </a:cubicBezTo>
                  <a:cubicBezTo>
                    <a:pt x="259" y="349"/>
                    <a:pt x="260" y="349"/>
                    <a:pt x="260" y="349"/>
                  </a:cubicBezTo>
                  <a:cubicBezTo>
                    <a:pt x="261" y="349"/>
                    <a:pt x="262" y="349"/>
                    <a:pt x="263" y="349"/>
                  </a:cubicBezTo>
                  <a:cubicBezTo>
                    <a:pt x="263" y="349"/>
                    <a:pt x="264" y="349"/>
                    <a:pt x="264" y="349"/>
                  </a:cubicBezTo>
                  <a:cubicBezTo>
                    <a:pt x="264" y="349"/>
                    <a:pt x="264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6" y="349"/>
                    <a:pt x="266" y="349"/>
                    <a:pt x="266" y="349"/>
                  </a:cubicBezTo>
                  <a:cubicBezTo>
                    <a:pt x="267" y="349"/>
                    <a:pt x="268" y="349"/>
                    <a:pt x="268" y="349"/>
                  </a:cubicBezTo>
                  <a:cubicBezTo>
                    <a:pt x="268" y="349"/>
                    <a:pt x="269" y="349"/>
                    <a:pt x="269" y="349"/>
                  </a:cubicBezTo>
                  <a:cubicBezTo>
                    <a:pt x="269" y="349"/>
                    <a:pt x="269" y="349"/>
                    <a:pt x="269" y="349"/>
                  </a:cubicBezTo>
                  <a:cubicBezTo>
                    <a:pt x="269" y="349"/>
                    <a:pt x="269" y="349"/>
                    <a:pt x="269" y="349"/>
                  </a:cubicBezTo>
                  <a:cubicBezTo>
                    <a:pt x="269" y="349"/>
                    <a:pt x="270" y="349"/>
                    <a:pt x="270" y="349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2" y="349"/>
                    <a:pt x="273" y="349"/>
                    <a:pt x="274" y="349"/>
                  </a:cubicBezTo>
                  <a:cubicBezTo>
                    <a:pt x="275" y="349"/>
                    <a:pt x="275" y="349"/>
                    <a:pt x="276" y="349"/>
                  </a:cubicBezTo>
                  <a:cubicBezTo>
                    <a:pt x="276" y="349"/>
                    <a:pt x="276" y="349"/>
                    <a:pt x="276" y="349"/>
                  </a:cubicBezTo>
                  <a:cubicBezTo>
                    <a:pt x="278" y="348"/>
                    <a:pt x="280" y="348"/>
                    <a:pt x="282" y="348"/>
                  </a:cubicBezTo>
                  <a:cubicBezTo>
                    <a:pt x="283" y="348"/>
                    <a:pt x="283" y="348"/>
                    <a:pt x="283" y="348"/>
                  </a:cubicBezTo>
                  <a:cubicBezTo>
                    <a:pt x="283" y="348"/>
                    <a:pt x="284" y="347"/>
                    <a:pt x="284" y="347"/>
                  </a:cubicBezTo>
                  <a:cubicBezTo>
                    <a:pt x="285" y="347"/>
                    <a:pt x="286" y="347"/>
                    <a:pt x="287" y="347"/>
                  </a:cubicBezTo>
                  <a:cubicBezTo>
                    <a:pt x="288" y="346"/>
                    <a:pt x="289" y="346"/>
                    <a:pt x="289" y="346"/>
                  </a:cubicBezTo>
                  <a:cubicBezTo>
                    <a:pt x="290" y="346"/>
                    <a:pt x="291" y="346"/>
                    <a:pt x="292" y="345"/>
                  </a:cubicBezTo>
                  <a:cubicBezTo>
                    <a:pt x="293" y="345"/>
                    <a:pt x="293" y="345"/>
                    <a:pt x="293" y="345"/>
                  </a:cubicBezTo>
                  <a:cubicBezTo>
                    <a:pt x="293" y="345"/>
                    <a:pt x="293" y="345"/>
                    <a:pt x="293" y="345"/>
                  </a:cubicBezTo>
                  <a:cubicBezTo>
                    <a:pt x="295" y="344"/>
                    <a:pt x="296" y="344"/>
                    <a:pt x="298" y="343"/>
                  </a:cubicBezTo>
                  <a:cubicBezTo>
                    <a:pt x="298" y="343"/>
                    <a:pt x="299" y="343"/>
                    <a:pt x="299" y="343"/>
                  </a:cubicBezTo>
                  <a:cubicBezTo>
                    <a:pt x="301" y="342"/>
                    <a:pt x="303" y="341"/>
                    <a:pt x="304" y="340"/>
                  </a:cubicBezTo>
                  <a:cubicBezTo>
                    <a:pt x="317" y="333"/>
                    <a:pt x="317" y="333"/>
                    <a:pt x="317" y="333"/>
                  </a:cubicBezTo>
                  <a:cubicBezTo>
                    <a:pt x="777" y="65"/>
                    <a:pt x="777" y="65"/>
                    <a:pt x="777" y="65"/>
                  </a:cubicBezTo>
                  <a:cubicBezTo>
                    <a:pt x="802" y="51"/>
                    <a:pt x="802" y="51"/>
                    <a:pt x="802" y="51"/>
                  </a:cubicBezTo>
                  <a:cubicBezTo>
                    <a:pt x="803" y="50"/>
                    <a:pt x="803" y="50"/>
                    <a:pt x="803" y="50"/>
                  </a:cubicBezTo>
                  <a:cubicBezTo>
                    <a:pt x="803" y="50"/>
                    <a:pt x="804" y="50"/>
                    <a:pt x="804" y="49"/>
                  </a:cubicBezTo>
                  <a:cubicBezTo>
                    <a:pt x="805" y="49"/>
                    <a:pt x="805" y="49"/>
                    <a:pt x="806" y="48"/>
                  </a:cubicBezTo>
                  <a:cubicBezTo>
                    <a:pt x="806" y="48"/>
                    <a:pt x="807" y="47"/>
                    <a:pt x="807" y="47"/>
                  </a:cubicBezTo>
                  <a:cubicBezTo>
                    <a:pt x="808" y="46"/>
                    <a:pt x="809" y="46"/>
                    <a:pt x="809" y="46"/>
                  </a:cubicBezTo>
                  <a:cubicBezTo>
                    <a:pt x="809" y="45"/>
                    <a:pt x="809" y="45"/>
                    <a:pt x="809" y="45"/>
                  </a:cubicBezTo>
                  <a:cubicBezTo>
                    <a:pt x="810" y="45"/>
                    <a:pt x="811" y="44"/>
                    <a:pt x="811" y="43"/>
                  </a:cubicBezTo>
                  <a:cubicBezTo>
                    <a:pt x="812" y="43"/>
                    <a:pt x="812" y="43"/>
                    <a:pt x="812" y="43"/>
                  </a:cubicBezTo>
                  <a:cubicBezTo>
                    <a:pt x="812" y="43"/>
                    <a:pt x="812" y="42"/>
                    <a:pt x="813" y="42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1"/>
                    <a:pt x="814" y="40"/>
                    <a:pt x="814" y="39"/>
                  </a:cubicBezTo>
                  <a:cubicBezTo>
                    <a:pt x="815" y="39"/>
                    <a:pt x="815" y="39"/>
                    <a:pt x="815" y="39"/>
                  </a:cubicBezTo>
                  <a:cubicBezTo>
                    <a:pt x="815" y="38"/>
                    <a:pt x="815" y="38"/>
                    <a:pt x="815" y="38"/>
                  </a:cubicBezTo>
                  <a:cubicBezTo>
                    <a:pt x="815" y="38"/>
                    <a:pt x="816" y="37"/>
                    <a:pt x="816" y="37"/>
                  </a:cubicBezTo>
                  <a:cubicBezTo>
                    <a:pt x="816" y="36"/>
                    <a:pt x="816" y="36"/>
                    <a:pt x="816" y="36"/>
                  </a:cubicBezTo>
                  <a:cubicBezTo>
                    <a:pt x="816" y="35"/>
                    <a:pt x="816" y="35"/>
                    <a:pt x="816" y="35"/>
                  </a:cubicBezTo>
                  <a:cubicBezTo>
                    <a:pt x="816" y="35"/>
                    <a:pt x="817" y="34"/>
                    <a:pt x="817" y="34"/>
                  </a:cubicBezTo>
                  <a:cubicBezTo>
                    <a:pt x="817" y="33"/>
                    <a:pt x="817" y="33"/>
                    <a:pt x="817" y="33"/>
                  </a:cubicBezTo>
                  <a:cubicBezTo>
                    <a:pt x="817" y="32"/>
                    <a:pt x="817" y="32"/>
                    <a:pt x="817" y="32"/>
                  </a:cubicBezTo>
                  <a:cubicBezTo>
                    <a:pt x="817" y="32"/>
                    <a:pt x="817" y="31"/>
                    <a:pt x="817" y="31"/>
                  </a:cubicBezTo>
                  <a:cubicBezTo>
                    <a:pt x="817" y="30"/>
                    <a:pt x="817" y="30"/>
                    <a:pt x="817" y="30"/>
                  </a:cubicBezTo>
                  <a:cubicBezTo>
                    <a:pt x="817" y="29"/>
                    <a:pt x="817" y="29"/>
                    <a:pt x="817" y="29"/>
                  </a:cubicBezTo>
                  <a:cubicBezTo>
                    <a:pt x="817" y="19"/>
                    <a:pt x="817" y="10"/>
                    <a:pt x="81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4127156" y="3492328"/>
              <a:ext cx="2729405" cy="106380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4178273" y="3473758"/>
              <a:ext cx="2729405" cy="106380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4121837" y="3488845"/>
              <a:ext cx="2759773" cy="1073985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61" y="0"/>
                </a:cxn>
                <a:cxn ang="0">
                  <a:pos x="0" y="269"/>
                </a:cxn>
                <a:cxn ang="0">
                  <a:pos x="265" y="422"/>
                </a:cxn>
                <a:cxn ang="0">
                  <a:pos x="727" y="153"/>
                </a:cxn>
                <a:cxn ang="0">
                  <a:pos x="462" y="0"/>
                </a:cxn>
                <a:cxn ang="0">
                  <a:pos x="461" y="0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719" y="153"/>
                </a:cxn>
                <a:cxn ang="0">
                  <a:pos x="265" y="417"/>
                </a:cxn>
                <a:cxn ang="0">
                  <a:pos x="8" y="269"/>
                </a:cxn>
                <a:cxn ang="0">
                  <a:pos x="463" y="4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462" y="2"/>
                </a:cxn>
              </a:cxnLst>
              <a:rect l="0" t="0" r="r" b="b"/>
              <a:pathLst>
                <a:path w="727" h="422">
                  <a:moveTo>
                    <a:pt x="462" y="2"/>
                  </a:moveTo>
                  <a:lnTo>
                    <a:pt x="461" y="0"/>
                  </a:lnTo>
                  <a:lnTo>
                    <a:pt x="0" y="269"/>
                  </a:lnTo>
                  <a:lnTo>
                    <a:pt x="265" y="422"/>
                  </a:lnTo>
                  <a:lnTo>
                    <a:pt x="727" y="153"/>
                  </a:lnTo>
                  <a:lnTo>
                    <a:pt x="462" y="0"/>
                  </a:lnTo>
                  <a:lnTo>
                    <a:pt x="461" y="0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719" y="153"/>
                  </a:lnTo>
                  <a:lnTo>
                    <a:pt x="265" y="417"/>
                  </a:lnTo>
                  <a:lnTo>
                    <a:pt x="8" y="269"/>
                  </a:lnTo>
                  <a:lnTo>
                    <a:pt x="463" y="4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46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4121837" y="3488845"/>
              <a:ext cx="2759773" cy="1073985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61" y="0"/>
                </a:cxn>
                <a:cxn ang="0">
                  <a:pos x="0" y="269"/>
                </a:cxn>
                <a:cxn ang="0">
                  <a:pos x="265" y="422"/>
                </a:cxn>
                <a:cxn ang="0">
                  <a:pos x="727" y="153"/>
                </a:cxn>
                <a:cxn ang="0">
                  <a:pos x="462" y="0"/>
                </a:cxn>
                <a:cxn ang="0">
                  <a:pos x="461" y="0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719" y="153"/>
                </a:cxn>
                <a:cxn ang="0">
                  <a:pos x="265" y="417"/>
                </a:cxn>
                <a:cxn ang="0">
                  <a:pos x="8" y="269"/>
                </a:cxn>
                <a:cxn ang="0">
                  <a:pos x="463" y="4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462" y="2"/>
                </a:cxn>
              </a:cxnLst>
              <a:rect l="0" t="0" r="r" b="b"/>
              <a:pathLst>
                <a:path w="727" h="422">
                  <a:moveTo>
                    <a:pt x="462" y="2"/>
                  </a:moveTo>
                  <a:lnTo>
                    <a:pt x="461" y="0"/>
                  </a:lnTo>
                  <a:lnTo>
                    <a:pt x="0" y="269"/>
                  </a:lnTo>
                  <a:lnTo>
                    <a:pt x="265" y="422"/>
                  </a:lnTo>
                  <a:lnTo>
                    <a:pt x="727" y="153"/>
                  </a:lnTo>
                  <a:lnTo>
                    <a:pt x="462" y="0"/>
                  </a:lnTo>
                  <a:lnTo>
                    <a:pt x="461" y="0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719" y="153"/>
                  </a:lnTo>
                  <a:lnTo>
                    <a:pt x="265" y="417"/>
                  </a:lnTo>
                  <a:lnTo>
                    <a:pt x="8" y="269"/>
                  </a:lnTo>
                  <a:lnTo>
                    <a:pt x="463" y="4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462" y="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213"/>
            <p:cNvSpPr>
              <a:spLocks/>
            </p:cNvSpPr>
            <p:nvPr/>
          </p:nvSpPr>
          <p:spPr bwMode="auto">
            <a:xfrm>
              <a:off x="6259048" y="3552469"/>
              <a:ext cx="455533" cy="178149"/>
            </a:xfrm>
            <a:custGeom>
              <a:avLst/>
              <a:gdLst/>
              <a:ahLst/>
              <a:cxnLst>
                <a:cxn ang="0">
                  <a:pos x="118" y="61"/>
                </a:cxn>
                <a:cxn ang="0">
                  <a:pos x="118" y="67"/>
                </a:cxn>
                <a:cxn ang="0">
                  <a:pos x="115" y="68"/>
                </a:cxn>
                <a:cxn ang="0">
                  <a:pos x="105" y="68"/>
                </a:cxn>
                <a:cxn ang="0">
                  <a:pos x="3" y="9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118" y="61"/>
                </a:cxn>
              </a:cxnLst>
              <a:rect l="0" t="0" r="r" b="b"/>
              <a:pathLst>
                <a:path w="121" h="70">
                  <a:moveTo>
                    <a:pt x="118" y="61"/>
                  </a:moveTo>
                  <a:cubicBezTo>
                    <a:pt x="121" y="63"/>
                    <a:pt x="121" y="65"/>
                    <a:pt x="118" y="67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3" y="70"/>
                    <a:pt x="108" y="70"/>
                    <a:pt x="105" y="6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5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2" y="0"/>
                    <a:pt x="15" y="2"/>
                  </a:cubicBezTo>
                  <a:cubicBezTo>
                    <a:pt x="118" y="61"/>
                    <a:pt x="118" y="61"/>
                    <a:pt x="118" y="6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6733561" y="3738254"/>
              <a:ext cx="72127" cy="27996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9"/>
                </a:cxn>
                <a:cxn ang="0">
                  <a:pos x="3" y="9"/>
                </a:cxn>
                <a:cxn ang="0">
                  <a:pos x="3" y="2"/>
                </a:cxn>
                <a:cxn ang="0">
                  <a:pos x="16" y="2"/>
                </a:cxn>
              </a:cxnLst>
              <a:rect l="0" t="0" r="r" b="b"/>
              <a:pathLst>
                <a:path w="19" h="11">
                  <a:moveTo>
                    <a:pt x="16" y="2"/>
                  </a:moveTo>
                  <a:cubicBezTo>
                    <a:pt x="19" y="4"/>
                    <a:pt x="19" y="7"/>
                    <a:pt x="16" y="9"/>
                  </a:cubicBezTo>
                  <a:cubicBezTo>
                    <a:pt x="12" y="11"/>
                    <a:pt x="7" y="11"/>
                    <a:pt x="3" y="9"/>
                  </a:cubicBezTo>
                  <a:cubicBezTo>
                    <a:pt x="0" y="7"/>
                    <a:pt x="0" y="4"/>
                    <a:pt x="3" y="2"/>
                  </a:cubicBezTo>
                  <a:cubicBezTo>
                    <a:pt x="7" y="0"/>
                    <a:pt x="12" y="0"/>
                    <a:pt x="16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15"/>
            <p:cNvSpPr>
              <a:spLocks noEditPoints="1"/>
            </p:cNvSpPr>
            <p:nvPr/>
          </p:nvSpPr>
          <p:spPr bwMode="auto">
            <a:xfrm>
              <a:off x="3962400" y="3409950"/>
              <a:ext cx="3124200" cy="1213960"/>
            </a:xfrm>
            <a:custGeom>
              <a:avLst/>
              <a:gdLst/>
              <a:ahLst/>
              <a:cxnLst>
                <a:cxn ang="0">
                  <a:pos x="807" y="135"/>
                </a:cxn>
                <a:cxn ang="0">
                  <a:pos x="594" y="12"/>
                </a:cxn>
                <a:cxn ang="0">
                  <a:pos x="519" y="12"/>
                </a:cxn>
                <a:cxn ang="0">
                  <a:pos x="494" y="27"/>
                </a:cxn>
                <a:cxn ang="0">
                  <a:pos x="33" y="295"/>
                </a:cxn>
                <a:cxn ang="0">
                  <a:pos x="21" y="302"/>
                </a:cxn>
                <a:cxn ang="0">
                  <a:pos x="21" y="345"/>
                </a:cxn>
                <a:cxn ang="0">
                  <a:pos x="234" y="468"/>
                </a:cxn>
                <a:cxn ang="0">
                  <a:pos x="309" y="468"/>
                </a:cxn>
                <a:cxn ang="0">
                  <a:pos x="322" y="461"/>
                </a:cxn>
                <a:cxn ang="0">
                  <a:pos x="782" y="193"/>
                </a:cxn>
                <a:cxn ang="0">
                  <a:pos x="807" y="179"/>
                </a:cxn>
                <a:cxn ang="0">
                  <a:pos x="807" y="135"/>
                </a:cxn>
                <a:cxn ang="0">
                  <a:pos x="738" y="132"/>
                </a:cxn>
                <a:cxn ang="0">
                  <a:pos x="751" y="132"/>
                </a:cxn>
                <a:cxn ang="0">
                  <a:pos x="751" y="139"/>
                </a:cxn>
                <a:cxn ang="0">
                  <a:pos x="738" y="139"/>
                </a:cxn>
                <a:cxn ang="0">
                  <a:pos x="738" y="132"/>
                </a:cxn>
                <a:cxn ang="0">
                  <a:pos x="612" y="60"/>
                </a:cxn>
                <a:cxn ang="0">
                  <a:pos x="614" y="59"/>
                </a:cxn>
                <a:cxn ang="0">
                  <a:pos x="624" y="59"/>
                </a:cxn>
                <a:cxn ang="0">
                  <a:pos x="727" y="118"/>
                </a:cxn>
                <a:cxn ang="0">
                  <a:pos x="727" y="124"/>
                </a:cxn>
                <a:cxn ang="0">
                  <a:pos x="724" y="125"/>
                </a:cxn>
                <a:cxn ang="0">
                  <a:pos x="714" y="125"/>
                </a:cxn>
                <a:cxn ang="0">
                  <a:pos x="612" y="66"/>
                </a:cxn>
                <a:cxn ang="0">
                  <a:pos x="612" y="60"/>
                </a:cxn>
                <a:cxn ang="0">
                  <a:pos x="309" y="454"/>
                </a:cxn>
                <a:cxn ang="0">
                  <a:pos x="114" y="341"/>
                </a:cxn>
                <a:cxn ang="0">
                  <a:pos x="46" y="302"/>
                </a:cxn>
                <a:cxn ang="0">
                  <a:pos x="507" y="34"/>
                </a:cxn>
                <a:cxn ang="0">
                  <a:pos x="770" y="186"/>
                </a:cxn>
                <a:cxn ang="0">
                  <a:pos x="309" y="454"/>
                </a:cxn>
              </a:cxnLst>
              <a:rect l="0" t="0" r="r" b="b"/>
              <a:pathLst>
                <a:path w="828" h="480">
                  <a:moveTo>
                    <a:pt x="807" y="135"/>
                  </a:moveTo>
                  <a:cubicBezTo>
                    <a:pt x="594" y="12"/>
                    <a:pt x="594" y="12"/>
                    <a:pt x="594" y="12"/>
                  </a:cubicBezTo>
                  <a:cubicBezTo>
                    <a:pt x="573" y="0"/>
                    <a:pt x="539" y="0"/>
                    <a:pt x="519" y="12"/>
                  </a:cubicBezTo>
                  <a:cubicBezTo>
                    <a:pt x="494" y="27"/>
                    <a:pt x="494" y="27"/>
                    <a:pt x="494" y="27"/>
                  </a:cubicBezTo>
                  <a:cubicBezTo>
                    <a:pt x="33" y="295"/>
                    <a:pt x="33" y="295"/>
                    <a:pt x="33" y="295"/>
                  </a:cubicBezTo>
                  <a:cubicBezTo>
                    <a:pt x="21" y="302"/>
                    <a:pt x="21" y="302"/>
                    <a:pt x="21" y="302"/>
                  </a:cubicBezTo>
                  <a:cubicBezTo>
                    <a:pt x="0" y="314"/>
                    <a:pt x="0" y="333"/>
                    <a:pt x="21" y="345"/>
                  </a:cubicBezTo>
                  <a:cubicBezTo>
                    <a:pt x="234" y="468"/>
                    <a:pt x="234" y="468"/>
                    <a:pt x="234" y="468"/>
                  </a:cubicBezTo>
                  <a:cubicBezTo>
                    <a:pt x="255" y="480"/>
                    <a:pt x="289" y="480"/>
                    <a:pt x="309" y="468"/>
                  </a:cubicBezTo>
                  <a:cubicBezTo>
                    <a:pt x="322" y="461"/>
                    <a:pt x="322" y="461"/>
                    <a:pt x="322" y="461"/>
                  </a:cubicBezTo>
                  <a:cubicBezTo>
                    <a:pt x="782" y="193"/>
                    <a:pt x="782" y="193"/>
                    <a:pt x="782" y="193"/>
                  </a:cubicBezTo>
                  <a:cubicBezTo>
                    <a:pt x="807" y="179"/>
                    <a:pt x="807" y="179"/>
                    <a:pt x="807" y="179"/>
                  </a:cubicBezTo>
                  <a:cubicBezTo>
                    <a:pt x="828" y="167"/>
                    <a:pt x="828" y="147"/>
                    <a:pt x="807" y="135"/>
                  </a:cubicBezTo>
                  <a:moveTo>
                    <a:pt x="738" y="132"/>
                  </a:moveTo>
                  <a:cubicBezTo>
                    <a:pt x="742" y="130"/>
                    <a:pt x="747" y="130"/>
                    <a:pt x="751" y="132"/>
                  </a:cubicBezTo>
                  <a:cubicBezTo>
                    <a:pt x="754" y="134"/>
                    <a:pt x="754" y="137"/>
                    <a:pt x="751" y="139"/>
                  </a:cubicBezTo>
                  <a:cubicBezTo>
                    <a:pt x="747" y="141"/>
                    <a:pt x="742" y="141"/>
                    <a:pt x="738" y="139"/>
                  </a:cubicBezTo>
                  <a:cubicBezTo>
                    <a:pt x="735" y="137"/>
                    <a:pt x="735" y="134"/>
                    <a:pt x="738" y="132"/>
                  </a:cubicBezTo>
                  <a:moveTo>
                    <a:pt x="612" y="60"/>
                  </a:moveTo>
                  <a:cubicBezTo>
                    <a:pt x="614" y="59"/>
                    <a:pt x="614" y="59"/>
                    <a:pt x="614" y="59"/>
                  </a:cubicBezTo>
                  <a:cubicBezTo>
                    <a:pt x="617" y="57"/>
                    <a:pt x="621" y="57"/>
                    <a:pt x="624" y="5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30" y="120"/>
                    <a:pt x="730" y="122"/>
                    <a:pt x="727" y="124"/>
                  </a:cubicBezTo>
                  <a:cubicBezTo>
                    <a:pt x="724" y="125"/>
                    <a:pt x="724" y="125"/>
                    <a:pt x="724" y="125"/>
                  </a:cubicBezTo>
                  <a:cubicBezTo>
                    <a:pt x="722" y="127"/>
                    <a:pt x="717" y="127"/>
                    <a:pt x="714" y="125"/>
                  </a:cubicBezTo>
                  <a:cubicBezTo>
                    <a:pt x="612" y="66"/>
                    <a:pt x="612" y="66"/>
                    <a:pt x="612" y="66"/>
                  </a:cubicBezTo>
                  <a:cubicBezTo>
                    <a:pt x="609" y="64"/>
                    <a:pt x="609" y="62"/>
                    <a:pt x="612" y="60"/>
                  </a:cubicBezTo>
                  <a:moveTo>
                    <a:pt x="309" y="454"/>
                  </a:moveTo>
                  <a:cubicBezTo>
                    <a:pt x="114" y="341"/>
                    <a:pt x="114" y="341"/>
                    <a:pt x="114" y="341"/>
                  </a:cubicBezTo>
                  <a:cubicBezTo>
                    <a:pt x="46" y="302"/>
                    <a:pt x="46" y="302"/>
                    <a:pt x="46" y="302"/>
                  </a:cubicBezTo>
                  <a:cubicBezTo>
                    <a:pt x="507" y="34"/>
                    <a:pt x="507" y="34"/>
                    <a:pt x="507" y="34"/>
                  </a:cubicBezTo>
                  <a:cubicBezTo>
                    <a:pt x="770" y="186"/>
                    <a:pt x="770" y="186"/>
                    <a:pt x="770" y="186"/>
                  </a:cubicBezTo>
                  <a:cubicBezTo>
                    <a:pt x="309" y="454"/>
                    <a:pt x="309" y="454"/>
                    <a:pt x="309" y="4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9" name="Freeform 210"/>
          <p:cNvSpPr>
            <a:spLocks/>
          </p:cNvSpPr>
          <p:nvPr/>
        </p:nvSpPr>
        <p:spPr bwMode="auto">
          <a:xfrm>
            <a:off x="2382838" y="1880266"/>
            <a:ext cx="4094162" cy="1595437"/>
          </a:xfrm>
          <a:custGeom>
            <a:avLst/>
            <a:gdLst>
              <a:gd name="T0" fmla="*/ 458 w 719"/>
              <a:gd name="T1" fmla="*/ 0 h 418"/>
              <a:gd name="T2" fmla="*/ 0 w 719"/>
              <a:gd name="T3" fmla="*/ 267 h 418"/>
              <a:gd name="T4" fmla="*/ 261 w 719"/>
              <a:gd name="T5" fmla="*/ 418 h 418"/>
              <a:gd name="T6" fmla="*/ 719 w 719"/>
              <a:gd name="T7" fmla="*/ 151 h 418"/>
              <a:gd name="T8" fmla="*/ 458 w 719"/>
              <a:gd name="T9" fmla="*/ 0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210"/>
          <p:cNvSpPr>
            <a:spLocks/>
          </p:cNvSpPr>
          <p:nvPr/>
        </p:nvSpPr>
        <p:spPr bwMode="auto">
          <a:xfrm>
            <a:off x="2454275" y="1596103"/>
            <a:ext cx="4094163" cy="1597025"/>
          </a:xfrm>
          <a:custGeom>
            <a:avLst/>
            <a:gdLst>
              <a:gd name="T0" fmla="*/ 458 w 719"/>
              <a:gd name="T1" fmla="*/ 0 h 418"/>
              <a:gd name="T2" fmla="*/ 0 w 719"/>
              <a:gd name="T3" fmla="*/ 267 h 418"/>
              <a:gd name="T4" fmla="*/ 261 w 719"/>
              <a:gd name="T5" fmla="*/ 418 h 418"/>
              <a:gd name="T6" fmla="*/ 719 w 719"/>
              <a:gd name="T7" fmla="*/ 151 h 418"/>
              <a:gd name="T8" fmla="*/ 458 w 719"/>
              <a:gd name="T9" fmla="*/ 0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 flipV="1">
            <a:off x="5310188" y="1492916"/>
            <a:ext cx="1435100" cy="554037"/>
            <a:chOff x="6184232" y="3601453"/>
            <a:chExt cx="747341" cy="184484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6184232" y="3601453"/>
              <a:ext cx="176088" cy="184484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360320" y="3785937"/>
              <a:ext cx="571253" cy="0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6840537" y="906175"/>
            <a:ext cx="2303463" cy="1745578"/>
            <a:chOff x="6793191" y="1919987"/>
            <a:chExt cx="2303791" cy="1267361"/>
          </a:xfrm>
        </p:grpSpPr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6793192" y="2181777"/>
              <a:ext cx="2303790" cy="100557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会员标签有很多，但是真正需要的是运营可以马上应用的。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793191" y="1919987"/>
              <a:ext cx="1525804" cy="307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运营可使用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4746625" y="2977228"/>
            <a:ext cx="1374775" cy="458788"/>
            <a:chOff x="6184232" y="3601453"/>
            <a:chExt cx="747341" cy="184484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6184232" y="3601453"/>
              <a:ext cx="176048" cy="184484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360280" y="3785937"/>
              <a:ext cx="571293" cy="0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6207125" y="3048348"/>
            <a:ext cx="2936878" cy="1574445"/>
            <a:chOff x="6158850" y="3848409"/>
            <a:chExt cx="2938131" cy="1573576"/>
          </a:xfrm>
        </p:grpSpPr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6158852" y="4110197"/>
              <a:ext cx="2938129" cy="13117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fontAlgn="auto">
                <a:lnSpc>
                  <a:spcPct val="120000"/>
                </a:lnSpc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整个标签框架要有一定的可扩展性，不然就会造成不断的调整框架，加大工作量，并照成框架混乱。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158850" y="3848409"/>
              <a:ext cx="1526239" cy="307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框架可扩展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flipH="1">
            <a:off x="1692275" y="3256628"/>
            <a:ext cx="1093788" cy="506413"/>
            <a:chOff x="6184232" y="3601453"/>
            <a:chExt cx="747341" cy="184484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6184232" y="3601453"/>
              <a:ext cx="176802" cy="184484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61034" y="3785937"/>
              <a:ext cx="570539" cy="0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366395" y="3618581"/>
            <a:ext cx="2808288" cy="1349657"/>
            <a:chOff x="366033" y="4184070"/>
            <a:chExt cx="2809259" cy="731607"/>
          </a:xfrm>
        </p:grpSpPr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366033" y="4345604"/>
              <a:ext cx="2809259" cy="57007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20000"/>
                </a:lnSpc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标签的置信度都是需要数据支撑的，对于那些数据支撑不够的标签，不能开发。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61634" y="4184070"/>
              <a:ext cx="1726210" cy="3081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</a:rPr>
                <a:t>数据可支撑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 flipH="1" flipV="1">
            <a:off x="1927225" y="1534191"/>
            <a:ext cx="1593850" cy="708025"/>
            <a:chOff x="6184232" y="3601453"/>
            <a:chExt cx="747341" cy="184484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6184232" y="3601453"/>
              <a:ext cx="176414" cy="184484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360646" y="3785937"/>
              <a:ext cx="570927" cy="0"/>
            </a:xfrm>
            <a:prstGeom prst="line">
              <a:avLst/>
            </a:prstGeom>
            <a:ln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28575" y="1383376"/>
            <a:ext cx="2808287" cy="1563025"/>
            <a:chOff x="28884" y="1949613"/>
            <a:chExt cx="2808685" cy="1259139"/>
          </a:xfrm>
        </p:grpSpPr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28884" y="2241927"/>
              <a:ext cx="2808685" cy="96682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20000"/>
                </a:lnSpc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会员标签系统是由公司所有中心使用，因此每一个标签的标准都是需要统一的。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62333" y="1949613"/>
              <a:ext cx="1525803" cy="3081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标准可统一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7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21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如何搭建会员标签系统（会员标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签体系）</a:t>
            </a: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484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如何搭建会员标签系统（实施篇）</a:t>
            </a:r>
            <a:endParaRPr lang="zh-CN" altLang="en-US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7" name="Straight Connector 32"/>
          <p:cNvCxnSpPr/>
          <p:nvPr/>
        </p:nvCxnSpPr>
        <p:spPr>
          <a:xfrm>
            <a:off x="3725856" y="6451270"/>
            <a:ext cx="1729142" cy="0"/>
          </a:xfrm>
          <a:prstGeom prst="line">
            <a:avLst/>
          </a:prstGeom>
          <a:ln w="19050">
            <a:solidFill>
              <a:srgbClr val="1C488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2"/>
          <p:cNvCxnSpPr/>
          <p:nvPr/>
        </p:nvCxnSpPr>
        <p:spPr>
          <a:xfrm>
            <a:off x="804588" y="6461430"/>
            <a:ext cx="1729142" cy="0"/>
          </a:xfrm>
          <a:prstGeom prst="line">
            <a:avLst/>
          </a:prstGeom>
          <a:ln w="19050">
            <a:solidFill>
              <a:srgbClr val="1C488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2"/>
          <p:cNvCxnSpPr/>
          <p:nvPr/>
        </p:nvCxnSpPr>
        <p:spPr>
          <a:xfrm>
            <a:off x="6783481" y="6451270"/>
            <a:ext cx="1729142" cy="0"/>
          </a:xfrm>
          <a:prstGeom prst="line">
            <a:avLst/>
          </a:prstGeom>
          <a:ln w="19050">
            <a:solidFill>
              <a:srgbClr val="1C488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" y="1625084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商品标签完善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" y="2902091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会员标签体系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" y="4229548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对会员打标签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5" name="图示 44"/>
          <p:cNvGraphicFramePr/>
          <p:nvPr/>
        </p:nvGraphicFramePr>
        <p:xfrm>
          <a:off x="1808479" y="1310640"/>
          <a:ext cx="6309361" cy="102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6" name="图示 45"/>
          <p:cNvGraphicFramePr/>
          <p:nvPr/>
        </p:nvGraphicFramePr>
        <p:xfrm>
          <a:off x="1818639" y="2580640"/>
          <a:ext cx="6309361" cy="102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8" name="图示 47"/>
          <p:cNvGraphicFramePr/>
          <p:nvPr/>
        </p:nvGraphicFramePr>
        <p:xfrm>
          <a:off x="1808479" y="3911600"/>
          <a:ext cx="6309361" cy="102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5" name="直接连接符 24"/>
          <p:cNvCxnSpPr/>
          <p:nvPr/>
        </p:nvCxnSpPr>
        <p:spPr bwMode="auto">
          <a:xfrm>
            <a:off x="1625600" y="1005840"/>
            <a:ext cx="0" cy="413766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3144520" y="1005840"/>
            <a:ext cx="0" cy="413766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>
            <a:off x="4663440" y="1422400"/>
            <a:ext cx="0" cy="37211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>
            <a:off x="6182360" y="1005840"/>
            <a:ext cx="0" cy="413766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 bwMode="auto">
          <a:xfrm>
            <a:off x="7701280" y="1005840"/>
            <a:ext cx="0" cy="413766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96721" y="731004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31921" y="690364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实际开发阶段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87441" y="690364"/>
            <a:ext cx="1479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运营应用阶段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18017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749" name="文本框 12"/>
          <p:cNvSpPr txBox="1">
            <a:spLocks noChangeArrowheads="1"/>
          </p:cNvSpPr>
          <p:nvPr/>
        </p:nvSpPr>
        <p:spPr bwMode="auto">
          <a:xfrm>
            <a:off x="1726111" y="2027199"/>
            <a:ext cx="67538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</a:t>
            </a:r>
            <a:endParaRPr lang="zh-CN" altLang="en-US" sz="40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750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31753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4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0" y="1178719"/>
            <a:ext cx="1989535" cy="4062651"/>
            <a:chOff x="0" y="1571625"/>
            <a:chExt cx="2652713" cy="5416868"/>
          </a:xfrm>
        </p:grpSpPr>
        <p:sp>
          <p:nvSpPr>
            <p:cNvPr id="31748" name="文本框 8"/>
            <p:cNvSpPr txBox="1">
              <a:spLocks noChangeArrowheads="1"/>
            </p:cNvSpPr>
            <p:nvPr/>
          </p:nvSpPr>
          <p:spPr bwMode="auto">
            <a:xfrm>
              <a:off x="0" y="1571625"/>
              <a:ext cx="1495425" cy="541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5800" b="1" dirty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58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52" name="文本框 17"/>
            <p:cNvSpPr>
              <a:spLocks/>
            </p:cNvSpPr>
            <p:nvPr/>
          </p:nvSpPr>
          <p:spPr bwMode="auto">
            <a:xfrm>
              <a:off x="168275" y="4889500"/>
              <a:ext cx="2484438" cy="928688"/>
            </a:xfrm>
            <a:custGeom>
              <a:avLst/>
              <a:gdLst>
                <a:gd name="T0" fmla="*/ 0 w 2484854"/>
                <a:gd name="T1" fmla="*/ 0 h 929514"/>
                <a:gd name="T2" fmla="*/ 2481942 w 2484854"/>
                <a:gd name="T3" fmla="*/ 0 h 929514"/>
                <a:gd name="T4" fmla="*/ 2481942 w 2484854"/>
                <a:gd name="T5" fmla="*/ 206677 h 929514"/>
                <a:gd name="T6" fmla="*/ 2081078 w 2484854"/>
                <a:gd name="T7" fmla="*/ 206677 h 929514"/>
                <a:gd name="T8" fmla="*/ 2081078 w 2484854"/>
                <a:gd name="T9" fmla="*/ 923747 h 929514"/>
                <a:gd name="T10" fmla="*/ 1452066 w 2484854"/>
                <a:gd name="T11" fmla="*/ 923747 h 929514"/>
                <a:gd name="T12" fmla="*/ 1452066 w 2484854"/>
                <a:gd name="T13" fmla="*/ 206677 h 929514"/>
                <a:gd name="T14" fmla="*/ 0 w 2484854"/>
                <a:gd name="T15" fmla="*/ 206677 h 929514"/>
                <a:gd name="T16" fmla="*/ 0 w 2484854"/>
                <a:gd name="T17" fmla="*/ 0 h 9295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84854" h="929514">
                  <a:moveTo>
                    <a:pt x="0" y="0"/>
                  </a:moveTo>
                  <a:lnTo>
                    <a:pt x="2484854" y="0"/>
                  </a:lnTo>
                  <a:lnTo>
                    <a:pt x="2484854" y="207967"/>
                  </a:lnTo>
                  <a:lnTo>
                    <a:pt x="2083520" y="207967"/>
                  </a:lnTo>
                  <a:lnTo>
                    <a:pt x="2083520" y="929514"/>
                  </a:lnTo>
                  <a:lnTo>
                    <a:pt x="1453767" y="929514"/>
                  </a:lnTo>
                  <a:lnTo>
                    <a:pt x="1453767" y="207967"/>
                  </a:lnTo>
                  <a:lnTo>
                    <a:pt x="0" y="207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2500887" y="3745239"/>
            <a:ext cx="416933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要完成上面的目的，肯定不是靠所谓的会员标签体系就能够完成的，最后的执行点肯定是在运营的动作上，而要到达好的效果肯定就是会员精准运营。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ransition spd="slow" advClick="0"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矩形 13"/>
          <p:cNvSpPr>
            <a:spLocks noChangeArrowheads="1"/>
          </p:cNvSpPr>
          <p:nvPr/>
        </p:nvSpPr>
        <p:spPr bwMode="auto">
          <a:xfrm>
            <a:off x="654844" y="4640929"/>
            <a:ext cx="4169058" cy="2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优化置入表</a:t>
            </a:r>
            <a:endParaRPr lang="en-US" altLang="zh-CN" sz="1600" b="1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660" name="矩形 14"/>
          <p:cNvSpPr>
            <a:spLocks noChangeArrowheads="1"/>
          </p:cNvSpPr>
          <p:nvPr/>
        </p:nvSpPr>
        <p:spPr bwMode="auto">
          <a:xfrm>
            <a:off x="4035128" y="4643141"/>
            <a:ext cx="4169058" cy="2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话术优化</a:t>
            </a:r>
            <a:endParaRPr lang="en-US" altLang="zh-CN" sz="1600" b="1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661" name="矩形 15"/>
          <p:cNvSpPr>
            <a:spLocks noChangeArrowheads="1"/>
          </p:cNvSpPr>
          <p:nvPr/>
        </p:nvSpPr>
        <p:spPr bwMode="auto">
          <a:xfrm>
            <a:off x="6927223" y="4674433"/>
            <a:ext cx="4169058" cy="2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精</a:t>
            </a:r>
            <a:r>
              <a:rPr lang="zh-CN" altLang="en-US" sz="1600" b="1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准会员经营</a:t>
            </a:r>
            <a:endParaRPr lang="en-US" altLang="zh-CN" sz="1600" b="1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3619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如何将数据应用到运营（</a:t>
            </a:r>
            <a:r>
              <a:rPr lang="en-US" altLang="zh-CN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TV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519" y="1025394"/>
            <a:ext cx="5809604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9017" y="1347149"/>
            <a:ext cx="2436264" cy="140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889" y="2466647"/>
            <a:ext cx="523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云形标注 18"/>
          <p:cNvSpPr/>
          <p:nvPr/>
        </p:nvSpPr>
        <p:spPr bwMode="auto">
          <a:xfrm>
            <a:off x="2701160" y="451944"/>
            <a:ext cx="1744716" cy="630621"/>
          </a:xfrm>
          <a:prstGeom prst="cloudCallout">
            <a:avLst>
              <a:gd name="adj1" fmla="val -13002"/>
              <a:gd name="adj2" fmla="val 94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家里有孩子，这个的水量够吗？</a:t>
            </a:r>
          </a:p>
        </p:txBody>
      </p:sp>
      <p:sp>
        <p:nvSpPr>
          <p:cNvPr id="20" name="云形标注 19"/>
          <p:cNvSpPr/>
          <p:nvPr/>
        </p:nvSpPr>
        <p:spPr bwMode="auto">
          <a:xfrm>
            <a:off x="252248" y="746234"/>
            <a:ext cx="1855076" cy="730469"/>
          </a:xfrm>
          <a:prstGeom prst="cloudCallout">
            <a:avLst>
              <a:gd name="adj1" fmla="val 31292"/>
              <a:gd name="adj2" fmla="val 5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快递服务怎么样？我这边没电梯能送到楼上吗？</a:t>
            </a:r>
          </a:p>
        </p:txBody>
      </p:sp>
      <p:sp>
        <p:nvSpPr>
          <p:cNvPr id="21" name="云形标注 20"/>
          <p:cNvSpPr/>
          <p:nvPr/>
        </p:nvSpPr>
        <p:spPr bwMode="auto">
          <a:xfrm>
            <a:off x="147144" y="1902371"/>
            <a:ext cx="1855076" cy="630621"/>
          </a:xfrm>
          <a:prstGeom prst="cloudCallout">
            <a:avLst>
              <a:gd name="adj1" fmla="val 64153"/>
              <a:gd name="adj2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之前没买过这个品牌的东西，品牌靠谱吗？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1546441" y="3202152"/>
            <a:ext cx="681771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已退休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2403035" y="3196897"/>
            <a:ext cx="613453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00" dirty="0" smtClean="0"/>
              <a:t>地级县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217586" y="3181131"/>
            <a:ext cx="902487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楼层无电梯</a:t>
            </a:r>
          </a:p>
        </p:txBody>
      </p:sp>
      <p:sp>
        <p:nvSpPr>
          <p:cNvPr id="26" name="圆角矩形 25"/>
          <p:cNvSpPr/>
          <p:nvPr/>
        </p:nvSpPr>
        <p:spPr bwMode="auto">
          <a:xfrm>
            <a:off x="4284386" y="3175875"/>
            <a:ext cx="592433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品质控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5035876" y="3181131"/>
            <a:ext cx="1018101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消费能力一般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6197269" y="3165365"/>
            <a:ext cx="1018101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冲泡品喜欢者</a:t>
            </a: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20" grpId="0" build="p" animBg="1"/>
      <p:bldP spid="21" grpId="0" build="p" animBg="1"/>
      <p:bldP spid="23" grpId="0" build="p" animBg="1"/>
      <p:bldP spid="24" grpId="0" build="p" animBg="1"/>
      <p:bldP spid="25" grpId="0" build="p" animBg="1"/>
      <p:bldP spid="26" grpId="0" build="p" animBg="1"/>
      <p:bldP spid="27" grpId="0" build="p" animBg="1"/>
      <p:bldP spid="18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35163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电商）</a:t>
            </a:r>
          </a:p>
        </p:txBody>
      </p:sp>
      <p:sp>
        <p:nvSpPr>
          <p:cNvPr id="72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TextBox 22"/>
          <p:cNvSpPr txBox="1"/>
          <p:nvPr/>
        </p:nvSpPr>
        <p:spPr>
          <a:xfrm>
            <a:off x="782320" y="4449048"/>
            <a:ext cx="100583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精准推送</a:t>
            </a:r>
            <a:endParaRPr lang="en-US" altLang="zh-CN" sz="1600" b="1" noProof="1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22"/>
          <p:cNvSpPr txBox="1"/>
          <p:nvPr/>
        </p:nvSpPr>
        <p:spPr>
          <a:xfrm>
            <a:off x="6329680" y="4380085"/>
            <a:ext cx="244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全生命周期自动化运营</a:t>
            </a:r>
            <a:endParaRPr lang="en-US" altLang="zh-CN" sz="1600" b="1" noProof="1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22"/>
          <p:cNvSpPr txBox="1"/>
          <p:nvPr/>
        </p:nvSpPr>
        <p:spPr>
          <a:xfrm>
            <a:off x="3840480" y="4451554"/>
            <a:ext cx="123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千人千面</a:t>
            </a:r>
            <a:endParaRPr lang="en-US" altLang="zh-CN" sz="1600" b="1" noProof="1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3438" y="629920"/>
            <a:ext cx="2346669" cy="373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接连接符 24"/>
          <p:cNvCxnSpPr/>
          <p:nvPr/>
        </p:nvCxnSpPr>
        <p:spPr bwMode="auto">
          <a:xfrm>
            <a:off x="5699760" y="629920"/>
            <a:ext cx="1076960" cy="11379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5699760" y="2712720"/>
            <a:ext cx="1076960" cy="1635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1080" y="1443263"/>
            <a:ext cx="2534920" cy="176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云形标注 29"/>
          <p:cNvSpPr/>
          <p:nvPr/>
        </p:nvSpPr>
        <p:spPr bwMode="auto">
          <a:xfrm>
            <a:off x="6856600" y="0"/>
            <a:ext cx="1744716" cy="630621"/>
          </a:xfrm>
          <a:prstGeom prst="cloudCallout">
            <a:avLst>
              <a:gd name="adj1" fmla="val -1355"/>
              <a:gd name="adj2" fmla="val 16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奶粉搞大促？我要屯点货。</a:t>
            </a:r>
          </a:p>
        </p:txBody>
      </p:sp>
      <p:sp>
        <p:nvSpPr>
          <p:cNvPr id="31" name="云形标注 30"/>
          <p:cNvSpPr/>
          <p:nvPr/>
        </p:nvSpPr>
        <p:spPr bwMode="auto">
          <a:xfrm>
            <a:off x="6074280" y="457200"/>
            <a:ext cx="1281560" cy="833120"/>
          </a:xfrm>
          <a:prstGeom prst="cloudCallout">
            <a:avLst>
              <a:gd name="adj1" fmla="val 23118"/>
              <a:gd name="adj2" fmla="val 675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这种活动模式有意思（抓周）来宝宝点两下</a:t>
            </a:r>
          </a:p>
        </p:txBody>
      </p:sp>
      <p:sp>
        <p:nvSpPr>
          <p:cNvPr id="32" name="云形标注 31"/>
          <p:cNvSpPr/>
          <p:nvPr/>
        </p:nvSpPr>
        <p:spPr bwMode="auto">
          <a:xfrm>
            <a:off x="7984360" y="386080"/>
            <a:ext cx="1159640" cy="975360"/>
          </a:xfrm>
          <a:prstGeom prst="cloudCallout">
            <a:avLst>
              <a:gd name="adj1" fmla="val -69175"/>
              <a:gd name="adj2" fmla="val 477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下面的衣服要买件之前都是孕妇装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32560"/>
            <a:ext cx="2287832" cy="218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右箭头 33"/>
          <p:cNvSpPr/>
          <p:nvPr/>
        </p:nvSpPr>
        <p:spPr bwMode="auto">
          <a:xfrm>
            <a:off x="2499360" y="2204720"/>
            <a:ext cx="64008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5" name="云形标注 34"/>
          <p:cNvSpPr/>
          <p:nvPr/>
        </p:nvSpPr>
        <p:spPr bwMode="auto">
          <a:xfrm>
            <a:off x="140840" y="594184"/>
            <a:ext cx="1744716" cy="630621"/>
          </a:xfrm>
          <a:prstGeom prst="cloudCallout">
            <a:avLst>
              <a:gd name="adj1" fmla="val 12038"/>
              <a:gd name="adj2" fmla="val 780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个月前有一批女性会员块到沉睡边界了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云形标注 35"/>
          <p:cNvSpPr/>
          <p:nvPr/>
        </p:nvSpPr>
        <p:spPr bwMode="auto">
          <a:xfrm>
            <a:off x="0" y="3825064"/>
            <a:ext cx="1744716" cy="630621"/>
          </a:xfrm>
          <a:prstGeom prst="cloudCallout">
            <a:avLst>
              <a:gd name="adj1" fmla="val 4468"/>
              <a:gd name="adj2" fmla="val -685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日用品的复购达到了临界值。</a:t>
            </a:r>
          </a:p>
        </p:txBody>
      </p:sp>
      <p:sp>
        <p:nvSpPr>
          <p:cNvPr id="38" name="圆角矩形 37"/>
          <p:cNvSpPr/>
          <p:nvPr/>
        </p:nvSpPr>
        <p:spPr bwMode="auto">
          <a:xfrm>
            <a:off x="6624320" y="3484880"/>
            <a:ext cx="853440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孩子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0~1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岁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7579360" y="3454400"/>
            <a:ext cx="609600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爱打扮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6116320" y="3891280"/>
            <a:ext cx="975360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00" dirty="0" smtClean="0"/>
              <a:t>跨境购爱好者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7223760" y="3881120"/>
            <a:ext cx="741680" cy="284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大促必买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2346960" y="1026160"/>
            <a:ext cx="934720" cy="8534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要针对女性会员启动日用品的活动，防止会员沉睡。</a:t>
            </a: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allAtOnce" animBg="1"/>
      <p:bldP spid="31" grpId="0" build="allAtOnce" animBg="1"/>
      <p:bldP spid="32" grpId="0" build="allAtOnce" animBg="1"/>
      <p:bldP spid="34" grpId="0" animBg="1"/>
      <p:bldP spid="35" grpId="0" build="allAtOnce" animBg="1"/>
      <p:bldP spid="36" grpId="0" build="allAtOnce" animBg="1"/>
      <p:bldP spid="38" grpId="0" build="allAtOnce" animBg="1"/>
      <p:bldP spid="39" grpId="0" build="allAtOnce" animBg="1"/>
      <p:bldP spid="40" grpId="0" build="allAtOnce" animBg="1"/>
      <p:bldP spid="41" grpId="0" build="allAtOnce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/>
          <p:cNvSpPr>
            <a:spLocks/>
          </p:cNvSpPr>
          <p:nvPr/>
        </p:nvSpPr>
        <p:spPr bwMode="auto">
          <a:xfrm>
            <a:off x="4211241" y="0"/>
            <a:ext cx="4817269" cy="5143500"/>
          </a:xfrm>
          <a:custGeom>
            <a:avLst/>
            <a:gdLst>
              <a:gd name="T0" fmla="*/ 3993605 w 5769204"/>
              <a:gd name="T1" fmla="*/ 9427 h 6858000"/>
              <a:gd name="T2" fmla="*/ 12231561 w 5769204"/>
              <a:gd name="T3" fmla="*/ 0 h 6858000"/>
              <a:gd name="T4" fmla="*/ 12231561 w 5769204"/>
              <a:gd name="T5" fmla="*/ 6858000 h 6858000"/>
              <a:gd name="T6" fmla="*/ 0 w 5769204"/>
              <a:gd name="T7" fmla="*/ 6858000 h 6858000"/>
              <a:gd name="T8" fmla="*/ 3993605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sp>
        <p:nvSpPr>
          <p:cNvPr id="16387" name="矩形 1"/>
          <p:cNvSpPr>
            <a:spLocks/>
          </p:cNvSpPr>
          <p:nvPr/>
        </p:nvSpPr>
        <p:spPr bwMode="auto">
          <a:xfrm>
            <a:off x="4326732" y="0"/>
            <a:ext cx="4817269" cy="5143500"/>
          </a:xfrm>
          <a:custGeom>
            <a:avLst/>
            <a:gdLst>
              <a:gd name="T0" fmla="*/ 3993605 w 5769204"/>
              <a:gd name="T1" fmla="*/ 9427 h 6858000"/>
              <a:gd name="T2" fmla="*/ 12231561 w 5769204"/>
              <a:gd name="T3" fmla="*/ 0 h 6858000"/>
              <a:gd name="T4" fmla="*/ 12231561 w 5769204"/>
              <a:gd name="T5" fmla="*/ 6858000 h 6858000"/>
              <a:gd name="T6" fmla="*/ 0 w 5769204"/>
              <a:gd name="T7" fmla="*/ 6858000 h 6858000"/>
              <a:gd name="T8" fmla="*/ 3993605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8" name="等腰三角形 4"/>
          <p:cNvSpPr>
            <a:spLocks/>
          </p:cNvSpPr>
          <p:nvPr/>
        </p:nvSpPr>
        <p:spPr bwMode="auto">
          <a:xfrm rot="-344388">
            <a:off x="7442597" y="-110728"/>
            <a:ext cx="1827609" cy="2657476"/>
          </a:xfrm>
          <a:custGeom>
            <a:avLst/>
            <a:gdLst>
              <a:gd name="T0" fmla="*/ 0 w 2436495"/>
              <a:gd name="T1" fmla="*/ 0 h 3543376"/>
              <a:gd name="T2" fmla="*/ 2438714 w 2436495"/>
              <a:gd name="T3" fmla="*/ 249639 h 3543376"/>
              <a:gd name="T4" fmla="*/ 2095120 w 2436495"/>
              <a:gd name="T5" fmla="*/ 3542851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9" name="等腰三角形 4"/>
          <p:cNvSpPr>
            <a:spLocks/>
          </p:cNvSpPr>
          <p:nvPr/>
        </p:nvSpPr>
        <p:spPr bwMode="auto">
          <a:xfrm rot="10452885">
            <a:off x="7378304" y="109538"/>
            <a:ext cx="801290" cy="1164431"/>
          </a:xfrm>
          <a:custGeom>
            <a:avLst/>
            <a:gdLst>
              <a:gd name="T0" fmla="*/ 0 w 2436495"/>
              <a:gd name="T1" fmla="*/ 0 h 3543376"/>
              <a:gd name="T2" fmla="*/ 7595 w 2436495"/>
              <a:gd name="T3" fmla="*/ 774 h 3543376"/>
              <a:gd name="T4" fmla="*/ 6525 w 2436495"/>
              <a:gd name="T5" fmla="*/ 10986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656159" y="2043116"/>
            <a:ext cx="2555081" cy="600760"/>
            <a:chOff x="2208213" y="2940050"/>
            <a:chExt cx="2581275" cy="571069"/>
          </a:xfrm>
        </p:grpSpPr>
        <p:sp>
          <p:nvSpPr>
            <p:cNvPr id="16390" name="矩形 31"/>
            <p:cNvSpPr>
              <a:spLocks noChangeArrowheads="1"/>
            </p:cNvSpPr>
            <p:nvPr/>
          </p:nvSpPr>
          <p:spPr bwMode="auto">
            <a:xfrm>
              <a:off x="2208213" y="2940050"/>
              <a:ext cx="2581275" cy="369332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 sz="12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391" name="Rectangle 6"/>
            <p:cNvSpPr>
              <a:spLocks noChangeArrowheads="1"/>
            </p:cNvSpPr>
            <p:nvPr/>
          </p:nvSpPr>
          <p:spPr bwMode="auto">
            <a:xfrm>
              <a:off x="2208213" y="2984501"/>
              <a:ext cx="2470151" cy="52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快乐购会员数据基本情况</a:t>
              </a:r>
              <a:endParaRPr lang="zh-CN" altLang="en-US" sz="15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1494" y="2043112"/>
            <a:ext cx="996554" cy="366713"/>
            <a:chOff x="695325" y="2940050"/>
            <a:chExt cx="1328738" cy="488950"/>
          </a:xfrm>
        </p:grpSpPr>
        <p:sp>
          <p:nvSpPr>
            <p:cNvPr id="16392" name="矩形 29"/>
            <p:cNvSpPr>
              <a:spLocks noChangeArrowheads="1"/>
            </p:cNvSpPr>
            <p:nvPr/>
          </p:nvSpPr>
          <p:spPr bwMode="auto">
            <a:xfrm>
              <a:off x="695325" y="2940050"/>
              <a:ext cx="1328738" cy="48895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3" name="文本框 30"/>
            <p:cNvSpPr txBox="1">
              <a:spLocks noChangeArrowheads="1"/>
            </p:cNvSpPr>
            <p:nvPr/>
          </p:nvSpPr>
          <p:spPr bwMode="auto">
            <a:xfrm>
              <a:off x="871538" y="2976563"/>
              <a:ext cx="1051517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5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第一章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56160" y="2538421"/>
            <a:ext cx="2555080" cy="388533"/>
            <a:chOff x="2208213" y="3600450"/>
            <a:chExt cx="2581275" cy="369331"/>
          </a:xfrm>
        </p:grpSpPr>
        <p:sp>
          <p:nvSpPr>
            <p:cNvPr id="16394" name="矩形 38"/>
            <p:cNvSpPr>
              <a:spLocks noChangeArrowheads="1"/>
            </p:cNvSpPr>
            <p:nvPr/>
          </p:nvSpPr>
          <p:spPr bwMode="auto">
            <a:xfrm>
              <a:off x="2208213" y="3600450"/>
              <a:ext cx="2581275" cy="369331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 sz="12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395" name="Rectangle 6"/>
            <p:cNvSpPr>
              <a:spLocks noChangeArrowheads="1"/>
            </p:cNvSpPr>
            <p:nvPr/>
          </p:nvSpPr>
          <p:spPr bwMode="auto">
            <a:xfrm>
              <a:off x="2208213" y="3632198"/>
              <a:ext cx="2470151" cy="307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如何规范底层数据结构</a:t>
              </a:r>
              <a:endParaRPr lang="zh-CN" altLang="en-US" sz="15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1494" y="2538412"/>
            <a:ext cx="996554" cy="366713"/>
            <a:chOff x="695325" y="3600450"/>
            <a:chExt cx="1328738" cy="488950"/>
          </a:xfrm>
        </p:grpSpPr>
        <p:sp>
          <p:nvSpPr>
            <p:cNvPr id="16396" name="矩形 36"/>
            <p:cNvSpPr>
              <a:spLocks noChangeArrowheads="1"/>
            </p:cNvSpPr>
            <p:nvPr/>
          </p:nvSpPr>
          <p:spPr bwMode="auto">
            <a:xfrm>
              <a:off x="695325" y="3600450"/>
              <a:ext cx="1328738" cy="48895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7" name="文本框 37"/>
            <p:cNvSpPr txBox="1">
              <a:spLocks noChangeArrowheads="1"/>
            </p:cNvSpPr>
            <p:nvPr/>
          </p:nvSpPr>
          <p:spPr bwMode="auto">
            <a:xfrm>
              <a:off x="871538" y="3636963"/>
              <a:ext cx="1051517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5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第二章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54969" y="3033714"/>
            <a:ext cx="2553890" cy="388534"/>
            <a:chOff x="2206625" y="4260850"/>
            <a:chExt cx="2581275" cy="369332"/>
          </a:xfrm>
        </p:grpSpPr>
        <p:sp>
          <p:nvSpPr>
            <p:cNvPr id="16398" name="矩形 45"/>
            <p:cNvSpPr>
              <a:spLocks noChangeArrowheads="1"/>
            </p:cNvSpPr>
            <p:nvPr/>
          </p:nvSpPr>
          <p:spPr bwMode="auto">
            <a:xfrm>
              <a:off x="2206625" y="4260850"/>
              <a:ext cx="2581275" cy="369332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 sz="12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399" name="Rectangle 6"/>
            <p:cNvSpPr>
              <a:spLocks noChangeArrowheads="1"/>
            </p:cNvSpPr>
            <p:nvPr/>
          </p:nvSpPr>
          <p:spPr bwMode="auto">
            <a:xfrm>
              <a:off x="2208213" y="4305301"/>
              <a:ext cx="2466975" cy="307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如何搭建会员标签系统</a:t>
              </a:r>
              <a:endParaRPr lang="zh-CN" altLang="en-US" sz="15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54969" y="3529015"/>
            <a:ext cx="2553890" cy="388534"/>
            <a:chOff x="2206625" y="4921250"/>
            <a:chExt cx="2581275" cy="369332"/>
          </a:xfrm>
        </p:grpSpPr>
        <p:sp>
          <p:nvSpPr>
            <p:cNvPr id="16402" name="矩形 52"/>
            <p:cNvSpPr>
              <a:spLocks noChangeArrowheads="1"/>
            </p:cNvSpPr>
            <p:nvPr/>
          </p:nvSpPr>
          <p:spPr bwMode="auto">
            <a:xfrm>
              <a:off x="2206625" y="4921250"/>
              <a:ext cx="2581275" cy="369332"/>
            </a:xfrm>
            <a:prstGeom prst="rect">
              <a:avLst/>
            </a:prstGeom>
            <a:noFill/>
            <a:ln w="9525">
              <a:solidFill>
                <a:srgbClr val="4040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 sz="12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403" name="Rectangle 6"/>
            <p:cNvSpPr>
              <a:spLocks noChangeArrowheads="1"/>
            </p:cNvSpPr>
            <p:nvPr/>
          </p:nvSpPr>
          <p:spPr bwMode="auto">
            <a:xfrm>
              <a:off x="2208213" y="4965697"/>
              <a:ext cx="2466975" cy="307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如何将数据应用到运营</a:t>
              </a:r>
              <a:endParaRPr lang="zh-CN" altLang="en-US" sz="15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9112" y="3033712"/>
            <a:ext cx="996554" cy="366713"/>
            <a:chOff x="692150" y="4260850"/>
            <a:chExt cx="1328738" cy="488950"/>
          </a:xfrm>
        </p:grpSpPr>
        <p:sp>
          <p:nvSpPr>
            <p:cNvPr id="16400" name="矩形 43"/>
            <p:cNvSpPr>
              <a:spLocks noChangeArrowheads="1"/>
            </p:cNvSpPr>
            <p:nvPr/>
          </p:nvSpPr>
          <p:spPr bwMode="auto">
            <a:xfrm>
              <a:off x="692150" y="4260850"/>
              <a:ext cx="1328738" cy="48895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1" name="文本框 44"/>
            <p:cNvSpPr txBox="1">
              <a:spLocks noChangeArrowheads="1"/>
            </p:cNvSpPr>
            <p:nvPr/>
          </p:nvSpPr>
          <p:spPr bwMode="auto">
            <a:xfrm>
              <a:off x="868365" y="4297367"/>
              <a:ext cx="1054691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5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第三章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9112" y="3529012"/>
            <a:ext cx="996554" cy="366713"/>
            <a:chOff x="692150" y="4921250"/>
            <a:chExt cx="1328738" cy="488950"/>
          </a:xfrm>
        </p:grpSpPr>
        <p:sp>
          <p:nvSpPr>
            <p:cNvPr id="16404" name="矩形 50"/>
            <p:cNvSpPr>
              <a:spLocks noChangeArrowheads="1"/>
            </p:cNvSpPr>
            <p:nvPr/>
          </p:nvSpPr>
          <p:spPr bwMode="auto">
            <a:xfrm>
              <a:off x="692150" y="4921250"/>
              <a:ext cx="1328738" cy="48895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5" name="文本框 51"/>
            <p:cNvSpPr txBox="1">
              <a:spLocks noChangeArrowheads="1"/>
            </p:cNvSpPr>
            <p:nvPr/>
          </p:nvSpPr>
          <p:spPr bwMode="auto">
            <a:xfrm>
              <a:off x="868363" y="4957763"/>
              <a:ext cx="1054693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5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第四章</a:t>
              </a:r>
            </a:p>
          </p:txBody>
        </p:sp>
      </p:grpSp>
      <p:grpSp>
        <p:nvGrpSpPr>
          <p:cNvPr id="16406" name="组合 54"/>
          <p:cNvGrpSpPr>
            <a:grpSpLocks/>
          </p:cNvGrpSpPr>
          <p:nvPr/>
        </p:nvGrpSpPr>
        <p:grpSpPr bwMode="auto">
          <a:xfrm>
            <a:off x="367904" y="1288257"/>
            <a:ext cx="2026444" cy="697921"/>
            <a:chOff x="0" y="0"/>
            <a:chExt cx="2702007" cy="929797"/>
          </a:xfrm>
        </p:grpSpPr>
        <p:grpSp>
          <p:nvGrpSpPr>
            <p:cNvPr id="16412" name="组合 55"/>
            <p:cNvGrpSpPr>
              <a:grpSpLocks/>
            </p:cNvGrpSpPr>
            <p:nvPr/>
          </p:nvGrpSpPr>
          <p:grpSpPr bwMode="auto">
            <a:xfrm>
              <a:off x="0" y="0"/>
              <a:ext cx="2702007" cy="849531"/>
              <a:chOff x="0" y="0"/>
              <a:chExt cx="2702007" cy="849531"/>
            </a:xfrm>
          </p:grpSpPr>
          <p:sp>
            <p:nvSpPr>
              <p:cNvPr id="16414" name="文本框 5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32561" cy="676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700" b="1" dirty="0">
                    <a:solidFill>
                      <a:schemeClr val="accent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目录</a:t>
                </a:r>
              </a:p>
            </p:txBody>
          </p:sp>
          <p:cxnSp>
            <p:nvCxnSpPr>
              <p:cNvPr id="16415" name="直接连接符 58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413" name="文本框 56"/>
            <p:cNvSpPr txBox="1">
              <a:spLocks noChangeArrowheads="1"/>
            </p:cNvSpPr>
            <p:nvPr/>
          </p:nvSpPr>
          <p:spPr bwMode="auto">
            <a:xfrm>
              <a:off x="527947" y="499264"/>
              <a:ext cx="1432561" cy="430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 b="1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1500" b="1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6407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9360" y="3009900"/>
            <a:ext cx="474464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480" y="1312911"/>
            <a:ext cx="3616960" cy="234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38143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如何将数据应用到运营（</a:t>
            </a:r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外呼）</a:t>
            </a: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8" name="燕尾形 137"/>
          <p:cNvSpPr/>
          <p:nvPr/>
        </p:nvSpPr>
        <p:spPr>
          <a:xfrm rot="5400000">
            <a:off x="2143525" y="4425119"/>
            <a:ext cx="269960" cy="431936"/>
          </a:xfrm>
          <a:prstGeom prst="chevron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531188" y="4394405"/>
            <a:ext cx="1369555" cy="438557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精准匹配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燕尾形 141"/>
          <p:cNvSpPr/>
          <p:nvPr/>
        </p:nvSpPr>
        <p:spPr>
          <a:xfrm rot="5400000">
            <a:off x="5048558" y="4392989"/>
            <a:ext cx="269960" cy="431936"/>
          </a:xfrm>
          <a:prstGeom prst="chevron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436221" y="4340503"/>
            <a:ext cx="1369555" cy="438557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需求先知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7595" y="1306369"/>
            <a:ext cx="3535045" cy="247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右箭头 146"/>
          <p:cNvSpPr/>
          <p:nvPr/>
        </p:nvSpPr>
        <p:spPr bwMode="auto">
          <a:xfrm>
            <a:off x="4257040" y="2367280"/>
            <a:ext cx="538480" cy="558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8" name="云形标注 147"/>
          <p:cNvSpPr/>
          <p:nvPr/>
        </p:nvSpPr>
        <p:spPr bwMode="auto">
          <a:xfrm>
            <a:off x="231928" y="561601"/>
            <a:ext cx="997432" cy="627119"/>
          </a:xfrm>
          <a:prstGeom prst="cloudCallout">
            <a:avLst>
              <a:gd name="adj1" fmla="val 31292"/>
              <a:gd name="adj2" fmla="val 5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金领阶层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云形标注 148"/>
          <p:cNvSpPr/>
          <p:nvPr/>
        </p:nvSpPr>
        <p:spPr bwMode="auto">
          <a:xfrm>
            <a:off x="1268248" y="531121"/>
            <a:ext cx="997432" cy="627119"/>
          </a:xfrm>
          <a:prstGeom prst="cloudCallout">
            <a:avLst>
              <a:gd name="adj1" fmla="val -44086"/>
              <a:gd name="adj2" fmla="val 751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喜欢品茶、喝白酒</a:t>
            </a:r>
          </a:p>
        </p:txBody>
      </p:sp>
      <p:sp>
        <p:nvSpPr>
          <p:cNvPr id="151" name="云形标注 150"/>
          <p:cNvSpPr/>
          <p:nvPr/>
        </p:nvSpPr>
        <p:spPr bwMode="auto">
          <a:xfrm>
            <a:off x="2284248" y="561601"/>
            <a:ext cx="997432" cy="627119"/>
          </a:xfrm>
          <a:prstGeom prst="cloudCallout">
            <a:avLst>
              <a:gd name="adj1" fmla="val -61403"/>
              <a:gd name="adj2" fmla="val 930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有情怀</a:t>
            </a:r>
          </a:p>
        </p:txBody>
      </p:sp>
      <p:sp>
        <p:nvSpPr>
          <p:cNvPr id="152" name="云形标注 151"/>
          <p:cNvSpPr/>
          <p:nvPr/>
        </p:nvSpPr>
        <p:spPr bwMode="auto">
          <a:xfrm>
            <a:off x="2467128" y="1323601"/>
            <a:ext cx="997432" cy="627119"/>
          </a:xfrm>
          <a:prstGeom prst="cloudCallout">
            <a:avLst>
              <a:gd name="adj1" fmla="val -74645"/>
              <a:gd name="adj2" fmla="val 6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有收藏品购物条件</a:t>
            </a:r>
          </a:p>
        </p:txBody>
      </p:sp>
      <p:sp>
        <p:nvSpPr>
          <p:cNvPr id="153" name="云形标注 152"/>
          <p:cNvSpPr/>
          <p:nvPr/>
        </p:nvSpPr>
        <p:spPr bwMode="auto">
          <a:xfrm>
            <a:off x="4722648" y="622561"/>
            <a:ext cx="997432" cy="627119"/>
          </a:xfrm>
          <a:prstGeom prst="cloudCallout">
            <a:avLst>
              <a:gd name="adj1" fmla="val 9900"/>
              <a:gd name="adj2" fmla="val 703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符合我品味吗？</a:t>
            </a:r>
          </a:p>
        </p:txBody>
      </p:sp>
      <p:sp>
        <p:nvSpPr>
          <p:cNvPr id="154" name="云形标注 153"/>
          <p:cNvSpPr/>
          <p:nvPr/>
        </p:nvSpPr>
        <p:spPr bwMode="auto">
          <a:xfrm>
            <a:off x="5952008" y="520961"/>
            <a:ext cx="997432" cy="627119"/>
          </a:xfrm>
          <a:prstGeom prst="cloudCallout">
            <a:avLst>
              <a:gd name="adj1" fmla="val 9900"/>
              <a:gd name="adj2" fmla="val 703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谁出版的有证书吗？</a:t>
            </a:r>
          </a:p>
        </p:txBody>
      </p:sp>
      <p:sp>
        <p:nvSpPr>
          <p:cNvPr id="155" name="云形标注 154"/>
          <p:cNvSpPr/>
          <p:nvPr/>
        </p:nvSpPr>
        <p:spPr bwMode="auto">
          <a:xfrm>
            <a:off x="2710968" y="1963681"/>
            <a:ext cx="997432" cy="627119"/>
          </a:xfrm>
          <a:prstGeom prst="cloudCallout">
            <a:avLst>
              <a:gd name="adj1" fmla="val -74645"/>
              <a:gd name="adj2" fmla="val 6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对服务要求较高</a:t>
            </a:r>
          </a:p>
        </p:txBody>
      </p:sp>
      <p:sp>
        <p:nvSpPr>
          <p:cNvPr id="156" name="云形标注 155"/>
          <p:cNvSpPr/>
          <p:nvPr/>
        </p:nvSpPr>
        <p:spPr bwMode="auto">
          <a:xfrm>
            <a:off x="7211848" y="510801"/>
            <a:ext cx="997432" cy="627119"/>
          </a:xfrm>
          <a:prstGeom prst="cloudCallout">
            <a:avLst>
              <a:gd name="adj1" fmla="val -14547"/>
              <a:gd name="adj2" fmla="val 1011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售后服务怎么样？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3993" y="1300047"/>
            <a:ext cx="872807" cy="94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build="p" animBg="1"/>
      <p:bldP spid="149" grpId="0" build="p" animBg="1"/>
      <p:bldP spid="151" grpId="0" build="p" animBg="1"/>
      <p:bldP spid="152" grpId="0" build="p" animBg="1"/>
      <p:bldP spid="153" grpId="0" build="p" animBg="1"/>
      <p:bldP spid="154" grpId="0" build="p" animBg="1"/>
      <p:bldP spid="155" grpId="0" build="p" animBg="1"/>
      <p:bldP spid="156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408008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9938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9940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39943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4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1" name="文本框 12"/>
          <p:cNvSpPr txBox="1">
            <a:spLocks noChangeArrowheads="1"/>
          </p:cNvSpPr>
          <p:nvPr/>
        </p:nvSpPr>
        <p:spPr bwMode="auto">
          <a:xfrm>
            <a:off x="2512219" y="2175272"/>
            <a:ext cx="42755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54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42" name="直接连接符 58"/>
          <p:cNvCxnSpPr>
            <a:cxnSpLocks noChangeShapeType="1"/>
          </p:cNvCxnSpPr>
          <p:nvPr/>
        </p:nvCxnSpPr>
        <p:spPr bwMode="auto">
          <a:xfrm>
            <a:off x="2422922" y="3102769"/>
            <a:ext cx="3938588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930324" y="4004785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2017.05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文本框 12"/>
          <p:cNvSpPr txBox="1">
            <a:spLocks noChangeArrowheads="1"/>
          </p:cNvSpPr>
          <p:nvPr/>
        </p:nvSpPr>
        <p:spPr bwMode="auto">
          <a:xfrm>
            <a:off x="2007594" y="2027199"/>
            <a:ext cx="62503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快乐购会员数据基本情况</a:t>
            </a:r>
          </a:p>
        </p:txBody>
      </p:sp>
      <p:grpSp>
        <p:nvGrpSpPr>
          <p:cNvPr id="17414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17417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5" name="矩形 16"/>
          <p:cNvSpPr>
            <a:spLocks noChangeArrowheads="1"/>
          </p:cNvSpPr>
          <p:nvPr/>
        </p:nvSpPr>
        <p:spPr bwMode="auto">
          <a:xfrm>
            <a:off x="2164556" y="3758804"/>
            <a:ext cx="558554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说明公司现在关于会员这一块的现状，有哪些地方是需要去解决的。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178719"/>
            <a:ext cx="1915716" cy="4062651"/>
            <a:chOff x="0" y="1571625"/>
            <a:chExt cx="2554288" cy="5416868"/>
          </a:xfrm>
        </p:grpSpPr>
        <p:sp>
          <p:nvSpPr>
            <p:cNvPr id="17412" name="文本框 8"/>
            <p:cNvSpPr txBox="1">
              <a:spLocks noChangeArrowheads="1"/>
            </p:cNvSpPr>
            <p:nvPr/>
          </p:nvSpPr>
          <p:spPr bwMode="auto">
            <a:xfrm>
              <a:off x="0" y="1571625"/>
              <a:ext cx="1495425" cy="541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5800" b="1" dirty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8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16" name="文本框 19"/>
            <p:cNvSpPr>
              <a:spLocks/>
            </p:cNvSpPr>
            <p:nvPr/>
          </p:nvSpPr>
          <p:spPr bwMode="auto">
            <a:xfrm>
              <a:off x="490538" y="4902200"/>
              <a:ext cx="2063750" cy="915988"/>
            </a:xfrm>
            <a:custGeom>
              <a:avLst/>
              <a:gdLst>
                <a:gd name="T0" fmla="*/ 688223 w 2064307"/>
                <a:gd name="T1" fmla="*/ 0 h 916126"/>
                <a:gd name="T2" fmla="*/ 1376448 w 2064307"/>
                <a:gd name="T3" fmla="*/ 0 h 916126"/>
                <a:gd name="T4" fmla="*/ 1376448 w 2064307"/>
                <a:gd name="T5" fmla="*/ 367109 h 916126"/>
                <a:gd name="T6" fmla="*/ 2060411 w 2064307"/>
                <a:gd name="T7" fmla="*/ 367109 h 916126"/>
                <a:gd name="T8" fmla="*/ 2060411 w 2064307"/>
                <a:gd name="T9" fmla="*/ 915160 h 916126"/>
                <a:gd name="T10" fmla="*/ 0 w 2064307"/>
                <a:gd name="T11" fmla="*/ 915160 h 916126"/>
                <a:gd name="T12" fmla="*/ 0 w 2064307"/>
                <a:gd name="T13" fmla="*/ 367109 h 916126"/>
                <a:gd name="T14" fmla="*/ 688223 w 2064307"/>
                <a:gd name="T15" fmla="*/ 367109 h 916126"/>
                <a:gd name="T16" fmla="*/ 688223 w 2064307"/>
                <a:gd name="T17" fmla="*/ 0 h 9161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64307" h="916126">
                  <a:moveTo>
                    <a:pt x="689525" y="0"/>
                  </a:moveTo>
                  <a:lnTo>
                    <a:pt x="1379051" y="0"/>
                  </a:lnTo>
                  <a:lnTo>
                    <a:pt x="1379051" y="367494"/>
                  </a:lnTo>
                  <a:lnTo>
                    <a:pt x="2064307" y="367494"/>
                  </a:lnTo>
                  <a:lnTo>
                    <a:pt x="2064307" y="916126"/>
                  </a:lnTo>
                  <a:lnTo>
                    <a:pt x="0" y="916126"/>
                  </a:lnTo>
                  <a:lnTo>
                    <a:pt x="0" y="367494"/>
                  </a:lnTo>
                  <a:lnTo>
                    <a:pt x="689525" y="367494"/>
                  </a:lnTo>
                  <a:lnTo>
                    <a:pt x="6895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4399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快乐购会员数据基本情况（数据部分）</a:t>
            </a: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1299639" y="1317464"/>
            <a:ext cx="2065849" cy="485522"/>
          </a:xfrm>
          <a:prstGeom prst="roundRect">
            <a:avLst>
              <a:gd name="adj" fmla="val 50000"/>
            </a:avLst>
          </a:prstGeom>
          <a:solidFill>
            <a:srgbClr val="1C4885"/>
          </a:solidFill>
          <a:ln>
            <a:noFill/>
          </a:ln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74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文本框 12"/>
          <p:cNvSpPr>
            <a:spLocks noChangeArrowheads="1"/>
          </p:cNvSpPr>
          <p:nvPr/>
        </p:nvSpPr>
        <p:spPr bwMode="auto">
          <a:xfrm>
            <a:off x="1682820" y="1384105"/>
            <a:ext cx="1194558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数据完整度</a:t>
            </a:r>
            <a:endParaRPr lang="en-US" sz="1574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圆角矩形 13"/>
          <p:cNvSpPr>
            <a:spLocks noChangeArrowheads="1"/>
          </p:cNvSpPr>
          <p:nvPr/>
        </p:nvSpPr>
        <p:spPr bwMode="auto">
          <a:xfrm>
            <a:off x="1334149" y="2638933"/>
            <a:ext cx="2065849" cy="483142"/>
          </a:xfrm>
          <a:prstGeom prst="roundRect">
            <a:avLst>
              <a:gd name="adj" fmla="val 50000"/>
            </a:avLst>
          </a:prstGeom>
          <a:solidFill>
            <a:srgbClr val="1C4885"/>
          </a:solidFill>
          <a:ln>
            <a:noFill/>
          </a:ln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74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圆角矩形 18"/>
          <p:cNvSpPr>
            <a:spLocks noChangeArrowheads="1"/>
          </p:cNvSpPr>
          <p:nvPr/>
        </p:nvSpPr>
        <p:spPr bwMode="auto">
          <a:xfrm>
            <a:off x="1342479" y="4112647"/>
            <a:ext cx="2064659" cy="483142"/>
          </a:xfrm>
          <a:prstGeom prst="roundRect">
            <a:avLst>
              <a:gd name="adj" fmla="val 50000"/>
            </a:avLst>
          </a:prstGeom>
          <a:solidFill>
            <a:srgbClr val="1C4885"/>
          </a:solidFill>
          <a:ln>
            <a:noFill/>
          </a:ln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74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1682820" y="2724613"/>
            <a:ext cx="1194558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数据准确性</a:t>
            </a:r>
            <a:endParaRPr lang="en-US" sz="1574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12"/>
          <p:cNvSpPr>
            <a:spLocks noChangeArrowheads="1"/>
          </p:cNvSpPr>
          <p:nvPr/>
        </p:nvSpPr>
        <p:spPr bwMode="auto">
          <a:xfrm>
            <a:off x="1655450" y="4193567"/>
            <a:ext cx="1194558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定义标准化</a:t>
            </a:r>
            <a:endParaRPr lang="en-US" sz="1574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TextBox 51"/>
          <p:cNvSpPr>
            <a:spLocks noChangeArrowheads="1"/>
          </p:cNvSpPr>
          <p:nvPr/>
        </p:nvSpPr>
        <p:spPr bwMode="auto">
          <a:xfrm>
            <a:off x="3822382" y="973442"/>
            <a:ext cx="4548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数据孤岛依然存在，整体数据并没有完全打通，各个中心还是存在自己的数据仓库。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大量会员基础信息缺失（电商注册尤为严重）。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3.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存在巨大数量的停用手机号段（造成短信发送资源浪费）。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TextBox 51"/>
          <p:cNvSpPr>
            <a:spLocks noChangeArrowheads="1"/>
          </p:cNvSpPr>
          <p:nvPr/>
        </p:nvSpPr>
        <p:spPr bwMode="auto">
          <a:xfrm>
            <a:off x="3791902" y="2395842"/>
            <a:ext cx="48440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商品分类混乱，并且频繁调动。（没有分离分析类目和应用类目）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同一款商品多个编号，分析人员没办法进行统一分析。（没有设计实际编号和销售编号并行方式）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3.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商品属性信息缺失或者不准确。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TextBox 51"/>
          <p:cNvSpPr>
            <a:spLocks noChangeArrowheads="1"/>
          </p:cNvSpPr>
          <p:nvPr/>
        </p:nvSpPr>
        <p:spPr bwMode="auto">
          <a:xfrm>
            <a:off x="3873182" y="3737292"/>
            <a:ext cx="48034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没有将指标定义标准化并输出相关文档，造成指标定义完全靠问。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指标计算由应用部门提交，最后造成一个指标多种含义，没有一个部门统一负责。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3.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各系统传值不统一，清洗数据时遗忘造成数据标准不统一。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2240847" y="3642213"/>
            <a:ext cx="1344834" cy="827588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34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未订购会员</a:t>
            </a:r>
            <a:endParaRPr lang="zh-CN" altLang="zh-CN" sz="134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3265263" y="1977533"/>
            <a:ext cx="969267" cy="1806396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 dirty="0"/>
          </a:p>
        </p:txBody>
      </p:sp>
      <p:sp>
        <p:nvSpPr>
          <p:cNvPr id="42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4562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快乐购会员数据基本情况（会员部分）</a:t>
            </a:r>
          </a:p>
        </p:txBody>
      </p: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" name="椭圆 3"/>
          <p:cNvSpPr>
            <a:spLocks noChangeArrowheads="1"/>
          </p:cNvSpPr>
          <p:nvPr/>
        </p:nvSpPr>
        <p:spPr bwMode="auto">
          <a:xfrm>
            <a:off x="1108242" y="1265516"/>
            <a:ext cx="3330824" cy="3329635"/>
          </a:xfrm>
          <a:prstGeom prst="ellipse">
            <a:avLst/>
          </a:prstGeom>
          <a:noFill/>
          <a:ln w="9525">
            <a:solidFill>
              <a:srgbClr val="1C4885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2111731" y="1300068"/>
            <a:ext cx="1024873" cy="1647758"/>
          </a:xfrm>
          <a:prstGeom prst="ellipse">
            <a:avLst/>
          </a:prstGeom>
          <a:solidFill>
            <a:srgbClr val="DC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 dirty="0"/>
          </a:p>
        </p:txBody>
      </p:sp>
      <p:sp>
        <p:nvSpPr>
          <p:cNvPr id="46" name="Oval 14"/>
          <p:cNvSpPr>
            <a:spLocks noChangeArrowheads="1"/>
          </p:cNvSpPr>
          <p:nvPr/>
        </p:nvSpPr>
        <p:spPr bwMode="auto">
          <a:xfrm>
            <a:off x="1096916" y="2365292"/>
            <a:ext cx="1014815" cy="1040065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51" name="TextBox 10"/>
          <p:cNvSpPr>
            <a:spLocks noChangeArrowheads="1"/>
          </p:cNvSpPr>
          <p:nvPr/>
        </p:nvSpPr>
        <p:spPr bwMode="auto">
          <a:xfrm>
            <a:off x="4652672" y="603178"/>
            <a:ext cx="2130711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活跃会员（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万）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性别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男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29%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女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55%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无效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16%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平均订购次数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21.49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平均订购金额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14165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14"/>
          <p:cNvSpPr>
            <a:spLocks noChangeArrowheads="1"/>
          </p:cNvSpPr>
          <p:nvPr/>
        </p:nvSpPr>
        <p:spPr bwMode="auto">
          <a:xfrm>
            <a:off x="1230273" y="2585521"/>
            <a:ext cx="614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活跃会员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16"/>
          <p:cNvSpPr>
            <a:spLocks noChangeArrowheads="1"/>
          </p:cNvSpPr>
          <p:nvPr/>
        </p:nvSpPr>
        <p:spPr bwMode="auto">
          <a:xfrm>
            <a:off x="4672989" y="2093863"/>
            <a:ext cx="2130711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沉睡会员（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82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万）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性别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男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女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52%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无效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18%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平均订购次数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8.75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平均订购金额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5620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8" name="TextBox 18"/>
          <p:cNvSpPr>
            <a:spLocks noChangeArrowheads="1"/>
          </p:cNvSpPr>
          <p:nvPr/>
        </p:nvSpPr>
        <p:spPr bwMode="auto">
          <a:xfrm>
            <a:off x="4734308" y="3544548"/>
            <a:ext cx="2132315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订购流失会员（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万）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性别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男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33%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女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61%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无效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5%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平均订购次数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3.59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平均订购金额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2456 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0" name="TextBox 14"/>
          <p:cNvSpPr>
            <a:spLocks noChangeArrowheads="1"/>
          </p:cNvSpPr>
          <p:nvPr/>
        </p:nvSpPr>
        <p:spPr bwMode="auto">
          <a:xfrm>
            <a:off x="2273201" y="1827788"/>
            <a:ext cx="614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沉睡会员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4"/>
          <p:cNvSpPr>
            <a:spLocks noChangeArrowheads="1"/>
          </p:cNvSpPr>
          <p:nvPr/>
        </p:nvSpPr>
        <p:spPr bwMode="auto">
          <a:xfrm>
            <a:off x="2273201" y="3033999"/>
            <a:ext cx="7671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会员池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上弧形箭头 1"/>
          <p:cNvSpPr/>
          <p:nvPr/>
        </p:nvSpPr>
        <p:spPr bwMode="auto">
          <a:xfrm rot="19675020">
            <a:off x="1449243" y="1834192"/>
            <a:ext cx="792241" cy="347216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上弧形箭头 2"/>
          <p:cNvSpPr/>
          <p:nvPr/>
        </p:nvSpPr>
        <p:spPr bwMode="auto">
          <a:xfrm rot="1880926">
            <a:off x="2879881" y="1892822"/>
            <a:ext cx="868188" cy="250645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上弧形箭头 3"/>
          <p:cNvSpPr/>
          <p:nvPr/>
        </p:nvSpPr>
        <p:spPr bwMode="auto">
          <a:xfrm rot="10800000">
            <a:off x="1973132" y="3080165"/>
            <a:ext cx="1479137" cy="239186"/>
          </a:xfrm>
          <a:prstGeom prst="curvedDownArrow">
            <a:avLst>
              <a:gd name="adj1" fmla="val 25000"/>
              <a:gd name="adj2" fmla="val 45994"/>
              <a:gd name="adj3" fmla="val 21065"/>
            </a:avLst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上弧形箭头 24"/>
          <p:cNvSpPr/>
          <p:nvPr/>
        </p:nvSpPr>
        <p:spPr bwMode="auto">
          <a:xfrm rot="10179124">
            <a:off x="1842383" y="2471092"/>
            <a:ext cx="524757" cy="231368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19051" y="2610107"/>
            <a:ext cx="1089192" cy="64045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新增会员</a:t>
            </a:r>
          </a:p>
        </p:txBody>
      </p:sp>
      <p:sp>
        <p:nvSpPr>
          <p:cNvPr id="28" name="TextBox 14"/>
          <p:cNvSpPr>
            <a:spLocks noChangeArrowheads="1"/>
          </p:cNvSpPr>
          <p:nvPr/>
        </p:nvSpPr>
        <p:spPr bwMode="auto">
          <a:xfrm>
            <a:off x="3452270" y="2556945"/>
            <a:ext cx="614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流失会员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3234" y="3045869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4.2%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7221" y="2365292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8.2%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38406" y="31346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4861" y="4048509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27%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 animBg="1"/>
      <p:bldP spid="44" grpId="0" animBg="1"/>
      <p:bldP spid="45" grpId="0" animBg="1"/>
      <p:bldP spid="46" grpId="0" animBg="1"/>
      <p:bldP spid="51" grpId="0" build="allAtOnce"/>
      <p:bldP spid="54" grpId="0"/>
      <p:bldP spid="56" grpId="0" build="allAtOnce"/>
      <p:bldP spid="58" grpId="0" build="allAtOnce"/>
      <p:bldP spid="20" grpId="0"/>
      <p:bldP spid="21" grpId="0"/>
      <p:bldP spid="2" grpId="0" animBg="1"/>
      <p:bldP spid="3" grpId="0" animBg="1"/>
      <p:bldP spid="4" grpId="0" animBg="1"/>
      <p:bldP spid="25" grpId="0" animBg="1"/>
      <p:bldP spid="5" grpId="0" animBg="1"/>
      <p:bldP spid="28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5845969" y="1490663"/>
            <a:ext cx="2358629" cy="2805112"/>
            <a:chOff x="5845969" y="1490663"/>
            <a:chExt cx="2358629" cy="1494235"/>
          </a:xfrm>
        </p:grpSpPr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5845969" y="1490663"/>
              <a:ext cx="2358629" cy="1494235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eaLnBrk="1" hangingPunct="1"/>
              <a:endParaRPr lang="id-ID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5" name="TextBox 13"/>
            <p:cNvSpPr txBox="1">
              <a:spLocks noChangeArrowheads="1"/>
            </p:cNvSpPr>
            <p:nvPr/>
          </p:nvSpPr>
          <p:spPr bwMode="auto">
            <a:xfrm>
              <a:off x="6138863" y="1677591"/>
              <a:ext cx="1753791" cy="131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外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呼会员运营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58766" y="1490663"/>
            <a:ext cx="2359819" cy="2805112"/>
            <a:chOff x="3458766" y="1490663"/>
            <a:chExt cx="2359819" cy="1494235"/>
          </a:xfrm>
          <a:solidFill>
            <a:srgbClr val="1C4885"/>
          </a:solidFill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3458766" y="1490663"/>
              <a:ext cx="2359819" cy="14942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eaLnBrk="1" hangingPunct="1"/>
              <a:endParaRPr lang="id-ID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13"/>
            <p:cNvSpPr txBox="1">
              <a:spLocks noChangeArrowheads="1"/>
            </p:cNvSpPr>
            <p:nvPr/>
          </p:nvSpPr>
          <p:spPr bwMode="auto">
            <a:xfrm>
              <a:off x="3713560" y="1677591"/>
              <a:ext cx="1753790" cy="1311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电商会员运营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</p:grpSp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5047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快乐购会员数据基本情况（运营部分）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9"/>
          <p:cNvGrpSpPr/>
          <p:nvPr/>
        </p:nvGrpSpPr>
        <p:grpSpPr>
          <a:xfrm>
            <a:off x="1040607" y="1500783"/>
            <a:ext cx="2359819" cy="2794992"/>
            <a:chOff x="3458766" y="1490663"/>
            <a:chExt cx="2359819" cy="1494235"/>
          </a:xfrm>
          <a:solidFill>
            <a:srgbClr val="1C4885"/>
          </a:solidFill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458766" y="1490663"/>
              <a:ext cx="2359819" cy="14942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eaLnBrk="1" hangingPunct="1"/>
              <a:endParaRPr lang="id-ID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1"/>
            <p:cNvGrpSpPr/>
            <p:nvPr/>
          </p:nvGrpSpPr>
          <p:grpSpPr>
            <a:xfrm>
              <a:off x="3654233" y="1667471"/>
              <a:ext cx="1926226" cy="1091136"/>
              <a:chOff x="3654233" y="1667471"/>
              <a:chExt cx="1926226" cy="1091136"/>
            </a:xfrm>
            <a:grpFill/>
          </p:grpSpPr>
          <p:sp>
            <p:nvSpPr>
              <p:cNvPr id="23" name="TextBox 13"/>
              <p:cNvSpPr txBox="1">
                <a:spLocks noChangeArrowheads="1"/>
              </p:cNvSpPr>
              <p:nvPr/>
            </p:nvSpPr>
            <p:spPr bwMode="auto">
              <a:xfrm>
                <a:off x="3704630" y="1667471"/>
                <a:ext cx="1753790" cy="13163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20000"/>
                  </a:spcBef>
                </a:pPr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itchFamily="34" charset="0"/>
                  </a:rPr>
                  <a:t>TV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itchFamily="34" charset="0"/>
                  </a:rPr>
                  <a:t>会员运营</a:t>
                </a:r>
                <a:endParaRPr 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  <p:sp>
            <p:nvSpPr>
              <p:cNvPr id="24" name="TextBox 13"/>
              <p:cNvSpPr txBox="1">
                <a:spLocks noChangeArrowheads="1"/>
              </p:cNvSpPr>
              <p:nvPr/>
            </p:nvSpPr>
            <p:spPr bwMode="auto">
              <a:xfrm>
                <a:off x="3654233" y="2028045"/>
                <a:ext cx="1926226" cy="7305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228600" indent="-228600" algn="just" eaLnBrk="1" hangingPunct="1"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没有较为完整的会员意向数据。</a:t>
                </a:r>
                <a:endPara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  <a:p>
                <a:pPr marL="228600" indent="-228600" algn="just" eaLnBrk="1" hangingPunct="1"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没有办法主动和客户产生互动。</a:t>
                </a:r>
                <a:endPara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  <a:p>
                <a:pPr marL="228600" indent="-228600" algn="just" eaLnBrk="1" hangingPunct="1"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所有的运营都是围绕着商品置入表，因此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TV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的会员运营相对较为单一。</a:t>
                </a:r>
                <a:endParaRPr 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</p:txBody>
          </p:sp>
        </p:grpSp>
      </p:grp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3675562" y="2505966"/>
            <a:ext cx="1926226" cy="1366528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28600" indent="-228600" algn="just" eaLnBrk="1" hangingPunct="1">
              <a:spcBef>
                <a:spcPct val="20000"/>
              </a:spcBef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有了一套稍微成形的会员自动化运营系统，但是不能达到精准化运营的效果。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228600" indent="-228600" algn="just" eaLnBrk="1" hangingPunct="1">
              <a:spcBef>
                <a:spcPct val="20000"/>
              </a:spcBef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智能商品推荐系统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属于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缺失的。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228600" indent="-228600" algn="just" eaLnBrk="1" hangingPunct="1">
              <a:spcBef>
                <a:spcPct val="20000"/>
              </a:spcBef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资源位的利用不能够达到精准投放。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6062170" y="2490950"/>
            <a:ext cx="1926226" cy="1366528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28600" indent="-228600" algn="just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有自己的会员运营体系但精准度还可以提高。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228600" indent="-228600" algn="just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会员维护体系比较成熟，同样付出的人力成本也较高。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228600" indent="-228600" algn="just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会员池拓展较为困难了，会员池拓展不够精准。</a:t>
            </a:r>
            <a:endParaRPr 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130969" y="165497"/>
            <a:ext cx="5047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问题点</a:t>
            </a:r>
            <a:endParaRPr lang="zh-CN" altLang="en-US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52928" y="110692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如何规范底层数据结构？</a:t>
            </a:r>
            <a:endParaRPr lang="zh-CN" altLang="en-US" sz="28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92448" y="233628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如何搭建会员标签系统？</a:t>
            </a:r>
            <a:endParaRPr lang="zh-CN" altLang="en-US" sz="28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60288" y="345388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如何将数据应用到运营？</a:t>
            </a:r>
            <a:endParaRPr lang="zh-CN" altLang="en-US" sz="28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9" y="2491863"/>
            <a:ext cx="2530792" cy="246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  <p:bldP spid="19" grpId="0" build="allAtOnce"/>
      <p:bldP spid="2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6" y="265510"/>
            <a:ext cx="5611416" cy="28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矩形 6"/>
          <p:cNvSpPr>
            <a:spLocks noChangeArrowheads="1"/>
          </p:cNvSpPr>
          <p:nvPr/>
        </p:nvSpPr>
        <p:spPr bwMode="auto">
          <a:xfrm>
            <a:off x="0" y="3676650"/>
            <a:ext cx="9144000" cy="14668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1510" name="组合 13"/>
          <p:cNvGrpSpPr>
            <a:grpSpLocks noChangeAspect="1"/>
          </p:cNvGrpSpPr>
          <p:nvPr/>
        </p:nvGrpSpPr>
        <p:grpSpPr bwMode="auto">
          <a:xfrm>
            <a:off x="5103019" y="2383631"/>
            <a:ext cx="4183856" cy="2611041"/>
            <a:chOff x="0" y="0"/>
            <a:chExt cx="5324473" cy="3322983"/>
          </a:xfrm>
        </p:grpSpPr>
        <p:pic>
          <p:nvPicPr>
            <p:cNvPr id="21513" name="图片 1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4" name="图片 15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11" name="矩形 16"/>
          <p:cNvSpPr>
            <a:spLocks noChangeArrowheads="1"/>
          </p:cNvSpPr>
          <p:nvPr/>
        </p:nvSpPr>
        <p:spPr bwMode="auto">
          <a:xfrm>
            <a:off x="2164556" y="3758804"/>
            <a:ext cx="467114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2019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底层数据结构是任何大型项目的基石，因此关于会员标签系统的底层数据需要重新规范化。</a:t>
            </a:r>
            <a:endParaRPr 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178719"/>
            <a:ext cx="1872854" cy="4062651"/>
            <a:chOff x="0" y="1571625"/>
            <a:chExt cx="2497138" cy="5416868"/>
          </a:xfrm>
        </p:grpSpPr>
        <p:sp>
          <p:nvSpPr>
            <p:cNvPr id="21508" name="文本框 8"/>
            <p:cNvSpPr txBox="1">
              <a:spLocks noChangeArrowheads="1"/>
            </p:cNvSpPr>
            <p:nvPr/>
          </p:nvSpPr>
          <p:spPr bwMode="auto">
            <a:xfrm>
              <a:off x="0" y="1571625"/>
              <a:ext cx="1495425" cy="5416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5800" b="1" dirty="0">
                  <a:solidFill>
                    <a:srgbClr val="1C4885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800" b="1" dirty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12" name="文本框 17"/>
            <p:cNvSpPr>
              <a:spLocks/>
            </p:cNvSpPr>
            <p:nvPr/>
          </p:nvSpPr>
          <p:spPr bwMode="auto">
            <a:xfrm>
              <a:off x="341313" y="4933950"/>
              <a:ext cx="2155825" cy="881063"/>
            </a:xfrm>
            <a:custGeom>
              <a:avLst/>
              <a:gdLst>
                <a:gd name="T0" fmla="*/ 351871 w 2156102"/>
                <a:gd name="T1" fmla="*/ 0 h 880167"/>
                <a:gd name="T2" fmla="*/ 1116332 w 2156102"/>
                <a:gd name="T3" fmla="*/ 0 h 880167"/>
                <a:gd name="T4" fmla="*/ 791280 w 2156102"/>
                <a:gd name="T5" fmla="*/ 295205 h 880167"/>
                <a:gd name="T6" fmla="*/ 791280 w 2156102"/>
                <a:gd name="T7" fmla="*/ 308104 h 880167"/>
                <a:gd name="T8" fmla="*/ 2154163 w 2156102"/>
                <a:gd name="T9" fmla="*/ 308104 h 880167"/>
                <a:gd name="T10" fmla="*/ 2154163 w 2156102"/>
                <a:gd name="T11" fmla="*/ 886459 h 880167"/>
                <a:gd name="T12" fmla="*/ 0 w 2156102"/>
                <a:gd name="T13" fmla="*/ 886459 h 880167"/>
                <a:gd name="T14" fmla="*/ 0 w 2156102"/>
                <a:gd name="T15" fmla="*/ 340355 h 880167"/>
                <a:gd name="T16" fmla="*/ 351871 w 2156102"/>
                <a:gd name="T17" fmla="*/ 0 h 8801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56102" h="880167">
                  <a:moveTo>
                    <a:pt x="352186" y="0"/>
                  </a:moveTo>
                  <a:lnTo>
                    <a:pt x="1117336" y="0"/>
                  </a:lnTo>
                  <a:lnTo>
                    <a:pt x="791994" y="293110"/>
                  </a:lnTo>
                  <a:lnTo>
                    <a:pt x="791994" y="305918"/>
                  </a:lnTo>
                  <a:lnTo>
                    <a:pt x="2156102" y="305918"/>
                  </a:lnTo>
                  <a:lnTo>
                    <a:pt x="2156102" y="880167"/>
                  </a:lnTo>
                  <a:lnTo>
                    <a:pt x="0" y="880167"/>
                  </a:lnTo>
                  <a:lnTo>
                    <a:pt x="0" y="337940"/>
                  </a:lnTo>
                  <a:lnTo>
                    <a:pt x="3521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9" name="文本框 12"/>
          <p:cNvSpPr txBox="1">
            <a:spLocks noChangeArrowheads="1"/>
          </p:cNvSpPr>
          <p:nvPr/>
        </p:nvSpPr>
        <p:spPr bwMode="auto">
          <a:xfrm>
            <a:off x="1799830" y="1991866"/>
            <a:ext cx="6366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1C4885"/>
                </a:solidFill>
                <a:latin typeface="微软雅黑" pitchFamily="34" charset="-122"/>
                <a:ea typeface="微软雅黑" pitchFamily="34" charset="-122"/>
              </a:rPr>
              <a:t>如何规范底层数据</a:t>
            </a:r>
            <a:endParaRPr lang="zh-CN" altLang="en-US" sz="4000" b="1" dirty="0">
              <a:solidFill>
                <a:srgbClr val="1C488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130968" y="165497"/>
            <a:ext cx="4657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如何规范底层数据结构（数据定义标准化）</a:t>
            </a:r>
            <a:endParaRPr lang="zh-CN" altLang="en-US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" y="141685"/>
            <a:ext cx="108347" cy="347663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94809" y="783495"/>
            <a:ext cx="2528771" cy="3948570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 w="508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endParaRPr lang="en-US" altLang="zh-CN" sz="2000" b="1" dirty="0" smtClean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941717" y="780937"/>
            <a:ext cx="4320000" cy="1080000"/>
            <a:chOff x="6055337" y="1266546"/>
            <a:chExt cx="2268669" cy="1515117"/>
          </a:xfrm>
          <a:solidFill>
            <a:schemeClr val="accent1">
              <a:lumMod val="50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6055337" y="1266546"/>
              <a:ext cx="2268669" cy="1515117"/>
            </a:xfrm>
            <a:prstGeom prst="rect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17"/>
            <p:cNvGrpSpPr/>
            <p:nvPr/>
          </p:nvGrpSpPr>
          <p:grpSpPr>
            <a:xfrm>
              <a:off x="6343648" y="1331076"/>
              <a:ext cx="1967876" cy="1102484"/>
              <a:chOff x="1013471" y="3900399"/>
              <a:chExt cx="1967876" cy="1102484"/>
            </a:xfrm>
            <a:grpFill/>
          </p:grpSpPr>
          <p:sp>
            <p:nvSpPr>
              <p:cNvPr id="19" name="文本框 18"/>
              <p:cNvSpPr txBox="1"/>
              <p:nvPr/>
            </p:nvSpPr>
            <p:spPr>
              <a:xfrm>
                <a:off x="1071346" y="3900399"/>
                <a:ext cx="1542729" cy="29102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单一部门制定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13471" y="4355219"/>
                <a:ext cx="1967876" cy="64766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kern="1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数据标准的标准需要有一个部门拥有尚方宝剑，这样才能制定统一标准。</a:t>
                </a:r>
                <a:endParaRPr lang="zh-CN" altLang="zh-CN" sz="12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20"/>
          <p:cNvGrpSpPr/>
          <p:nvPr/>
        </p:nvGrpSpPr>
        <p:grpSpPr>
          <a:xfrm>
            <a:off x="3974146" y="3525520"/>
            <a:ext cx="4320000" cy="1080000"/>
            <a:chOff x="8788947" y="1602666"/>
            <a:chExt cx="2231486" cy="1358038"/>
          </a:xfrm>
          <a:solidFill>
            <a:schemeClr val="accent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8788947" y="1602666"/>
              <a:ext cx="2231486" cy="1358038"/>
            </a:xfrm>
            <a:prstGeom prst="rect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3"/>
            <p:cNvGrpSpPr/>
            <p:nvPr/>
          </p:nvGrpSpPr>
          <p:grpSpPr>
            <a:xfrm>
              <a:off x="8817876" y="1684742"/>
              <a:ext cx="2158719" cy="763589"/>
              <a:chOff x="794751" y="4275634"/>
              <a:chExt cx="2158719" cy="763589"/>
            </a:xfrm>
            <a:grpFill/>
          </p:grpSpPr>
          <p:sp>
            <p:nvSpPr>
              <p:cNvPr id="25" name="文本框 24"/>
              <p:cNvSpPr txBox="1"/>
              <p:nvPr/>
            </p:nvSpPr>
            <p:spPr>
              <a:xfrm>
                <a:off x="1119875" y="4275634"/>
                <a:ext cx="1542728" cy="29102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输出标准报告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94751" y="4690913"/>
                <a:ext cx="2158719" cy="3483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endParaRPr lang="zh-CN" altLang="zh-CN" sz="12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组合 48"/>
          <p:cNvGrpSpPr/>
          <p:nvPr/>
        </p:nvGrpSpPr>
        <p:grpSpPr>
          <a:xfrm>
            <a:off x="3973900" y="2133600"/>
            <a:ext cx="4320000" cy="1080000"/>
            <a:chOff x="6131167" y="4007274"/>
            <a:chExt cx="2272107" cy="1584057"/>
          </a:xfrm>
          <a:solidFill>
            <a:schemeClr val="accent1">
              <a:lumMod val="50000"/>
            </a:schemeClr>
          </a:solidFill>
        </p:grpSpPr>
        <p:sp>
          <p:nvSpPr>
            <p:cNvPr id="50" name="矩形 49"/>
            <p:cNvSpPr/>
            <p:nvPr/>
          </p:nvSpPr>
          <p:spPr>
            <a:xfrm>
              <a:off x="6131167" y="4007274"/>
              <a:ext cx="2272107" cy="1584057"/>
            </a:xfrm>
            <a:prstGeom prst="rect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51"/>
            <p:cNvGrpSpPr/>
            <p:nvPr/>
          </p:nvGrpSpPr>
          <p:grpSpPr>
            <a:xfrm>
              <a:off x="6146805" y="4107550"/>
              <a:ext cx="2220116" cy="779402"/>
              <a:chOff x="808417" y="4281438"/>
              <a:chExt cx="2220116" cy="779402"/>
            </a:xfrm>
            <a:grpFill/>
          </p:grpSpPr>
          <p:sp>
            <p:nvSpPr>
              <p:cNvPr id="53" name="文本框 52"/>
              <p:cNvSpPr txBox="1"/>
              <p:nvPr/>
            </p:nvSpPr>
            <p:spPr>
              <a:xfrm>
                <a:off x="1126375" y="4281438"/>
                <a:ext cx="1542728" cy="26119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系统传值统一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808417" y="4654560"/>
                <a:ext cx="2220116" cy="40628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endParaRPr lang="zh-CN" altLang="zh-CN" sz="12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1362004" y="1664766"/>
            <a:ext cx="2077574" cy="2738904"/>
          </a:xfrm>
          <a:custGeom>
            <a:avLst/>
            <a:gdLst>
              <a:gd name="connsiteX0" fmla="*/ 0 w 2335811"/>
              <a:gd name="connsiteY0" fmla="*/ 0 h 3386144"/>
              <a:gd name="connsiteX1" fmla="*/ 2335811 w 2335811"/>
              <a:gd name="connsiteY1" fmla="*/ 0 h 3386144"/>
              <a:gd name="connsiteX2" fmla="*/ 2335811 w 2335811"/>
              <a:gd name="connsiteY2" fmla="*/ 3386144 h 3386144"/>
              <a:gd name="connsiteX3" fmla="*/ 0 w 2335811"/>
              <a:gd name="connsiteY3" fmla="*/ 3386144 h 33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5811" h="3386144">
                <a:moveTo>
                  <a:pt x="0" y="0"/>
                </a:moveTo>
                <a:lnTo>
                  <a:pt x="2335811" y="0"/>
                </a:lnTo>
                <a:lnTo>
                  <a:pt x="2335811" y="3386144"/>
                </a:lnTo>
                <a:lnTo>
                  <a:pt x="0" y="3386144"/>
                </a:lnTo>
                <a:close/>
              </a:path>
            </a:pathLst>
          </a:custGeom>
          <a:ln>
            <a:solidFill>
              <a:srgbClr val="1C4885"/>
            </a:solidFill>
          </a:ln>
          <a:effectLst>
            <a:outerShdw blurRad="127000" dist="127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4531360" y="2563378"/>
            <a:ext cx="373888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应用系统数据在进入数据仓库时，需要统一清洗。</a:t>
            </a:r>
            <a:endParaRPr lang="en-US" altLang="zh-CN" sz="12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12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数据表间的数据传值需要按照统一标准进行。</a:t>
            </a:r>
            <a:endParaRPr lang="zh-CN" altLang="zh-CN" sz="12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80560" y="3924818"/>
            <a:ext cx="374723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2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每一个指标都应该有对应的解析，包含元数据的清洗、指标计算的逻辑、数据的格式、指标的行业含义。</a:t>
            </a:r>
            <a:endParaRPr lang="en-US" altLang="zh-CN" sz="12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2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en-US" altLang="zh-CN" sz="12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用户？什么是用户？</a:t>
            </a:r>
            <a:endParaRPr lang="zh-CN" altLang="zh-CN" sz="12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</TotalTime>
  <Pages>0</Pages>
  <Words>1620</Words>
  <Characters>0</Characters>
  <Application>Microsoft Office PowerPoint</Application>
  <DocSecurity>0</DocSecurity>
  <PresentationFormat>全屏显示(16:9)</PresentationFormat>
  <Lines>0</Lines>
  <Paragraphs>274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700万会员运营方案</dc:title>
  <dc:subject>12sc.taobao.com</dc:subject>
  <dc:creator>张 全</dc:creator>
  <cp:keywords>V1.0.2</cp:keywords>
  <dc:description>12sc.taobao.com</dc:description>
  <cp:lastModifiedBy>杨进</cp:lastModifiedBy>
  <cp:revision>183</cp:revision>
  <dcterms:created xsi:type="dcterms:W3CDTF">2015-07-17T02:38:59Z</dcterms:created>
  <dcterms:modified xsi:type="dcterms:W3CDTF">2017-05-18T01:35:58Z</dcterms:modified>
  <cp:category>初步方案类型</cp:category>
  <cp:contentStatus>www.1ppt.com</cp:contentStatus>
</cp:coreProperties>
</file>