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1144" r:id="rId2"/>
    <p:sldId id="1145" r:id="rId3"/>
    <p:sldId id="1146" r:id="rId4"/>
    <p:sldId id="1147" r:id="rId5"/>
    <p:sldId id="1294" r:id="rId6"/>
    <p:sldId id="1373" r:id="rId7"/>
    <p:sldId id="1380" r:id="rId8"/>
    <p:sldId id="1372" r:id="rId9"/>
    <p:sldId id="1150" r:id="rId10"/>
    <p:sldId id="1295" r:id="rId11"/>
    <p:sldId id="1296" r:id="rId12"/>
    <p:sldId id="1384" r:id="rId13"/>
    <p:sldId id="1382" r:id="rId14"/>
    <p:sldId id="1255" r:id="rId15"/>
    <p:sldId id="1153" r:id="rId16"/>
    <p:sldId id="1202" r:id="rId17"/>
    <p:sldId id="1155" r:id="rId18"/>
    <p:sldId id="1156" r:id="rId19"/>
    <p:sldId id="1157" r:id="rId20"/>
    <p:sldId id="1158" r:id="rId21"/>
    <p:sldId id="1159" r:id="rId22"/>
    <p:sldId id="1377" r:id="rId23"/>
    <p:sldId id="1375" r:id="rId24"/>
    <p:sldId id="1366" r:id="rId25"/>
    <p:sldId id="1160" r:id="rId26"/>
    <p:sldId id="1161" r:id="rId27"/>
    <p:sldId id="1162" r:id="rId28"/>
    <p:sldId id="1163" r:id="rId29"/>
    <p:sldId id="1164" r:id="rId30"/>
    <p:sldId id="1165" r:id="rId31"/>
    <p:sldId id="1166" r:id="rId32"/>
    <p:sldId id="1381" r:id="rId33"/>
    <p:sldId id="1167" r:id="rId34"/>
    <p:sldId id="1379" r:id="rId35"/>
    <p:sldId id="1168" r:id="rId36"/>
    <p:sldId id="1169" r:id="rId37"/>
    <p:sldId id="1374" r:id="rId38"/>
    <p:sldId id="1171" r:id="rId39"/>
    <p:sldId id="1172" r:id="rId40"/>
    <p:sldId id="1173" r:id="rId41"/>
    <p:sldId id="1174" r:id="rId42"/>
    <p:sldId id="1175" r:id="rId43"/>
    <p:sldId id="1176" r:id="rId44"/>
    <p:sldId id="1177" r:id="rId45"/>
    <p:sldId id="1178" r:id="rId46"/>
    <p:sldId id="1179" r:id="rId47"/>
    <p:sldId id="1367" r:id="rId48"/>
    <p:sldId id="1376" r:id="rId49"/>
  </p:sldIdLst>
  <p:sldSz cx="9144000" cy="6858000" type="screen4x3"/>
  <p:notesSz cx="6858000" cy="9545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i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i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i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i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i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99"/>
    <a:srgbClr val="FF0000"/>
    <a:srgbClr val="FF00FF"/>
    <a:srgbClr val="FF3399"/>
    <a:srgbClr val="009900"/>
    <a:srgbClr val="339933"/>
    <a:srgbClr val="FFFF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Objects="1">
      <p:cViewPr varScale="1">
        <p:scale>
          <a:sx n="74" d="100"/>
          <a:sy n="74" d="100"/>
        </p:scale>
        <p:origin x="1128" y="72"/>
      </p:cViewPr>
      <p:guideLst>
        <p:guide orient="horz" pos="2352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726" y="1866"/>
      </p:cViewPr>
      <p:guideLst>
        <p:guide orient="horz" pos="300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1.wmf"/><Relationship Id="rId7" Type="http://schemas.openxmlformats.org/officeDocument/2006/relationships/image" Target="../media/image39.wmf"/><Relationship Id="rId2" Type="http://schemas.openxmlformats.org/officeDocument/2006/relationships/image" Target="../media/image40.wmf"/><Relationship Id="rId1" Type="http://schemas.openxmlformats.org/officeDocument/2006/relationships/image" Target="../media/image36.wmf"/><Relationship Id="rId6" Type="http://schemas.openxmlformats.org/officeDocument/2006/relationships/image" Target="../media/image43.wmf"/><Relationship Id="rId11" Type="http://schemas.openxmlformats.org/officeDocument/2006/relationships/image" Target="../media/image46.wmf"/><Relationship Id="rId5" Type="http://schemas.openxmlformats.org/officeDocument/2006/relationships/image" Target="../media/image38.wmf"/><Relationship Id="rId10" Type="http://schemas.openxmlformats.org/officeDocument/2006/relationships/image" Target="../media/image37.wmf"/><Relationship Id="rId4" Type="http://schemas.openxmlformats.org/officeDocument/2006/relationships/image" Target="../media/image42.wmf"/><Relationship Id="rId9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0.wmf"/><Relationship Id="rId7" Type="http://schemas.openxmlformats.org/officeDocument/2006/relationships/image" Target="../media/image51.wmf"/><Relationship Id="rId2" Type="http://schemas.openxmlformats.org/officeDocument/2006/relationships/image" Target="../media/image49.wmf"/><Relationship Id="rId1" Type="http://schemas.openxmlformats.org/officeDocument/2006/relationships/image" Target="../media/image39.wmf"/><Relationship Id="rId6" Type="http://schemas.openxmlformats.org/officeDocument/2006/relationships/image" Target="../media/image36.wmf"/><Relationship Id="rId5" Type="http://schemas.openxmlformats.org/officeDocument/2006/relationships/image" Target="../media/image50.wmf"/><Relationship Id="rId4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53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1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70.wmf"/><Relationship Id="rId7" Type="http://schemas.openxmlformats.org/officeDocument/2006/relationships/image" Target="../media/image80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10" Type="http://schemas.openxmlformats.org/officeDocument/2006/relationships/image" Target="../media/image73.wmf"/><Relationship Id="rId4" Type="http://schemas.openxmlformats.org/officeDocument/2006/relationships/image" Target="../media/image71.wmf"/><Relationship Id="rId9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6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6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9" Type="http://schemas.openxmlformats.org/officeDocument/2006/relationships/image" Target="../media/image8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98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3.wmf"/><Relationship Id="rId7" Type="http://schemas.openxmlformats.org/officeDocument/2006/relationships/image" Target="../media/image114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1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33.wmf"/><Relationship Id="rId7" Type="http://schemas.openxmlformats.org/officeDocument/2006/relationships/image" Target="../media/image135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59.wmf"/><Relationship Id="rId5" Type="http://schemas.openxmlformats.org/officeDocument/2006/relationships/image" Target="../media/image134.wmf"/><Relationship Id="rId10" Type="http://schemas.openxmlformats.org/officeDocument/2006/relationships/image" Target="../media/image130.wmf"/><Relationship Id="rId4" Type="http://schemas.openxmlformats.org/officeDocument/2006/relationships/image" Target="../media/image57.wmf"/><Relationship Id="rId9" Type="http://schemas.openxmlformats.org/officeDocument/2006/relationships/image" Target="../media/image129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7" Type="http://schemas.openxmlformats.org/officeDocument/2006/relationships/image" Target="../media/image150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44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53.wmf"/><Relationship Id="rId7" Type="http://schemas.openxmlformats.org/officeDocument/2006/relationships/image" Target="../media/image147.wmf"/><Relationship Id="rId12" Type="http://schemas.openxmlformats.org/officeDocument/2006/relationships/image" Target="../media/image155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46.wmf"/><Relationship Id="rId11" Type="http://schemas.openxmlformats.org/officeDocument/2006/relationships/image" Target="../media/image148.wmf"/><Relationship Id="rId5" Type="http://schemas.openxmlformats.org/officeDocument/2006/relationships/image" Target="../media/image145.wmf"/><Relationship Id="rId10" Type="http://schemas.openxmlformats.org/officeDocument/2006/relationships/image" Target="../media/image149.wmf"/><Relationship Id="rId4" Type="http://schemas.openxmlformats.org/officeDocument/2006/relationships/image" Target="../media/image154.wmf"/><Relationship Id="rId9" Type="http://schemas.openxmlformats.org/officeDocument/2006/relationships/image" Target="../media/image144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9" Type="http://schemas.openxmlformats.org/officeDocument/2006/relationships/image" Target="../media/image170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12" Type="http://schemas.openxmlformats.org/officeDocument/2006/relationships/image" Target="../media/image165.wmf"/><Relationship Id="rId2" Type="http://schemas.openxmlformats.org/officeDocument/2006/relationships/image" Target="../media/image163.wmf"/><Relationship Id="rId1" Type="http://schemas.openxmlformats.org/officeDocument/2006/relationships/image" Target="../media/image171.wmf"/><Relationship Id="rId6" Type="http://schemas.openxmlformats.org/officeDocument/2006/relationships/image" Target="../media/image175.wmf"/><Relationship Id="rId11" Type="http://schemas.openxmlformats.org/officeDocument/2006/relationships/image" Target="../media/image180.wmf"/><Relationship Id="rId5" Type="http://schemas.openxmlformats.org/officeDocument/2006/relationships/image" Target="../media/image174.wmf"/><Relationship Id="rId10" Type="http://schemas.openxmlformats.org/officeDocument/2006/relationships/image" Target="../media/image179.w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81.png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35.wmf"/><Relationship Id="rId5" Type="http://schemas.openxmlformats.org/officeDocument/2006/relationships/image" Target="../media/image32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fld id="{242EEAFC-70E5-4DAD-882B-51EC34EB21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046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2988" y="715963"/>
            <a:ext cx="4772025" cy="3579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33900"/>
            <a:ext cx="5029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fld id="{CB9D12BE-739E-4F7B-BEAC-DA7648A77F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36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84.bin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88.bin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97.bin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C8B0F2-3E74-4B75-974B-D78746E053C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40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83527-D410-471F-8554-BC4F73877A4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41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4D428-C2A8-426D-AECA-EC5CA0648B1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227202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7203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19472-8479-45A7-B58F-D09BF4A581D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04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>
                <a:solidFill>
                  <a:srgbClr val="FF0000"/>
                </a:solidFill>
              </a:rPr>
              <a:t>马鞍面的画法：</a:t>
            </a:r>
          </a:p>
          <a:p>
            <a:r>
              <a:rPr lang="zh-CN" altLang="en-US" sz="2000"/>
              <a:t>当</a:t>
            </a:r>
            <a:r>
              <a:rPr lang="en-US" altLang="zh-CN" sz="2000" i="1"/>
              <a:t>x=y , z=       ,</a:t>
            </a:r>
            <a:r>
              <a:rPr lang="zh-CN" altLang="en-US" sz="2000"/>
              <a:t>是抛物线；</a:t>
            </a:r>
          </a:p>
          <a:p>
            <a:r>
              <a:rPr lang="zh-CN" altLang="en-US" sz="2000"/>
              <a:t>   </a:t>
            </a:r>
            <a:r>
              <a:rPr lang="en-US" altLang="zh-CN" sz="2000"/>
              <a:t>z=</a:t>
            </a:r>
            <a:r>
              <a:rPr lang="zh-CN" altLang="en-US" sz="2000"/>
              <a:t>正数：双曲线；</a:t>
            </a:r>
          </a:p>
          <a:p>
            <a:r>
              <a:rPr lang="en-US" altLang="en-US" sz="2000"/>
              <a:t>   </a:t>
            </a:r>
            <a:r>
              <a:rPr lang="en-US" altLang="zh-CN" sz="2000"/>
              <a:t>z=</a:t>
            </a:r>
            <a:r>
              <a:rPr lang="zh-CN" altLang="en-US" sz="2000"/>
              <a:t>负数：另一方向双曲线；</a:t>
            </a:r>
          </a:p>
          <a:p>
            <a:r>
              <a:rPr lang="en-US" altLang="zh-CN" sz="2000"/>
              <a:t>x+y=</a:t>
            </a:r>
            <a:r>
              <a:rPr lang="zh-CN" altLang="en-US" sz="2000"/>
              <a:t>正数或负数：开口向下的抛物线。</a:t>
            </a:r>
          </a:p>
        </p:txBody>
      </p:sp>
      <p:graphicFrame>
        <p:nvGraphicFramePr>
          <p:cNvPr id="2043908" name="Object 4"/>
          <p:cNvGraphicFramePr>
            <a:graphicFrameLocks noChangeAspect="1"/>
          </p:cNvGraphicFramePr>
          <p:nvPr/>
        </p:nvGraphicFramePr>
        <p:xfrm>
          <a:off x="2203450" y="4932363"/>
          <a:ext cx="3000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910" name="公式" r:id="rId4" imgW="177480" imgH="203040" progId="Equation.3">
                  <p:embed/>
                </p:oleObj>
              </mc:Choice>
              <mc:Fallback>
                <p:oleObj name="公式" r:id="rId4" imgW="1774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4932363"/>
                        <a:ext cx="30003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E04C83-C6C8-4207-A65E-21088FBCB64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045954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5955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>
                <a:solidFill>
                  <a:srgbClr val="FF0000"/>
                </a:solidFill>
              </a:rPr>
              <a:t>马鞍面的画法：</a:t>
            </a:r>
          </a:p>
          <a:p>
            <a:r>
              <a:rPr lang="zh-CN" altLang="en-US" sz="2000"/>
              <a:t>当</a:t>
            </a:r>
            <a:r>
              <a:rPr lang="en-US" altLang="zh-CN" sz="2000" i="1"/>
              <a:t>x=y , z=       ,</a:t>
            </a:r>
            <a:r>
              <a:rPr lang="zh-CN" altLang="en-US" sz="2000"/>
              <a:t>是抛物线；</a:t>
            </a:r>
          </a:p>
          <a:p>
            <a:r>
              <a:rPr lang="zh-CN" altLang="en-US" sz="2000"/>
              <a:t>   </a:t>
            </a:r>
            <a:r>
              <a:rPr lang="en-US" altLang="zh-CN" sz="2000"/>
              <a:t>z=</a:t>
            </a:r>
            <a:r>
              <a:rPr lang="zh-CN" altLang="en-US" sz="2000"/>
              <a:t>正数：双曲线；</a:t>
            </a:r>
          </a:p>
          <a:p>
            <a:r>
              <a:rPr lang="en-US" altLang="en-US" sz="2000"/>
              <a:t>   </a:t>
            </a:r>
            <a:r>
              <a:rPr lang="en-US" altLang="zh-CN" sz="2000"/>
              <a:t>z=</a:t>
            </a:r>
            <a:r>
              <a:rPr lang="zh-CN" altLang="en-US" sz="2000"/>
              <a:t>负数：另一方向双曲线；</a:t>
            </a:r>
          </a:p>
          <a:p>
            <a:r>
              <a:rPr lang="en-US" altLang="zh-CN" sz="2000"/>
              <a:t>x+y=</a:t>
            </a:r>
            <a:r>
              <a:rPr lang="zh-CN" altLang="en-US" sz="2000"/>
              <a:t>正数或负数：开口向下的抛物线。</a:t>
            </a:r>
          </a:p>
        </p:txBody>
      </p:sp>
      <p:graphicFrame>
        <p:nvGraphicFramePr>
          <p:cNvPr id="2045956" name="Object 3076"/>
          <p:cNvGraphicFramePr>
            <a:graphicFrameLocks noChangeAspect="1"/>
          </p:cNvGraphicFramePr>
          <p:nvPr/>
        </p:nvGraphicFramePr>
        <p:xfrm>
          <a:off x="2203450" y="4932363"/>
          <a:ext cx="3000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958" name="公式" r:id="rId4" imgW="177480" imgH="203040" progId="Equation.3">
                  <p:embed/>
                </p:oleObj>
              </mc:Choice>
              <mc:Fallback>
                <p:oleObj name="公式" r:id="rId4" imgW="177480" imgH="203040" progId="Equation.3">
                  <p:embed/>
                  <p:pic>
                    <p:nvPicPr>
                      <p:cNvPr id="0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4932363"/>
                        <a:ext cx="30003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7AEFF-782A-4856-BE98-64DEC90575D7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04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>
                <a:solidFill>
                  <a:srgbClr val="FF0000"/>
                </a:solidFill>
              </a:rPr>
              <a:t>马鞍面的画法：</a:t>
            </a:r>
          </a:p>
          <a:p>
            <a:r>
              <a:rPr lang="zh-CN" altLang="en-US" sz="2000"/>
              <a:t>当</a:t>
            </a:r>
            <a:r>
              <a:rPr lang="en-US" altLang="zh-CN" sz="2000" i="1"/>
              <a:t>x=y , z=       ,</a:t>
            </a:r>
            <a:r>
              <a:rPr lang="zh-CN" altLang="en-US" sz="2000"/>
              <a:t>是抛物线；</a:t>
            </a:r>
          </a:p>
          <a:p>
            <a:r>
              <a:rPr lang="zh-CN" altLang="en-US" sz="2000"/>
              <a:t>   </a:t>
            </a:r>
            <a:r>
              <a:rPr lang="en-US" altLang="zh-CN" sz="2000"/>
              <a:t>z=</a:t>
            </a:r>
            <a:r>
              <a:rPr lang="zh-CN" altLang="en-US" sz="2000"/>
              <a:t>正数：双曲线；</a:t>
            </a:r>
          </a:p>
          <a:p>
            <a:r>
              <a:rPr lang="en-US" altLang="en-US" sz="2000"/>
              <a:t>   </a:t>
            </a:r>
            <a:r>
              <a:rPr lang="en-US" altLang="zh-CN" sz="2000"/>
              <a:t>z=</a:t>
            </a:r>
            <a:r>
              <a:rPr lang="zh-CN" altLang="en-US" sz="2000"/>
              <a:t>负数：另一方向双曲线；</a:t>
            </a:r>
          </a:p>
          <a:p>
            <a:r>
              <a:rPr lang="en-US" altLang="zh-CN" sz="2000"/>
              <a:t>x+y=</a:t>
            </a:r>
            <a:r>
              <a:rPr lang="zh-CN" altLang="en-US" sz="2000"/>
              <a:t>正数或负数：开口向下的抛物线。</a:t>
            </a:r>
          </a:p>
        </p:txBody>
      </p:sp>
      <p:graphicFrame>
        <p:nvGraphicFramePr>
          <p:cNvPr id="2048004" name="Object 4"/>
          <p:cNvGraphicFramePr>
            <a:graphicFrameLocks noChangeAspect="1"/>
          </p:cNvGraphicFramePr>
          <p:nvPr/>
        </p:nvGraphicFramePr>
        <p:xfrm>
          <a:off x="2203450" y="4932363"/>
          <a:ext cx="3000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06" name="公式" r:id="rId4" imgW="177480" imgH="203040" progId="Equation.3">
                  <p:embed/>
                </p:oleObj>
              </mc:Choice>
              <mc:Fallback>
                <p:oleObj name="公式" r:id="rId4" imgW="1774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4932363"/>
                        <a:ext cx="30003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E2C0C-E5B7-413F-860D-09D5729821E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05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8C7AB-1804-401C-9F1B-02C9B3B0CE9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05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41BD1-9676-495A-9754-726022E9BB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2667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35967-4BBA-4056-8218-292912557A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81292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4276F-F294-43D2-A18A-C5227080E8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59148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76F85-F108-44B0-AEDA-09C2C00A49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49205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60819-EA30-41D0-97D6-202F2B513F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592321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BD603-21FF-4485-B4E9-4447530DFD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18474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28E4E-E2F1-4821-A0A4-F248210E62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21020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AA8EB-CD8D-49F6-A182-D721657AF2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45150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A7F40-99DA-417E-9E84-429A62B691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410719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7A707-8108-41A7-94FC-2FF34B4516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93562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7DFC1-C861-464C-8836-B17FA55272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668509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</a:defRPr>
            </a:lvl1pPr>
          </a:lstStyle>
          <a:p>
            <a:fld id="{6B68B6C3-13B3-41B6-8285-F2854D2F56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slide" Target="slide2.xml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44.wmf"/><Relationship Id="rId26" Type="http://schemas.openxmlformats.org/officeDocument/2006/relationships/slide" Target="slide2.xml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56.bin"/><Relationship Id="rId25" Type="http://schemas.openxmlformats.org/officeDocument/2006/relationships/slide" Target="slide48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43.wmf"/><Relationship Id="rId22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39.wmf"/><Relationship Id="rId9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7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1.bin"/><Relationship Id="rId20" Type="http://schemas.openxmlformats.org/officeDocument/2006/relationships/slide" Target="slide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41.wmf"/><Relationship Id="rId5" Type="http://schemas.openxmlformats.org/officeDocument/2006/relationships/image" Target="../media/image39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7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slide" Target="slide2.xml"/><Relationship Id="rId4" Type="http://schemas.openxmlformats.org/officeDocument/2006/relationships/image" Target="../media/image5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58.wmf"/><Relationship Id="rId1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5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60.wmf"/><Relationship Id="rId10" Type="http://schemas.openxmlformats.org/officeDocument/2006/relationships/slide" Target="slide2.xml"/><Relationship Id="rId4" Type="http://schemas.openxmlformats.org/officeDocument/2006/relationships/oleObject" Target="../embeddings/oleObject81.bin"/><Relationship Id="rId9" Type="http://schemas.openxmlformats.org/officeDocument/2006/relationships/image" Target="../media/image6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60.wmf"/><Relationship Id="rId10" Type="http://schemas.openxmlformats.org/officeDocument/2006/relationships/slide" Target="slide2.xml"/><Relationship Id="rId4" Type="http://schemas.openxmlformats.org/officeDocument/2006/relationships/oleObject" Target="../embeddings/oleObject85.bin"/><Relationship Id="rId9" Type="http://schemas.openxmlformats.org/officeDocument/2006/relationships/image" Target="../media/image6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9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5.bin"/><Relationship Id="rId20" Type="http://schemas.openxmlformats.org/officeDocument/2006/relationships/slide" Target="slide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92.bin"/><Relationship Id="rId19" Type="http://schemas.openxmlformats.org/officeDocument/2006/relationships/image" Target="../media/image69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9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26" Type="http://schemas.openxmlformats.org/officeDocument/2006/relationships/slide" Target="slide28.xml"/><Relationship Id="rId3" Type="http://schemas.openxmlformats.org/officeDocument/2006/relationships/oleObject" Target="../embeddings/oleObject3.bin"/><Relationship Id="rId21" Type="http://schemas.openxmlformats.org/officeDocument/2006/relationships/slide" Target="slide10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5" Type="http://schemas.openxmlformats.org/officeDocument/2006/relationships/slide" Target="slide25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slide" Target="slide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24" Type="http://schemas.openxmlformats.org/officeDocument/2006/relationships/slide" Target="slide20.xml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slide" Target="slide17.xml"/><Relationship Id="rId10" Type="http://schemas.openxmlformats.org/officeDocument/2006/relationships/image" Target="../media/image6.wmf"/><Relationship Id="rId19" Type="http://schemas.openxmlformats.org/officeDocument/2006/relationships/slide" Target="slide4.xml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22" Type="http://schemas.openxmlformats.org/officeDocument/2006/relationships/slide" Target="slide15.xml"/><Relationship Id="rId27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74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10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111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75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71.wmf"/><Relationship Id="rId24" Type="http://schemas.openxmlformats.org/officeDocument/2006/relationships/slide" Target="slide2.xml"/><Relationship Id="rId5" Type="http://schemas.openxmlformats.org/officeDocument/2006/relationships/image" Target="../media/image76.wmf"/><Relationship Id="rId15" Type="http://schemas.openxmlformats.org/officeDocument/2006/relationships/image" Target="../media/image79.wmf"/><Relationship Id="rId23" Type="http://schemas.openxmlformats.org/officeDocument/2006/relationships/image" Target="../media/image73.wmf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72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109.bin"/><Relationship Id="rId22" Type="http://schemas.openxmlformats.org/officeDocument/2006/relationships/oleObject" Target="../embeddings/oleObject1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8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82.wmf"/><Relationship Id="rId9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84.wmf"/><Relationship Id="rId1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6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8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87.wmf"/><Relationship Id="rId9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88.wmf"/><Relationship Id="rId9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132.bin"/><Relationship Id="rId21" Type="http://schemas.openxmlformats.org/officeDocument/2006/relationships/slide" Target="slide2.xml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9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slide" Target="slide2.xml"/><Relationship Id="rId4" Type="http://schemas.openxmlformats.org/officeDocument/2006/relationships/image" Target="../media/image9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03.wmf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8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slide" Target="slide2.xml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0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slide" Target="slide36.xml"/><Relationship Id="rId3" Type="http://schemas.openxmlformats.org/officeDocument/2006/relationships/oleObject" Target="../embeddings/oleObject11.bin"/><Relationship Id="rId21" Type="http://schemas.openxmlformats.org/officeDocument/2006/relationships/slide" Target="slide38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slide" Target="slide33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slide" Target="slide4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slide" Target="slide44.xml"/><Relationship Id="rId10" Type="http://schemas.openxmlformats.org/officeDocument/2006/relationships/image" Target="../media/image14.wmf"/><Relationship Id="rId19" Type="http://schemas.openxmlformats.org/officeDocument/2006/relationships/slide" Target="slide45.xml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slide" Target="slide4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08.wmf"/><Relationship Id="rId19" Type="http://schemas.openxmlformats.org/officeDocument/2006/relationships/slide" Target="slide2.xml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1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1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17.wmf"/><Relationship Id="rId19" Type="http://schemas.openxmlformats.org/officeDocument/2006/relationships/slide" Target="slide2.xml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1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slide" Target="slide3.xml"/><Relationship Id="rId4" Type="http://schemas.openxmlformats.org/officeDocument/2006/relationships/image" Target="../media/image12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slide" Target="slide3.xml"/><Relationship Id="rId4" Type="http://schemas.openxmlformats.org/officeDocument/2006/relationships/image" Target="../media/image12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26.wmf"/><Relationship Id="rId1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2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28.wmf"/><Relationship Id="rId9" Type="http://schemas.openxmlformats.org/officeDocument/2006/relationships/slide" Target="slide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slide" Target="slide3.xml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59.wmf"/><Relationship Id="rId22" Type="http://schemas.openxmlformats.org/officeDocument/2006/relationships/image" Target="../media/image13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slide" Target="slide3.xml"/><Relationship Id="rId4" Type="http://schemas.openxmlformats.org/officeDocument/2006/relationships/image" Target="../media/image13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95.bin"/><Relationship Id="rId18" Type="http://schemas.openxmlformats.org/officeDocument/2006/relationships/oleObject" Target="../embeddings/oleObject198.bin"/><Relationship Id="rId3" Type="http://schemas.openxmlformats.org/officeDocument/2006/relationships/oleObject" Target="../embeddings/oleObject190.bin"/><Relationship Id="rId21" Type="http://schemas.openxmlformats.org/officeDocument/2006/relationships/image" Target="../media/image136.wmf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41.wmf"/><Relationship Id="rId17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7.bin"/><Relationship Id="rId20" Type="http://schemas.openxmlformats.org/officeDocument/2006/relationships/oleObject" Target="../embeddings/oleObject200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99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42.wmf"/><Relationship Id="rId22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19" Type="http://schemas.openxmlformats.org/officeDocument/2006/relationships/slide" Target="slide2.xml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slide" Target="slide3.xml"/><Relationship Id="rId4" Type="http://schemas.openxmlformats.org/officeDocument/2006/relationships/image" Target="../media/image14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5" Type="http://schemas.openxmlformats.org/officeDocument/2006/relationships/slide" Target="slide3.xml"/><Relationship Id="rId4" Type="http://schemas.openxmlformats.org/officeDocument/2006/relationships/image" Target="../media/image14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208.bin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149.wmf"/><Relationship Id="rId17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9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5" Type="http://schemas.openxmlformats.org/officeDocument/2006/relationships/slide" Target="slide3.xml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14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150.wmf"/><Relationship Id="rId26" Type="http://schemas.openxmlformats.org/officeDocument/2006/relationships/oleObject" Target="../embeddings/oleObject221.bin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217.bin"/><Relationship Id="rId25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20" Type="http://schemas.openxmlformats.org/officeDocument/2006/relationships/image" Target="../media/image144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148.wmf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0.bin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146.wmf"/><Relationship Id="rId22" Type="http://schemas.openxmlformats.org/officeDocument/2006/relationships/image" Target="../media/image149.wmf"/><Relationship Id="rId27" Type="http://schemas.openxmlformats.org/officeDocument/2006/relationships/image" Target="../media/image15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227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slide" Target="slide3.xml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161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169.wmf"/><Relationship Id="rId3" Type="http://schemas.openxmlformats.org/officeDocument/2006/relationships/oleObject" Target="../embeddings/oleObject228.bin"/><Relationship Id="rId21" Type="http://schemas.openxmlformats.org/officeDocument/2006/relationships/slide" Target="slide3.xml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wmf"/><Relationship Id="rId20" Type="http://schemas.openxmlformats.org/officeDocument/2006/relationships/image" Target="../media/image170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236.bin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16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177.wmf"/><Relationship Id="rId26" Type="http://schemas.openxmlformats.org/officeDocument/2006/relationships/image" Target="../media/image165.wmf"/><Relationship Id="rId3" Type="http://schemas.openxmlformats.org/officeDocument/2006/relationships/oleObject" Target="../embeddings/oleObject237.bin"/><Relationship Id="rId21" Type="http://schemas.openxmlformats.org/officeDocument/2006/relationships/oleObject" Target="../embeddings/oleObject246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244.bin"/><Relationship Id="rId25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wmf"/><Relationship Id="rId20" Type="http://schemas.openxmlformats.org/officeDocument/2006/relationships/image" Target="../media/image178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241.bin"/><Relationship Id="rId24" Type="http://schemas.openxmlformats.org/officeDocument/2006/relationships/image" Target="../media/image180.wmf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23" Type="http://schemas.openxmlformats.org/officeDocument/2006/relationships/oleObject" Target="../embeddings/oleObject247.bin"/><Relationship Id="rId10" Type="http://schemas.openxmlformats.org/officeDocument/2006/relationships/image" Target="../media/image173.wmf"/><Relationship Id="rId19" Type="http://schemas.openxmlformats.org/officeDocument/2006/relationships/oleObject" Target="../embeddings/oleObject245.bin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175.wmf"/><Relationship Id="rId22" Type="http://schemas.openxmlformats.org/officeDocument/2006/relationships/image" Target="../media/image179.wmf"/><Relationship Id="rId27" Type="http://schemas.openxmlformats.org/officeDocument/2006/relationships/slide" Target="slide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18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252.bin"/><Relationship Id="rId4" Type="http://schemas.openxmlformats.org/officeDocument/2006/relationships/image" Target="../media/image182.wmf"/><Relationship Id="rId9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18" Type="http://schemas.openxmlformats.org/officeDocument/2006/relationships/oleObject" Target="../embeddings/oleObject33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1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9.wmf"/><Relationship Id="rId19" Type="http://schemas.openxmlformats.org/officeDocument/2006/relationships/image" Target="../media/image33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slide" Target="slide2.xml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4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57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29572" name="Object 4"/>
          <p:cNvGraphicFramePr>
            <a:graphicFrameLocks noChangeAspect="1"/>
          </p:cNvGraphicFramePr>
          <p:nvPr/>
        </p:nvGraphicFramePr>
        <p:xfrm>
          <a:off x="685800" y="4425950"/>
          <a:ext cx="20574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62" name="Clip" r:id="rId3" imgW="812520" imgH="691560" progId="MS_ClipArt_Gallery.2">
                  <p:embed/>
                </p:oleObj>
              </mc:Choice>
              <mc:Fallback>
                <p:oleObj name="Clip" r:id="rId3" imgW="812520" imgH="6915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25950"/>
                        <a:ext cx="20574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957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en-US" altLang="zh-CN" sz="6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§</a:t>
            </a:r>
            <a:r>
              <a:rPr lang="en-US" altLang="zh-CN" sz="6000">
                <a:solidFill>
                  <a:schemeClr val="accent2"/>
                </a:solidFill>
                <a:latin typeface="楷体_GB2312" pitchFamily="49" charset="-122"/>
              </a:rPr>
              <a:t>7 </a:t>
            </a:r>
            <a:r>
              <a:rPr lang="zh-CN" alt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重积分的应用</a:t>
            </a:r>
          </a:p>
        </p:txBody>
      </p:sp>
      <p:graphicFrame>
        <p:nvGraphicFramePr>
          <p:cNvPr id="2029574" name="Object 6"/>
          <p:cNvGraphicFramePr>
            <a:graphicFrameLocks noChangeAspect="1"/>
          </p:cNvGraphicFramePr>
          <p:nvPr/>
        </p:nvGraphicFramePr>
        <p:xfrm>
          <a:off x="6842125" y="5105400"/>
          <a:ext cx="16160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63" name="Clip" r:id="rId5" imgW="2191680" imgH="1424160" progId="MS_ClipArt_Gallery.2">
                  <p:embed/>
                </p:oleObj>
              </mc:Choice>
              <mc:Fallback>
                <p:oleObj name="Clip" r:id="rId5" imgW="2191680" imgH="14241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5" y="5105400"/>
                        <a:ext cx="16160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330" name="Oval 2"/>
          <p:cNvSpPr>
            <a:spLocks noChangeArrowheads="1"/>
          </p:cNvSpPr>
          <p:nvPr/>
        </p:nvSpPr>
        <p:spPr bwMode="auto">
          <a:xfrm>
            <a:off x="838200" y="3290888"/>
            <a:ext cx="2292350" cy="223043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75332" name="Text Box 4"/>
          <p:cNvSpPr txBox="1">
            <a:spLocks noChangeArrowheads="1"/>
          </p:cNvSpPr>
          <p:nvPr/>
        </p:nvSpPr>
        <p:spPr bwMode="auto">
          <a:xfrm>
            <a:off x="4267200" y="2393950"/>
            <a:ext cx="82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</a:rPr>
              <a:t>D</a:t>
            </a:r>
            <a:r>
              <a:rPr lang="en-US" altLang="zh-CN" b="1" baseline="-25000">
                <a:solidFill>
                  <a:srgbClr val="009900"/>
                </a:solidFill>
              </a:rPr>
              <a:t>xy</a:t>
            </a:r>
            <a:r>
              <a:rPr lang="en-US" altLang="zh-CN" b="1" i="0">
                <a:solidFill>
                  <a:srgbClr val="009900"/>
                </a:solidFill>
              </a:rPr>
              <a:t>:</a:t>
            </a:r>
            <a:endParaRPr lang="en-US" altLang="zh-CN" b="1" i="0">
              <a:solidFill>
                <a:srgbClr val="FF0000"/>
              </a:solidFill>
            </a:endParaRPr>
          </a:p>
        </p:txBody>
      </p:sp>
      <p:sp>
        <p:nvSpPr>
          <p:cNvPr id="2275335" name="Text Box 7"/>
          <p:cNvSpPr txBox="1">
            <a:spLocks noChangeArrowheads="1"/>
          </p:cNvSpPr>
          <p:nvPr/>
        </p:nvSpPr>
        <p:spPr bwMode="auto">
          <a:xfrm>
            <a:off x="3048000" y="4303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 altLang="zh-CN" i="0">
              <a:solidFill>
                <a:schemeClr val="tx1"/>
              </a:solidFill>
            </a:endParaRPr>
          </a:p>
        </p:txBody>
      </p:sp>
      <p:graphicFrame>
        <p:nvGraphicFramePr>
          <p:cNvPr id="2275336" name="Object 8"/>
          <p:cNvGraphicFramePr>
            <a:graphicFrameLocks noChangeAspect="1"/>
          </p:cNvGraphicFramePr>
          <p:nvPr/>
        </p:nvGraphicFramePr>
        <p:xfrm>
          <a:off x="6065838" y="1239838"/>
          <a:ext cx="14732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6" name="公式" r:id="rId3" imgW="850680" imgH="253800" progId="Equation.3">
                  <p:embed/>
                </p:oleObj>
              </mc:Choice>
              <mc:Fallback>
                <p:oleObj name="公式" r:id="rId3" imgW="85068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838" y="1239838"/>
                        <a:ext cx="14732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5338" name="Text Box 10"/>
          <p:cNvSpPr txBox="1">
            <a:spLocks noChangeArrowheads="1"/>
          </p:cNvSpPr>
          <p:nvPr/>
        </p:nvSpPr>
        <p:spPr bwMode="auto">
          <a:xfrm>
            <a:off x="1809750" y="170815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i="0">
                <a:solidFill>
                  <a:srgbClr val="FF0000"/>
                </a:solidFill>
              </a:rPr>
              <a:t>柱面坐标</a:t>
            </a:r>
            <a:endParaRPr lang="zh-CN" altLang="en-US" sz="2000" b="1" i="0">
              <a:solidFill>
                <a:schemeClr val="accent2"/>
              </a:solidFill>
            </a:endParaRPr>
          </a:p>
        </p:txBody>
      </p:sp>
      <p:sp>
        <p:nvSpPr>
          <p:cNvPr id="2275339" name="Text Box 11"/>
          <p:cNvSpPr txBox="1">
            <a:spLocks noChangeArrowheads="1"/>
          </p:cNvSpPr>
          <p:nvPr/>
        </p:nvSpPr>
        <p:spPr bwMode="auto">
          <a:xfrm>
            <a:off x="1809750" y="2843213"/>
            <a:ext cx="177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</a:rPr>
              <a:t>r =a </a:t>
            </a:r>
            <a:r>
              <a:rPr lang="en-US" altLang="zh-CN" b="1" i="0">
                <a:solidFill>
                  <a:srgbClr val="009900"/>
                </a:solidFill>
              </a:rPr>
              <a:t>cos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</a:t>
            </a:r>
            <a:endParaRPr lang="en-US" altLang="zh-CN" b="1" i="0">
              <a:solidFill>
                <a:srgbClr val="009900"/>
              </a:solidFill>
            </a:endParaRPr>
          </a:p>
        </p:txBody>
      </p:sp>
      <p:graphicFrame>
        <p:nvGraphicFramePr>
          <p:cNvPr id="2275349" name="Object 21"/>
          <p:cNvGraphicFramePr>
            <a:graphicFrameLocks noChangeAspect="1"/>
          </p:cNvGraphicFramePr>
          <p:nvPr/>
        </p:nvGraphicFramePr>
        <p:xfrm>
          <a:off x="6065838" y="1828800"/>
          <a:ext cx="16494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7" name="公式" r:id="rId5" imgW="952200" imgH="253800" progId="Equation.3">
                  <p:embed/>
                </p:oleObj>
              </mc:Choice>
              <mc:Fallback>
                <p:oleObj name="公式" r:id="rId5" imgW="952200" imgH="253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838" y="1828800"/>
                        <a:ext cx="16494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5350" name="Object 22"/>
          <p:cNvGraphicFramePr>
            <a:graphicFrameLocks noChangeAspect="1"/>
          </p:cNvGraphicFramePr>
          <p:nvPr/>
        </p:nvGraphicFramePr>
        <p:xfrm>
          <a:off x="5334000" y="2482850"/>
          <a:ext cx="14303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8" name="公式" r:id="rId7" imgW="698400" imgH="177480" progId="Equation.3">
                  <p:embed/>
                </p:oleObj>
              </mc:Choice>
              <mc:Fallback>
                <p:oleObj name="公式" r:id="rId7" imgW="698400" imgH="177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82850"/>
                        <a:ext cx="14303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5351" name="Text Box 23"/>
          <p:cNvSpPr txBox="1">
            <a:spLocks noChangeArrowheads="1"/>
          </p:cNvSpPr>
          <p:nvPr/>
        </p:nvSpPr>
        <p:spPr bwMode="auto">
          <a:xfrm>
            <a:off x="8810625" y="2301875"/>
            <a:ext cx="312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sp>
        <p:nvSpPr>
          <p:cNvPr id="2275353" name="Text Box 25"/>
          <p:cNvSpPr txBox="1">
            <a:spLocks noChangeArrowheads="1"/>
          </p:cNvSpPr>
          <p:nvPr/>
        </p:nvSpPr>
        <p:spPr bwMode="auto">
          <a:xfrm>
            <a:off x="234950" y="1219200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i="0"/>
              <a:t>所围立体是曲顶柱体</a:t>
            </a:r>
          </a:p>
        </p:txBody>
      </p:sp>
      <p:sp>
        <p:nvSpPr>
          <p:cNvPr id="2275355" name="Arc 27"/>
          <p:cNvSpPr>
            <a:spLocks/>
          </p:cNvSpPr>
          <p:nvPr/>
        </p:nvSpPr>
        <p:spPr bwMode="auto">
          <a:xfrm flipV="1">
            <a:off x="847725" y="4379913"/>
            <a:ext cx="2282825" cy="1141412"/>
          </a:xfrm>
          <a:custGeom>
            <a:avLst/>
            <a:gdLst>
              <a:gd name="G0" fmla="+- 21597 0 0"/>
              <a:gd name="G1" fmla="+- 21600 0 0"/>
              <a:gd name="G2" fmla="+- 21600 0 0"/>
              <a:gd name="T0" fmla="*/ 0 w 43194"/>
              <a:gd name="T1" fmla="*/ 21239 h 21600"/>
              <a:gd name="T2" fmla="*/ 43194 w 43194"/>
              <a:gd name="T3" fmla="*/ 21235 h 21600"/>
              <a:gd name="T4" fmla="*/ 21597 w 4319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4" h="21600" fill="none" extrusionOk="0">
                <a:moveTo>
                  <a:pt x="0" y="21239"/>
                </a:moveTo>
                <a:cubicBezTo>
                  <a:pt x="197" y="9452"/>
                  <a:pt x="9808" y="-1"/>
                  <a:pt x="21597" y="0"/>
                </a:cubicBezTo>
                <a:cubicBezTo>
                  <a:pt x="33384" y="0"/>
                  <a:pt x="42994" y="9449"/>
                  <a:pt x="43193" y="21235"/>
                </a:cubicBezTo>
              </a:path>
              <a:path w="43194" h="21600" stroke="0" extrusionOk="0">
                <a:moveTo>
                  <a:pt x="0" y="21239"/>
                </a:moveTo>
                <a:cubicBezTo>
                  <a:pt x="197" y="9452"/>
                  <a:pt x="9808" y="-1"/>
                  <a:pt x="21597" y="0"/>
                </a:cubicBezTo>
                <a:cubicBezTo>
                  <a:pt x="33384" y="0"/>
                  <a:pt x="42994" y="9449"/>
                  <a:pt x="43193" y="21235"/>
                </a:cubicBezTo>
                <a:lnTo>
                  <a:pt x="21597" y="21600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75356" name="Arc 28"/>
          <p:cNvSpPr>
            <a:spLocks/>
          </p:cNvSpPr>
          <p:nvPr/>
        </p:nvSpPr>
        <p:spPr bwMode="auto">
          <a:xfrm>
            <a:off x="847725" y="3276600"/>
            <a:ext cx="2282825" cy="1141413"/>
          </a:xfrm>
          <a:custGeom>
            <a:avLst/>
            <a:gdLst>
              <a:gd name="G0" fmla="+- 21597 0 0"/>
              <a:gd name="G1" fmla="+- 21600 0 0"/>
              <a:gd name="G2" fmla="+- 21600 0 0"/>
              <a:gd name="T0" fmla="*/ 0 w 43194"/>
              <a:gd name="T1" fmla="*/ 21239 h 21600"/>
              <a:gd name="T2" fmla="*/ 43194 w 43194"/>
              <a:gd name="T3" fmla="*/ 21235 h 21600"/>
              <a:gd name="T4" fmla="*/ 21597 w 4319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4" h="21600" fill="none" extrusionOk="0">
                <a:moveTo>
                  <a:pt x="0" y="21239"/>
                </a:moveTo>
                <a:cubicBezTo>
                  <a:pt x="197" y="9452"/>
                  <a:pt x="9808" y="-1"/>
                  <a:pt x="21597" y="0"/>
                </a:cubicBezTo>
                <a:cubicBezTo>
                  <a:pt x="33384" y="0"/>
                  <a:pt x="42994" y="9449"/>
                  <a:pt x="43193" y="21235"/>
                </a:cubicBezTo>
              </a:path>
              <a:path w="43194" h="21600" stroke="0" extrusionOk="0">
                <a:moveTo>
                  <a:pt x="0" y="21239"/>
                </a:moveTo>
                <a:cubicBezTo>
                  <a:pt x="197" y="9452"/>
                  <a:pt x="9808" y="-1"/>
                  <a:pt x="21597" y="0"/>
                </a:cubicBezTo>
                <a:cubicBezTo>
                  <a:pt x="33384" y="0"/>
                  <a:pt x="42994" y="9449"/>
                  <a:pt x="43193" y="21235"/>
                </a:cubicBezTo>
                <a:lnTo>
                  <a:pt x="21597" y="21600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75354" name="Text Box 26"/>
          <p:cNvSpPr txBox="1">
            <a:spLocks noChangeArrowheads="1"/>
          </p:cNvSpPr>
          <p:nvPr/>
        </p:nvSpPr>
        <p:spPr bwMode="auto">
          <a:xfrm>
            <a:off x="1325563" y="4191000"/>
            <a:ext cx="66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D</a:t>
            </a:r>
            <a:r>
              <a:rPr lang="en-US" altLang="zh-CN" sz="2000" b="1" baseline="-25000">
                <a:solidFill>
                  <a:schemeClr val="tx1"/>
                </a:solidFill>
              </a:rPr>
              <a:t>xy</a:t>
            </a:r>
            <a:endParaRPr lang="en-US" altLang="zh-CN" sz="2000" b="1" i="0">
              <a:solidFill>
                <a:schemeClr val="tx1"/>
              </a:solidFill>
            </a:endParaRPr>
          </a:p>
        </p:txBody>
      </p:sp>
      <p:grpSp>
        <p:nvGrpSpPr>
          <p:cNvPr id="2275357" name="Group 29"/>
          <p:cNvGrpSpPr>
            <a:grpSpLocks/>
          </p:cNvGrpSpPr>
          <p:nvPr/>
        </p:nvGrpSpPr>
        <p:grpSpPr bwMode="auto">
          <a:xfrm>
            <a:off x="238125" y="2332038"/>
            <a:ext cx="3708400" cy="2457450"/>
            <a:chOff x="150" y="1469"/>
            <a:chExt cx="2336" cy="1548"/>
          </a:xfrm>
        </p:grpSpPr>
        <p:sp>
          <p:nvSpPr>
            <p:cNvPr id="2275341" name="Freeform 13"/>
            <p:cNvSpPr>
              <a:spLocks/>
            </p:cNvSpPr>
            <p:nvPr/>
          </p:nvSpPr>
          <p:spPr bwMode="auto">
            <a:xfrm>
              <a:off x="528" y="1533"/>
              <a:ext cx="1" cy="1435"/>
            </a:xfrm>
            <a:custGeom>
              <a:avLst/>
              <a:gdLst>
                <a:gd name="T0" fmla="*/ 0 w 1"/>
                <a:gd name="T1" fmla="*/ 1435 h 1435"/>
                <a:gd name="T2" fmla="*/ 0 w 1"/>
                <a:gd name="T3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35">
                  <a:moveTo>
                    <a:pt x="0" y="1435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342" name="Text Box 14"/>
            <p:cNvSpPr txBox="1">
              <a:spLocks noChangeArrowheads="1"/>
            </p:cNvSpPr>
            <p:nvPr/>
          </p:nvSpPr>
          <p:spPr bwMode="auto">
            <a:xfrm>
              <a:off x="256" y="2805"/>
              <a:ext cx="2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600" b="1">
                  <a:solidFill>
                    <a:schemeClr val="tx1"/>
                  </a:solidFill>
                </a:rPr>
                <a:t>0</a:t>
              </a:r>
              <a:endParaRPr lang="en-US" altLang="zh-CN" sz="1600" b="1" i="0">
                <a:solidFill>
                  <a:schemeClr val="tx1"/>
                </a:solidFill>
              </a:endParaRPr>
            </a:p>
          </p:txBody>
        </p:sp>
        <p:sp>
          <p:nvSpPr>
            <p:cNvPr id="2275343" name="Freeform 15"/>
            <p:cNvSpPr>
              <a:spLocks/>
            </p:cNvSpPr>
            <p:nvPr/>
          </p:nvSpPr>
          <p:spPr bwMode="auto">
            <a:xfrm>
              <a:off x="261" y="2775"/>
              <a:ext cx="2007" cy="1"/>
            </a:xfrm>
            <a:custGeom>
              <a:avLst/>
              <a:gdLst>
                <a:gd name="T0" fmla="*/ 0 w 2007"/>
                <a:gd name="T1" fmla="*/ 0 h 1"/>
                <a:gd name="T2" fmla="*/ 2007 w 200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7" h="1">
                  <a:moveTo>
                    <a:pt x="0" y="0"/>
                  </a:moveTo>
                  <a:lnTo>
                    <a:pt x="2007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344" name="Text Box 16"/>
            <p:cNvSpPr txBox="1">
              <a:spLocks noChangeArrowheads="1"/>
            </p:cNvSpPr>
            <p:nvPr/>
          </p:nvSpPr>
          <p:spPr bwMode="auto">
            <a:xfrm>
              <a:off x="150" y="1469"/>
              <a:ext cx="3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>
                  <a:solidFill>
                    <a:schemeClr val="tx1"/>
                  </a:solidFill>
                </a:rPr>
                <a:t>y</a:t>
              </a:r>
              <a:r>
                <a:rPr lang="en-US" altLang="zh-CN" sz="1800" b="1" i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75345" name="Text Box 17"/>
            <p:cNvSpPr txBox="1">
              <a:spLocks noChangeArrowheads="1"/>
            </p:cNvSpPr>
            <p:nvPr/>
          </p:nvSpPr>
          <p:spPr bwMode="auto">
            <a:xfrm>
              <a:off x="2105" y="2759"/>
              <a:ext cx="3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</p:grpSp>
      <p:sp>
        <p:nvSpPr>
          <p:cNvPr id="2275362" name="Freeform 34"/>
          <p:cNvSpPr>
            <a:spLocks/>
          </p:cNvSpPr>
          <p:nvPr/>
        </p:nvSpPr>
        <p:spPr bwMode="auto">
          <a:xfrm>
            <a:off x="1985963" y="4356100"/>
            <a:ext cx="1587" cy="61913"/>
          </a:xfrm>
          <a:custGeom>
            <a:avLst/>
            <a:gdLst>
              <a:gd name="T0" fmla="*/ 0 w 1"/>
              <a:gd name="T1" fmla="*/ 0 h 39"/>
              <a:gd name="T2" fmla="*/ 0 w 1"/>
              <a:gd name="T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9">
                <a:moveTo>
                  <a:pt x="0" y="0"/>
                </a:moveTo>
                <a:lnTo>
                  <a:pt x="0" y="39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75363" name="Object 35"/>
          <p:cNvGraphicFramePr>
            <a:graphicFrameLocks noChangeAspect="1"/>
          </p:cNvGraphicFramePr>
          <p:nvPr/>
        </p:nvGraphicFramePr>
        <p:xfrm>
          <a:off x="785813" y="371475"/>
          <a:ext cx="83629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9" name="公式" r:id="rId9" imgW="4813200" imgH="419040" progId="Equation.3">
                  <p:embed/>
                </p:oleObj>
              </mc:Choice>
              <mc:Fallback>
                <p:oleObj name="公式" r:id="rId9" imgW="4813200" imgH="4190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71475"/>
                        <a:ext cx="83629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5364" name="Text Box 36"/>
          <p:cNvSpPr txBox="1">
            <a:spLocks noChangeArrowheads="1"/>
          </p:cNvSpPr>
          <p:nvPr/>
        </p:nvSpPr>
        <p:spPr bwMode="auto">
          <a:xfrm>
            <a:off x="269875" y="1703388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rgbClr val="FF00FF"/>
                </a:solidFill>
              </a:rPr>
              <a:t>先选系</a:t>
            </a:r>
          </a:p>
        </p:txBody>
      </p:sp>
      <p:sp>
        <p:nvSpPr>
          <p:cNvPr id="2275365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234950" y="304800"/>
            <a:ext cx="534988" cy="490538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3.</a:t>
            </a:r>
          </a:p>
        </p:txBody>
      </p:sp>
      <p:sp>
        <p:nvSpPr>
          <p:cNvPr id="2275367" name="AutoShape 39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75368" name="Text Box 40"/>
          <p:cNvSpPr txBox="1">
            <a:spLocks noChangeArrowheads="1"/>
          </p:cNvSpPr>
          <p:nvPr/>
        </p:nvSpPr>
        <p:spPr bwMode="auto">
          <a:xfrm>
            <a:off x="4881563" y="123983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i="0"/>
              <a:t>上顶：</a:t>
            </a:r>
            <a:endParaRPr lang="zh-CN" altLang="en-US" sz="2800"/>
          </a:p>
        </p:txBody>
      </p:sp>
      <p:sp>
        <p:nvSpPr>
          <p:cNvPr id="2275369" name="Text Box 41"/>
          <p:cNvSpPr txBox="1">
            <a:spLocks noChangeArrowheads="1"/>
          </p:cNvSpPr>
          <p:nvPr/>
        </p:nvSpPr>
        <p:spPr bwMode="auto">
          <a:xfrm>
            <a:off x="4881563" y="1793875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800" b="1" i="0"/>
              <a:t>下底：</a:t>
            </a:r>
            <a:endParaRPr lang="zh-CN" altLang="en-US" sz="28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5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5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7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7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7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7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5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75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75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75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7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7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75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75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75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75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75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75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7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7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7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75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75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227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7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7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75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75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53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227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227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27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227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75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75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75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75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27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75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75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5330" grpId="0" animBg="1"/>
      <p:bldP spid="2275332" grpId="0" autoUpdateAnimBg="0"/>
      <p:bldP spid="2275335" grpId="0" autoUpdateAnimBg="0"/>
      <p:bldP spid="2275338" grpId="0" autoUpdateAnimBg="0"/>
      <p:bldP spid="2275339" grpId="0" autoUpdateAnimBg="0"/>
      <p:bldP spid="2275351" grpId="0" autoUpdateAnimBg="0"/>
      <p:bldP spid="2275353" grpId="0" autoUpdateAnimBg="0"/>
      <p:bldP spid="2275355" grpId="0" animBg="1"/>
      <p:bldP spid="2275356" grpId="0" animBg="1"/>
      <p:bldP spid="2275354" grpId="0" autoUpdateAnimBg="0"/>
      <p:bldP spid="2275362" grpId="0" animBg="1"/>
      <p:bldP spid="2275364" grpId="0" autoUpdateAnimBg="0"/>
      <p:bldP spid="2275368" grpId="0" autoUpdateAnimBg="0"/>
      <p:bldP spid="227536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354" name="Arc 2"/>
          <p:cNvSpPr>
            <a:spLocks/>
          </p:cNvSpPr>
          <p:nvPr/>
        </p:nvSpPr>
        <p:spPr bwMode="auto">
          <a:xfrm flipV="1">
            <a:off x="847725" y="4379913"/>
            <a:ext cx="2282825" cy="1141412"/>
          </a:xfrm>
          <a:custGeom>
            <a:avLst/>
            <a:gdLst>
              <a:gd name="G0" fmla="+- 21597 0 0"/>
              <a:gd name="G1" fmla="+- 21600 0 0"/>
              <a:gd name="G2" fmla="+- 21600 0 0"/>
              <a:gd name="T0" fmla="*/ 0 w 43194"/>
              <a:gd name="T1" fmla="*/ 21239 h 21600"/>
              <a:gd name="T2" fmla="*/ 43194 w 43194"/>
              <a:gd name="T3" fmla="*/ 21235 h 21600"/>
              <a:gd name="T4" fmla="*/ 21597 w 4319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4" h="21600" fill="none" extrusionOk="0">
                <a:moveTo>
                  <a:pt x="0" y="21239"/>
                </a:moveTo>
                <a:cubicBezTo>
                  <a:pt x="197" y="9452"/>
                  <a:pt x="9808" y="-1"/>
                  <a:pt x="21597" y="0"/>
                </a:cubicBezTo>
                <a:cubicBezTo>
                  <a:pt x="33384" y="0"/>
                  <a:pt x="42994" y="9449"/>
                  <a:pt x="43193" y="21235"/>
                </a:cubicBezTo>
              </a:path>
              <a:path w="43194" h="21600" stroke="0" extrusionOk="0">
                <a:moveTo>
                  <a:pt x="0" y="21239"/>
                </a:moveTo>
                <a:cubicBezTo>
                  <a:pt x="197" y="9452"/>
                  <a:pt x="9808" y="-1"/>
                  <a:pt x="21597" y="0"/>
                </a:cubicBezTo>
                <a:cubicBezTo>
                  <a:pt x="33384" y="0"/>
                  <a:pt x="42994" y="9449"/>
                  <a:pt x="43193" y="21235"/>
                </a:cubicBezTo>
                <a:lnTo>
                  <a:pt x="21597" y="21600"/>
                </a:lnTo>
                <a:close/>
              </a:path>
            </a:pathLst>
          </a:cu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76355" name="Arc 3"/>
          <p:cNvSpPr>
            <a:spLocks/>
          </p:cNvSpPr>
          <p:nvPr/>
        </p:nvSpPr>
        <p:spPr bwMode="auto">
          <a:xfrm>
            <a:off x="847725" y="3276600"/>
            <a:ext cx="2282825" cy="1141413"/>
          </a:xfrm>
          <a:custGeom>
            <a:avLst/>
            <a:gdLst>
              <a:gd name="G0" fmla="+- 21597 0 0"/>
              <a:gd name="G1" fmla="+- 21600 0 0"/>
              <a:gd name="G2" fmla="+- 21600 0 0"/>
              <a:gd name="T0" fmla="*/ 0 w 43194"/>
              <a:gd name="T1" fmla="*/ 21239 h 21600"/>
              <a:gd name="T2" fmla="*/ 43194 w 43194"/>
              <a:gd name="T3" fmla="*/ 21235 h 21600"/>
              <a:gd name="T4" fmla="*/ 21597 w 4319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4" h="21600" fill="none" extrusionOk="0">
                <a:moveTo>
                  <a:pt x="0" y="21239"/>
                </a:moveTo>
                <a:cubicBezTo>
                  <a:pt x="197" y="9452"/>
                  <a:pt x="9808" y="-1"/>
                  <a:pt x="21597" y="0"/>
                </a:cubicBezTo>
                <a:cubicBezTo>
                  <a:pt x="33384" y="0"/>
                  <a:pt x="42994" y="9449"/>
                  <a:pt x="43193" y="21235"/>
                </a:cubicBezTo>
              </a:path>
              <a:path w="43194" h="21600" stroke="0" extrusionOk="0">
                <a:moveTo>
                  <a:pt x="0" y="21239"/>
                </a:moveTo>
                <a:cubicBezTo>
                  <a:pt x="197" y="9452"/>
                  <a:pt x="9808" y="-1"/>
                  <a:pt x="21597" y="0"/>
                </a:cubicBezTo>
                <a:cubicBezTo>
                  <a:pt x="33384" y="0"/>
                  <a:pt x="42994" y="9449"/>
                  <a:pt x="43193" y="21235"/>
                </a:cubicBezTo>
                <a:lnTo>
                  <a:pt x="21597" y="2160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76357" name="Text Box 5"/>
          <p:cNvSpPr txBox="1">
            <a:spLocks noChangeArrowheads="1"/>
          </p:cNvSpPr>
          <p:nvPr/>
        </p:nvSpPr>
        <p:spPr bwMode="auto">
          <a:xfrm>
            <a:off x="4267200" y="2393950"/>
            <a:ext cx="82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</a:rPr>
              <a:t>D</a:t>
            </a:r>
            <a:r>
              <a:rPr lang="en-US" altLang="zh-CN" b="1" baseline="-25000">
                <a:solidFill>
                  <a:srgbClr val="009900"/>
                </a:solidFill>
              </a:rPr>
              <a:t>xy</a:t>
            </a:r>
            <a:r>
              <a:rPr lang="en-US" altLang="zh-CN" b="1" i="0">
                <a:solidFill>
                  <a:srgbClr val="009900"/>
                </a:solidFill>
              </a:rPr>
              <a:t>:</a:t>
            </a:r>
            <a:endParaRPr lang="en-US" altLang="zh-CN" b="1" i="0">
              <a:solidFill>
                <a:srgbClr val="FF0000"/>
              </a:solidFill>
            </a:endParaRPr>
          </a:p>
        </p:txBody>
      </p:sp>
      <p:sp>
        <p:nvSpPr>
          <p:cNvPr id="2276360" name="Text Box 8"/>
          <p:cNvSpPr txBox="1">
            <a:spLocks noChangeArrowheads="1"/>
          </p:cNvSpPr>
          <p:nvPr/>
        </p:nvSpPr>
        <p:spPr bwMode="auto">
          <a:xfrm>
            <a:off x="8353425" y="1844675"/>
            <a:ext cx="312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sp>
        <p:nvSpPr>
          <p:cNvPr id="2276361" name="Text Box 9"/>
          <p:cNvSpPr txBox="1">
            <a:spLocks noChangeArrowheads="1"/>
          </p:cNvSpPr>
          <p:nvPr/>
        </p:nvSpPr>
        <p:spPr bwMode="auto">
          <a:xfrm>
            <a:off x="8505825" y="1997075"/>
            <a:ext cx="312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sp>
        <p:nvSpPr>
          <p:cNvPr id="2276362" name="Text Box 10"/>
          <p:cNvSpPr txBox="1">
            <a:spLocks noChangeArrowheads="1"/>
          </p:cNvSpPr>
          <p:nvPr/>
        </p:nvSpPr>
        <p:spPr bwMode="auto">
          <a:xfrm>
            <a:off x="3048000" y="4303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 altLang="zh-CN" i="0">
              <a:solidFill>
                <a:schemeClr val="tx1"/>
              </a:solidFill>
            </a:endParaRPr>
          </a:p>
        </p:txBody>
      </p:sp>
      <p:graphicFrame>
        <p:nvGraphicFramePr>
          <p:cNvPr id="2276363" name="Object 11"/>
          <p:cNvGraphicFramePr>
            <a:graphicFrameLocks noChangeAspect="1"/>
          </p:cNvGraphicFramePr>
          <p:nvPr/>
        </p:nvGraphicFramePr>
        <p:xfrm>
          <a:off x="6065838" y="1239838"/>
          <a:ext cx="14732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67" name="公式" r:id="rId3" imgW="850680" imgH="253800" progId="Equation.3">
                  <p:embed/>
                </p:oleObj>
              </mc:Choice>
              <mc:Fallback>
                <p:oleObj name="公式" r:id="rId3" imgW="85068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838" y="1239838"/>
                        <a:ext cx="14732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67" name="Text Box 15"/>
          <p:cNvSpPr txBox="1">
            <a:spLocks noChangeArrowheads="1"/>
          </p:cNvSpPr>
          <p:nvPr/>
        </p:nvSpPr>
        <p:spPr bwMode="auto">
          <a:xfrm>
            <a:off x="1809750" y="2843213"/>
            <a:ext cx="177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</a:rPr>
              <a:t>r =a </a:t>
            </a:r>
            <a:r>
              <a:rPr lang="en-US" altLang="zh-CN" b="1" i="0">
                <a:solidFill>
                  <a:srgbClr val="009900"/>
                </a:solidFill>
              </a:rPr>
              <a:t>cos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</a:t>
            </a:r>
            <a:endParaRPr lang="en-US" altLang="zh-CN" b="1" i="0">
              <a:solidFill>
                <a:srgbClr val="009900"/>
              </a:solidFill>
            </a:endParaRPr>
          </a:p>
        </p:txBody>
      </p:sp>
      <p:grpSp>
        <p:nvGrpSpPr>
          <p:cNvPr id="2276368" name="Group 16"/>
          <p:cNvGrpSpPr>
            <a:grpSpLocks/>
          </p:cNvGrpSpPr>
          <p:nvPr/>
        </p:nvGrpSpPr>
        <p:grpSpPr bwMode="auto">
          <a:xfrm>
            <a:off x="238125" y="2332038"/>
            <a:ext cx="3708400" cy="2457450"/>
            <a:chOff x="150" y="1469"/>
            <a:chExt cx="2336" cy="1548"/>
          </a:xfrm>
        </p:grpSpPr>
        <p:sp>
          <p:nvSpPr>
            <p:cNvPr id="2276369" name="Freeform 17"/>
            <p:cNvSpPr>
              <a:spLocks/>
            </p:cNvSpPr>
            <p:nvPr/>
          </p:nvSpPr>
          <p:spPr bwMode="auto">
            <a:xfrm>
              <a:off x="528" y="1533"/>
              <a:ext cx="1" cy="1435"/>
            </a:xfrm>
            <a:custGeom>
              <a:avLst/>
              <a:gdLst>
                <a:gd name="T0" fmla="*/ 0 w 1"/>
                <a:gd name="T1" fmla="*/ 1435 h 1435"/>
                <a:gd name="T2" fmla="*/ 0 w 1"/>
                <a:gd name="T3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35">
                  <a:moveTo>
                    <a:pt x="0" y="1435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6370" name="Text Box 18"/>
            <p:cNvSpPr txBox="1">
              <a:spLocks noChangeArrowheads="1"/>
            </p:cNvSpPr>
            <p:nvPr/>
          </p:nvSpPr>
          <p:spPr bwMode="auto">
            <a:xfrm>
              <a:off x="256" y="2805"/>
              <a:ext cx="2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600" b="1">
                  <a:solidFill>
                    <a:schemeClr val="tx1"/>
                  </a:solidFill>
                </a:rPr>
                <a:t>0</a:t>
              </a:r>
              <a:endParaRPr lang="en-US" altLang="zh-CN" sz="1600" b="1" i="0">
                <a:solidFill>
                  <a:schemeClr val="tx1"/>
                </a:solidFill>
              </a:endParaRPr>
            </a:p>
          </p:txBody>
        </p:sp>
        <p:sp>
          <p:nvSpPr>
            <p:cNvPr id="2276371" name="Freeform 19"/>
            <p:cNvSpPr>
              <a:spLocks/>
            </p:cNvSpPr>
            <p:nvPr/>
          </p:nvSpPr>
          <p:spPr bwMode="auto">
            <a:xfrm>
              <a:off x="261" y="2775"/>
              <a:ext cx="2007" cy="1"/>
            </a:xfrm>
            <a:custGeom>
              <a:avLst/>
              <a:gdLst>
                <a:gd name="T0" fmla="*/ 0 w 2007"/>
                <a:gd name="T1" fmla="*/ 0 h 1"/>
                <a:gd name="T2" fmla="*/ 2007 w 200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7" h="1">
                  <a:moveTo>
                    <a:pt x="0" y="0"/>
                  </a:moveTo>
                  <a:lnTo>
                    <a:pt x="200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6372" name="Text Box 20"/>
            <p:cNvSpPr txBox="1">
              <a:spLocks noChangeArrowheads="1"/>
            </p:cNvSpPr>
            <p:nvPr/>
          </p:nvSpPr>
          <p:spPr bwMode="auto">
            <a:xfrm>
              <a:off x="150" y="1469"/>
              <a:ext cx="3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>
                  <a:solidFill>
                    <a:schemeClr val="tx1"/>
                  </a:solidFill>
                </a:rPr>
                <a:t>y</a:t>
              </a:r>
              <a:r>
                <a:rPr lang="en-US" altLang="zh-CN" sz="1800" b="1" i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76373" name="Text Box 21"/>
            <p:cNvSpPr txBox="1">
              <a:spLocks noChangeArrowheads="1"/>
            </p:cNvSpPr>
            <p:nvPr/>
          </p:nvSpPr>
          <p:spPr bwMode="auto">
            <a:xfrm>
              <a:off x="2105" y="2759"/>
              <a:ext cx="3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</a:p>
          </p:txBody>
        </p:sp>
      </p:grpSp>
      <p:graphicFrame>
        <p:nvGraphicFramePr>
          <p:cNvPr id="2276377" name="Object 25"/>
          <p:cNvGraphicFramePr>
            <a:graphicFrameLocks noChangeAspect="1"/>
          </p:cNvGraphicFramePr>
          <p:nvPr/>
        </p:nvGraphicFramePr>
        <p:xfrm>
          <a:off x="4354513" y="4368800"/>
          <a:ext cx="26670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68" name="公式" r:id="rId5" imgW="1523880" imgH="431640" progId="Equation.3">
                  <p:embed/>
                </p:oleObj>
              </mc:Choice>
              <mc:Fallback>
                <p:oleObj name="公式" r:id="rId5" imgW="1523880" imgH="431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4368800"/>
                        <a:ext cx="26670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78" name="Object 26"/>
          <p:cNvGraphicFramePr>
            <a:graphicFrameLocks noChangeAspect="1"/>
          </p:cNvGraphicFramePr>
          <p:nvPr/>
        </p:nvGraphicFramePr>
        <p:xfrm>
          <a:off x="4343400" y="5524500"/>
          <a:ext cx="16224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69" name="公式" r:id="rId7" imgW="927000" imgH="406080" progId="Equation.3">
                  <p:embed/>
                </p:oleObj>
              </mc:Choice>
              <mc:Fallback>
                <p:oleObj name="公式" r:id="rId7" imgW="927000" imgH="4060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524500"/>
                        <a:ext cx="16224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79" name="Object 27"/>
          <p:cNvGraphicFramePr>
            <a:graphicFrameLocks noChangeAspect="1"/>
          </p:cNvGraphicFramePr>
          <p:nvPr/>
        </p:nvGraphicFramePr>
        <p:xfrm>
          <a:off x="4318000" y="3581400"/>
          <a:ext cx="35750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70" name="公式" r:id="rId9" imgW="1777680" imgH="393480" progId="Equation.3">
                  <p:embed/>
                </p:oleObj>
              </mc:Choice>
              <mc:Fallback>
                <p:oleObj name="公式" r:id="rId9" imgW="177768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581400"/>
                        <a:ext cx="35750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81" name="Object 29"/>
          <p:cNvGraphicFramePr>
            <a:graphicFrameLocks noChangeAspect="1"/>
          </p:cNvGraphicFramePr>
          <p:nvPr/>
        </p:nvGraphicFramePr>
        <p:xfrm>
          <a:off x="5334000" y="2482850"/>
          <a:ext cx="14303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71" name="公式" r:id="rId11" imgW="698400" imgH="177480" progId="Equation.3">
                  <p:embed/>
                </p:oleObj>
              </mc:Choice>
              <mc:Fallback>
                <p:oleObj name="公式" r:id="rId11" imgW="698400" imgH="177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82850"/>
                        <a:ext cx="14303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82" name="Text Box 30"/>
          <p:cNvSpPr txBox="1">
            <a:spLocks noChangeArrowheads="1"/>
          </p:cNvSpPr>
          <p:nvPr/>
        </p:nvSpPr>
        <p:spPr bwMode="auto">
          <a:xfrm>
            <a:off x="8810625" y="2301875"/>
            <a:ext cx="312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sp>
        <p:nvSpPr>
          <p:cNvPr id="2276384" name="Text Box 32"/>
          <p:cNvSpPr txBox="1">
            <a:spLocks noChangeArrowheads="1"/>
          </p:cNvSpPr>
          <p:nvPr/>
        </p:nvSpPr>
        <p:spPr bwMode="auto">
          <a:xfrm>
            <a:off x="234950" y="1219200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i="0"/>
              <a:t>所围立体是曲顶柱体</a:t>
            </a:r>
          </a:p>
        </p:txBody>
      </p:sp>
      <p:graphicFrame>
        <p:nvGraphicFramePr>
          <p:cNvPr id="2276385" name="Object 33"/>
          <p:cNvGraphicFramePr>
            <a:graphicFrameLocks noChangeAspect="1"/>
          </p:cNvGraphicFramePr>
          <p:nvPr/>
        </p:nvGraphicFramePr>
        <p:xfrm>
          <a:off x="4038600" y="3151188"/>
          <a:ext cx="63658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72" name="公式" r:id="rId13" imgW="317160" imgH="177480" progId="Equation.3">
                  <p:embed/>
                </p:oleObj>
              </mc:Choice>
              <mc:Fallback>
                <p:oleObj name="公式" r:id="rId13" imgW="317160" imgH="177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151188"/>
                        <a:ext cx="636588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88" name="Object 36"/>
          <p:cNvGraphicFramePr>
            <a:graphicFrameLocks noChangeAspect="1"/>
          </p:cNvGraphicFramePr>
          <p:nvPr/>
        </p:nvGraphicFramePr>
        <p:xfrm>
          <a:off x="804863" y="371475"/>
          <a:ext cx="83629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73" name="公式" r:id="rId15" imgW="4813200" imgH="419040" progId="Equation.3">
                  <p:embed/>
                </p:oleObj>
              </mc:Choice>
              <mc:Fallback>
                <p:oleObj name="公式" r:id="rId15" imgW="4813200" imgH="4190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371475"/>
                        <a:ext cx="83629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89" name="Object 37"/>
          <p:cNvGraphicFramePr>
            <a:graphicFrameLocks noChangeAspect="1"/>
          </p:cNvGraphicFramePr>
          <p:nvPr/>
        </p:nvGraphicFramePr>
        <p:xfrm flipH="1">
          <a:off x="5087938" y="1309688"/>
          <a:ext cx="8905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74" name="公式" r:id="rId17" imgW="444240" imgH="190440" progId="Equation.3">
                  <p:embed/>
                </p:oleObj>
              </mc:Choice>
              <mc:Fallback>
                <p:oleObj name="公式" r:id="rId17" imgW="444240" imgH="1904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5087938" y="1309688"/>
                        <a:ext cx="8905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90" name="Object 38"/>
          <p:cNvGraphicFramePr>
            <a:graphicFrameLocks noChangeAspect="1"/>
          </p:cNvGraphicFramePr>
          <p:nvPr/>
        </p:nvGraphicFramePr>
        <p:xfrm>
          <a:off x="5087938" y="1914525"/>
          <a:ext cx="914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75" name="公式" r:id="rId19" imgW="444240" imgH="203040" progId="Equation.3">
                  <p:embed/>
                </p:oleObj>
              </mc:Choice>
              <mc:Fallback>
                <p:oleObj name="公式" r:id="rId19" imgW="444240" imgH="2030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1914525"/>
                        <a:ext cx="914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91" name="Object 39"/>
          <p:cNvGraphicFramePr>
            <a:graphicFrameLocks noChangeAspect="1"/>
          </p:cNvGraphicFramePr>
          <p:nvPr/>
        </p:nvGraphicFramePr>
        <p:xfrm>
          <a:off x="6065838" y="1828800"/>
          <a:ext cx="16494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76" name="公式" r:id="rId21" imgW="952200" imgH="253800" progId="Equation.3">
                  <p:embed/>
                </p:oleObj>
              </mc:Choice>
              <mc:Fallback>
                <p:oleObj name="公式" r:id="rId21" imgW="952200" imgH="253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838" y="1828800"/>
                        <a:ext cx="16494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92" name="Text Box 40"/>
          <p:cNvSpPr txBox="1">
            <a:spLocks noChangeArrowheads="1"/>
          </p:cNvSpPr>
          <p:nvPr/>
        </p:nvSpPr>
        <p:spPr bwMode="auto">
          <a:xfrm>
            <a:off x="1600200" y="3794125"/>
            <a:ext cx="38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D</a:t>
            </a:r>
            <a:endParaRPr lang="en-US" altLang="zh-CN" sz="2000" b="1" i="0">
              <a:solidFill>
                <a:schemeClr val="tx1"/>
              </a:solidFill>
            </a:endParaRPr>
          </a:p>
        </p:txBody>
      </p:sp>
      <p:sp>
        <p:nvSpPr>
          <p:cNvPr id="2276393" name="Freeform 41"/>
          <p:cNvSpPr>
            <a:spLocks/>
          </p:cNvSpPr>
          <p:nvPr/>
        </p:nvSpPr>
        <p:spPr bwMode="auto">
          <a:xfrm>
            <a:off x="1985963" y="4356100"/>
            <a:ext cx="1587" cy="61913"/>
          </a:xfrm>
          <a:custGeom>
            <a:avLst/>
            <a:gdLst>
              <a:gd name="T0" fmla="*/ 0 w 1"/>
              <a:gd name="T1" fmla="*/ 0 h 39"/>
              <a:gd name="T2" fmla="*/ 0 w 1"/>
              <a:gd name="T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9">
                <a:moveTo>
                  <a:pt x="0" y="0"/>
                </a:moveTo>
                <a:lnTo>
                  <a:pt x="0" y="39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76394" name="Text Box 42"/>
          <p:cNvSpPr txBox="1">
            <a:spLocks noChangeArrowheads="1"/>
          </p:cNvSpPr>
          <p:nvPr/>
        </p:nvSpPr>
        <p:spPr bwMode="auto">
          <a:xfrm>
            <a:off x="5627688" y="5143500"/>
            <a:ext cx="268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i="0">
                <a:solidFill>
                  <a:schemeClr val="tx1"/>
                </a:solidFill>
              </a:rPr>
              <a:t>用</a:t>
            </a:r>
            <a:r>
              <a:rPr lang="zh-CN" altLang="en-US" b="1" i="0">
                <a:solidFill>
                  <a:srgbClr val="FF0000"/>
                </a:solidFill>
              </a:rPr>
              <a:t>瓦里斯公式</a:t>
            </a:r>
          </a:p>
        </p:txBody>
      </p:sp>
      <p:sp>
        <p:nvSpPr>
          <p:cNvPr id="2276395" name="Text Box 43"/>
          <p:cNvSpPr txBox="1">
            <a:spLocks noChangeArrowheads="1"/>
          </p:cNvSpPr>
          <p:nvPr/>
        </p:nvSpPr>
        <p:spPr bwMode="auto">
          <a:xfrm>
            <a:off x="3868738" y="5143500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i="0">
                <a:solidFill>
                  <a:schemeClr val="accent2"/>
                </a:solidFill>
              </a:rPr>
              <a:t>怎么计算？</a:t>
            </a:r>
          </a:p>
        </p:txBody>
      </p:sp>
      <p:sp>
        <p:nvSpPr>
          <p:cNvPr id="2276396" name="Line 44"/>
          <p:cNvSpPr>
            <a:spLocks noChangeShapeType="1"/>
          </p:cNvSpPr>
          <p:nvPr/>
        </p:nvSpPr>
        <p:spPr bwMode="auto">
          <a:xfrm>
            <a:off x="5943600" y="4991100"/>
            <a:ext cx="10541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76397" name="Text Box 45"/>
          <p:cNvSpPr txBox="1">
            <a:spLocks noChangeArrowheads="1"/>
          </p:cNvSpPr>
          <p:nvPr/>
        </p:nvSpPr>
        <p:spPr bwMode="auto">
          <a:xfrm>
            <a:off x="1809750" y="170815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i="0">
                <a:solidFill>
                  <a:srgbClr val="FF0000"/>
                </a:solidFill>
              </a:rPr>
              <a:t>柱面坐标</a:t>
            </a:r>
            <a:endParaRPr lang="zh-CN" altLang="en-US" sz="2000" b="1" i="0">
              <a:solidFill>
                <a:schemeClr val="accent2"/>
              </a:solidFill>
            </a:endParaRPr>
          </a:p>
        </p:txBody>
      </p:sp>
      <p:sp>
        <p:nvSpPr>
          <p:cNvPr id="2276398" name="Text Box 46"/>
          <p:cNvSpPr txBox="1">
            <a:spLocks noChangeArrowheads="1"/>
          </p:cNvSpPr>
          <p:nvPr/>
        </p:nvSpPr>
        <p:spPr bwMode="auto">
          <a:xfrm>
            <a:off x="269875" y="1703388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rgbClr val="FF00FF"/>
                </a:solidFill>
              </a:rPr>
              <a:t>先选系</a:t>
            </a:r>
          </a:p>
        </p:txBody>
      </p:sp>
      <p:graphicFrame>
        <p:nvGraphicFramePr>
          <p:cNvPr id="2276399" name="Object 47"/>
          <p:cNvGraphicFramePr>
            <a:graphicFrameLocks noChangeAspect="1"/>
          </p:cNvGraphicFramePr>
          <p:nvPr/>
        </p:nvGraphicFramePr>
        <p:xfrm>
          <a:off x="4675188" y="3048000"/>
          <a:ext cx="21304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77" name="公式" r:id="rId23" imgW="1257120" imgH="393480" progId="Equation.3">
                  <p:embed/>
                </p:oleObj>
              </mc:Choice>
              <mc:Fallback>
                <p:oleObj name="公式" r:id="rId23" imgW="1257120" imgH="3934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3048000"/>
                        <a:ext cx="21304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400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523875" y="5119688"/>
            <a:ext cx="161925" cy="762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276401" name="Rectangle 49"/>
          <p:cNvSpPr>
            <a:spLocks noChangeArrowheads="1"/>
          </p:cNvSpPr>
          <p:nvPr/>
        </p:nvSpPr>
        <p:spPr bwMode="auto">
          <a:xfrm>
            <a:off x="234950" y="304800"/>
            <a:ext cx="534988" cy="490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3.</a:t>
            </a:r>
          </a:p>
        </p:txBody>
      </p:sp>
      <p:sp>
        <p:nvSpPr>
          <p:cNvPr id="2276403" name="AutoShape 51">
            <a:hlinkClick r:id="rId2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42250" y="5216525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76406" name="AutoShape 54">
            <a:hlinkClick r:id="rId2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7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7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7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76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63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6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63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7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7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7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7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7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7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7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7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7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7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76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63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6354" grpId="0" animBg="1"/>
      <p:bldP spid="2276355" grpId="0" animBg="1"/>
      <p:bldP spid="2276360" grpId="0" autoUpdateAnimBg="0"/>
      <p:bldP spid="2276361" grpId="0" autoUpdateAnimBg="0"/>
      <p:bldP spid="2276392" grpId="0" autoUpdateAnimBg="0"/>
      <p:bldP spid="2276394" grpId="0" autoUpdateAnimBg="0"/>
      <p:bldP spid="2276395" grpId="0" autoUpdateAnimBg="0"/>
      <p:bldP spid="2276396" grpId="0" animBg="1"/>
      <p:bldP spid="22764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0738" name="Object 3074"/>
          <p:cNvGraphicFramePr>
            <a:graphicFrameLocks noChangeAspect="1"/>
          </p:cNvGraphicFramePr>
          <p:nvPr/>
        </p:nvGraphicFramePr>
        <p:xfrm>
          <a:off x="785813" y="371475"/>
          <a:ext cx="83629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770" name="公式" r:id="rId3" imgW="4813200" imgH="419040" progId="Equation.3">
                  <p:embed/>
                </p:oleObj>
              </mc:Choice>
              <mc:Fallback>
                <p:oleObj name="公式" r:id="rId3" imgW="4813200" imgH="419040" progId="Equation.3">
                  <p:embed/>
                  <p:pic>
                    <p:nvPicPr>
                      <p:cNvPr id="0" name="Object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71475"/>
                        <a:ext cx="83629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20739" name="Group 3075"/>
          <p:cNvGrpSpPr>
            <a:grpSpLocks/>
          </p:cNvGrpSpPr>
          <p:nvPr/>
        </p:nvGrpSpPr>
        <p:grpSpPr bwMode="auto">
          <a:xfrm>
            <a:off x="1819275" y="2319338"/>
            <a:ext cx="5408613" cy="4129087"/>
            <a:chOff x="1146" y="1461"/>
            <a:chExt cx="3407" cy="2601"/>
          </a:xfrm>
        </p:grpSpPr>
        <p:sp>
          <p:nvSpPr>
            <p:cNvPr id="2420740" name="Freeform 3076"/>
            <p:cNvSpPr>
              <a:spLocks/>
            </p:cNvSpPr>
            <p:nvPr/>
          </p:nvSpPr>
          <p:spPr bwMode="auto">
            <a:xfrm>
              <a:off x="1146" y="1461"/>
              <a:ext cx="3404" cy="2593"/>
            </a:xfrm>
            <a:custGeom>
              <a:avLst/>
              <a:gdLst>
                <a:gd name="T0" fmla="*/ 0 w 3404"/>
                <a:gd name="T1" fmla="*/ 1771 h 2593"/>
                <a:gd name="T2" fmla="*/ 48 w 3404"/>
                <a:gd name="T3" fmla="*/ 1366 h 2593"/>
                <a:gd name="T4" fmla="*/ 140 w 3404"/>
                <a:gd name="T5" fmla="*/ 1079 h 2593"/>
                <a:gd name="T6" fmla="*/ 248 w 3404"/>
                <a:gd name="T7" fmla="*/ 875 h 2593"/>
                <a:gd name="T8" fmla="*/ 402 w 3404"/>
                <a:gd name="T9" fmla="*/ 630 h 2593"/>
                <a:gd name="T10" fmla="*/ 576 w 3404"/>
                <a:gd name="T11" fmla="*/ 455 h 2593"/>
                <a:gd name="T12" fmla="*/ 688 w 3404"/>
                <a:gd name="T13" fmla="*/ 363 h 2593"/>
                <a:gd name="T14" fmla="*/ 768 w 3404"/>
                <a:gd name="T15" fmla="*/ 307 h 2593"/>
                <a:gd name="T16" fmla="*/ 900 w 3404"/>
                <a:gd name="T17" fmla="*/ 204 h 2593"/>
                <a:gd name="T18" fmla="*/ 1044 w 3404"/>
                <a:gd name="T19" fmla="*/ 138 h 2593"/>
                <a:gd name="T20" fmla="*/ 1254 w 3404"/>
                <a:gd name="T21" fmla="*/ 60 h 2593"/>
                <a:gd name="T22" fmla="*/ 1464 w 3404"/>
                <a:gd name="T23" fmla="*/ 18 h 2593"/>
                <a:gd name="T24" fmla="*/ 1602 w 3404"/>
                <a:gd name="T25" fmla="*/ 5 h 2593"/>
                <a:gd name="T26" fmla="*/ 1709 w 3404"/>
                <a:gd name="T27" fmla="*/ 0 h 2593"/>
                <a:gd name="T28" fmla="*/ 1821 w 3404"/>
                <a:gd name="T29" fmla="*/ 5 h 2593"/>
                <a:gd name="T30" fmla="*/ 1928 w 3404"/>
                <a:gd name="T31" fmla="*/ 14 h 2593"/>
                <a:gd name="T32" fmla="*/ 2063 w 3404"/>
                <a:gd name="T33" fmla="*/ 38 h 2593"/>
                <a:gd name="T34" fmla="*/ 2220 w 3404"/>
                <a:gd name="T35" fmla="*/ 87 h 2593"/>
                <a:gd name="T36" fmla="*/ 2492 w 3404"/>
                <a:gd name="T37" fmla="*/ 203 h 2593"/>
                <a:gd name="T38" fmla="*/ 2775 w 3404"/>
                <a:gd name="T39" fmla="*/ 393 h 2593"/>
                <a:gd name="T40" fmla="*/ 2957 w 3404"/>
                <a:gd name="T41" fmla="*/ 575 h 2593"/>
                <a:gd name="T42" fmla="*/ 3052 w 3404"/>
                <a:gd name="T43" fmla="*/ 695 h 2593"/>
                <a:gd name="T44" fmla="*/ 3156 w 3404"/>
                <a:gd name="T45" fmla="*/ 831 h 2593"/>
                <a:gd name="T46" fmla="*/ 3276 w 3404"/>
                <a:gd name="T47" fmla="*/ 1063 h 2593"/>
                <a:gd name="T48" fmla="*/ 3352 w 3404"/>
                <a:gd name="T49" fmla="*/ 1279 h 2593"/>
                <a:gd name="T50" fmla="*/ 3392 w 3404"/>
                <a:gd name="T51" fmla="*/ 1527 h 2593"/>
                <a:gd name="T52" fmla="*/ 3404 w 3404"/>
                <a:gd name="T53" fmla="*/ 1767 h 2593"/>
                <a:gd name="T54" fmla="*/ 3380 w 3404"/>
                <a:gd name="T55" fmla="*/ 1895 h 2593"/>
                <a:gd name="T56" fmla="*/ 3336 w 3404"/>
                <a:gd name="T57" fmla="*/ 2003 h 2593"/>
                <a:gd name="T58" fmla="*/ 3120 w 3404"/>
                <a:gd name="T59" fmla="*/ 2230 h 2593"/>
                <a:gd name="T60" fmla="*/ 2948 w 3404"/>
                <a:gd name="T61" fmla="*/ 2335 h 2593"/>
                <a:gd name="T62" fmla="*/ 2748 w 3404"/>
                <a:gd name="T63" fmla="*/ 2430 h 2593"/>
                <a:gd name="T64" fmla="*/ 2366 w 3404"/>
                <a:gd name="T65" fmla="*/ 2539 h 2593"/>
                <a:gd name="T66" fmla="*/ 1948 w 3404"/>
                <a:gd name="T67" fmla="*/ 2593 h 2593"/>
                <a:gd name="T68" fmla="*/ 1493 w 3404"/>
                <a:gd name="T69" fmla="*/ 2593 h 2593"/>
                <a:gd name="T70" fmla="*/ 1148 w 3404"/>
                <a:gd name="T71" fmla="*/ 2557 h 2593"/>
                <a:gd name="T72" fmla="*/ 802 w 3404"/>
                <a:gd name="T73" fmla="*/ 2457 h 2593"/>
                <a:gd name="T74" fmla="*/ 620 w 3404"/>
                <a:gd name="T75" fmla="*/ 2395 h 2593"/>
                <a:gd name="T76" fmla="*/ 456 w 3404"/>
                <a:gd name="T77" fmla="*/ 2311 h 2593"/>
                <a:gd name="T78" fmla="*/ 193 w 3404"/>
                <a:gd name="T79" fmla="*/ 2121 h 2593"/>
                <a:gd name="T80" fmla="*/ 52 w 3404"/>
                <a:gd name="T81" fmla="*/ 1939 h 2593"/>
                <a:gd name="T82" fmla="*/ 11 w 3404"/>
                <a:gd name="T83" fmla="*/ 1839 h 2593"/>
                <a:gd name="T84" fmla="*/ 0 w 3404"/>
                <a:gd name="T85" fmla="*/ 1771 h 2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04" h="2593">
                  <a:moveTo>
                    <a:pt x="0" y="1771"/>
                  </a:moveTo>
                  <a:lnTo>
                    <a:pt x="48" y="1366"/>
                  </a:lnTo>
                  <a:lnTo>
                    <a:pt x="140" y="1079"/>
                  </a:lnTo>
                  <a:lnTo>
                    <a:pt x="248" y="875"/>
                  </a:lnTo>
                  <a:lnTo>
                    <a:pt x="402" y="630"/>
                  </a:lnTo>
                  <a:lnTo>
                    <a:pt x="576" y="455"/>
                  </a:lnTo>
                  <a:lnTo>
                    <a:pt x="688" y="363"/>
                  </a:lnTo>
                  <a:lnTo>
                    <a:pt x="768" y="307"/>
                  </a:lnTo>
                  <a:lnTo>
                    <a:pt x="900" y="204"/>
                  </a:lnTo>
                  <a:lnTo>
                    <a:pt x="1044" y="138"/>
                  </a:lnTo>
                  <a:lnTo>
                    <a:pt x="1254" y="60"/>
                  </a:lnTo>
                  <a:lnTo>
                    <a:pt x="1464" y="18"/>
                  </a:lnTo>
                  <a:lnTo>
                    <a:pt x="1602" y="5"/>
                  </a:lnTo>
                  <a:lnTo>
                    <a:pt x="1709" y="0"/>
                  </a:lnTo>
                  <a:lnTo>
                    <a:pt x="1821" y="5"/>
                  </a:lnTo>
                  <a:lnTo>
                    <a:pt x="1928" y="14"/>
                  </a:lnTo>
                  <a:lnTo>
                    <a:pt x="2063" y="38"/>
                  </a:lnTo>
                  <a:lnTo>
                    <a:pt x="2220" y="87"/>
                  </a:lnTo>
                  <a:lnTo>
                    <a:pt x="2492" y="203"/>
                  </a:lnTo>
                  <a:lnTo>
                    <a:pt x="2775" y="393"/>
                  </a:lnTo>
                  <a:lnTo>
                    <a:pt x="2957" y="575"/>
                  </a:lnTo>
                  <a:lnTo>
                    <a:pt x="3052" y="695"/>
                  </a:lnTo>
                  <a:lnTo>
                    <a:pt x="3156" y="831"/>
                  </a:lnTo>
                  <a:lnTo>
                    <a:pt x="3276" y="1063"/>
                  </a:lnTo>
                  <a:lnTo>
                    <a:pt x="3352" y="1279"/>
                  </a:lnTo>
                  <a:lnTo>
                    <a:pt x="3392" y="1527"/>
                  </a:lnTo>
                  <a:lnTo>
                    <a:pt x="3404" y="1767"/>
                  </a:lnTo>
                  <a:lnTo>
                    <a:pt x="3380" y="1895"/>
                  </a:lnTo>
                  <a:lnTo>
                    <a:pt x="3336" y="2003"/>
                  </a:lnTo>
                  <a:lnTo>
                    <a:pt x="3120" y="2230"/>
                  </a:lnTo>
                  <a:lnTo>
                    <a:pt x="2948" y="2335"/>
                  </a:lnTo>
                  <a:lnTo>
                    <a:pt x="2748" y="2430"/>
                  </a:lnTo>
                  <a:lnTo>
                    <a:pt x="2366" y="2539"/>
                  </a:lnTo>
                  <a:lnTo>
                    <a:pt x="1948" y="2593"/>
                  </a:lnTo>
                  <a:lnTo>
                    <a:pt x="1493" y="2593"/>
                  </a:lnTo>
                  <a:lnTo>
                    <a:pt x="1148" y="2557"/>
                  </a:lnTo>
                  <a:lnTo>
                    <a:pt x="802" y="2457"/>
                  </a:lnTo>
                  <a:lnTo>
                    <a:pt x="620" y="2395"/>
                  </a:lnTo>
                  <a:lnTo>
                    <a:pt x="456" y="2311"/>
                  </a:lnTo>
                  <a:lnTo>
                    <a:pt x="193" y="2121"/>
                  </a:lnTo>
                  <a:lnTo>
                    <a:pt x="52" y="1939"/>
                  </a:lnTo>
                  <a:lnTo>
                    <a:pt x="11" y="1839"/>
                  </a:lnTo>
                  <a:lnTo>
                    <a:pt x="0" y="1771"/>
                  </a:lnTo>
                  <a:close/>
                </a:path>
              </a:pathLst>
            </a:custGeom>
            <a:gradFill rotWithShape="0">
              <a:gsLst>
                <a:gs pos="0">
                  <a:srgbClr val="0000FF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20741" name="Group 3077"/>
            <p:cNvGrpSpPr>
              <a:grpSpLocks/>
            </p:cNvGrpSpPr>
            <p:nvPr/>
          </p:nvGrpSpPr>
          <p:grpSpPr bwMode="auto">
            <a:xfrm>
              <a:off x="1146" y="1471"/>
              <a:ext cx="3407" cy="2591"/>
              <a:chOff x="1615" y="1463"/>
              <a:chExt cx="3407" cy="2591"/>
            </a:xfrm>
          </p:grpSpPr>
          <p:sp>
            <p:nvSpPr>
              <p:cNvPr id="2420742" name="Arc 3078"/>
              <p:cNvSpPr>
                <a:spLocks/>
              </p:cNvSpPr>
              <p:nvPr/>
            </p:nvSpPr>
            <p:spPr bwMode="auto">
              <a:xfrm>
                <a:off x="1627" y="1463"/>
                <a:ext cx="3395" cy="17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500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500"/>
                    </a:moveTo>
                    <a:cubicBezTo>
                      <a:pt x="55" y="9609"/>
                      <a:pt x="9709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500"/>
                    </a:moveTo>
                    <a:cubicBezTo>
                      <a:pt x="55" y="9609"/>
                      <a:pt x="9709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20743" name="Group 3079"/>
              <p:cNvGrpSpPr>
                <a:grpSpLocks/>
              </p:cNvGrpSpPr>
              <p:nvPr/>
            </p:nvGrpSpPr>
            <p:grpSpPr bwMode="auto">
              <a:xfrm>
                <a:off x="1615" y="2302"/>
                <a:ext cx="3400" cy="1752"/>
                <a:chOff x="1615" y="2302"/>
                <a:chExt cx="3400" cy="1752"/>
              </a:xfrm>
            </p:grpSpPr>
            <p:sp>
              <p:nvSpPr>
                <p:cNvPr id="2420744" name="Arc 3080"/>
                <p:cNvSpPr>
                  <a:spLocks/>
                </p:cNvSpPr>
                <p:nvPr/>
              </p:nvSpPr>
              <p:spPr bwMode="auto">
                <a:xfrm rot="16155315" flipV="1">
                  <a:off x="2874" y="1051"/>
                  <a:ext cx="881" cy="3384"/>
                </a:xfrm>
                <a:custGeom>
                  <a:avLst/>
                  <a:gdLst>
                    <a:gd name="G0" fmla="+- 980 0 0"/>
                    <a:gd name="G1" fmla="+- 21600 0 0"/>
                    <a:gd name="G2" fmla="+- 21600 0 0"/>
                    <a:gd name="T0" fmla="*/ 0 w 22580"/>
                    <a:gd name="T1" fmla="*/ 22 h 43200"/>
                    <a:gd name="T2" fmla="*/ 605 w 22580"/>
                    <a:gd name="T3" fmla="*/ 43197 h 43200"/>
                    <a:gd name="T4" fmla="*/ 980 w 2258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580" h="43200" fill="none" extrusionOk="0">
                      <a:moveTo>
                        <a:pt x="0" y="22"/>
                      </a:moveTo>
                      <a:cubicBezTo>
                        <a:pt x="326" y="7"/>
                        <a:pt x="653" y="-1"/>
                        <a:pt x="980" y="0"/>
                      </a:cubicBezTo>
                      <a:cubicBezTo>
                        <a:pt x="12909" y="0"/>
                        <a:pt x="22580" y="9670"/>
                        <a:pt x="22580" y="21600"/>
                      </a:cubicBezTo>
                      <a:cubicBezTo>
                        <a:pt x="22580" y="33529"/>
                        <a:pt x="12909" y="43200"/>
                        <a:pt x="980" y="43200"/>
                      </a:cubicBezTo>
                      <a:cubicBezTo>
                        <a:pt x="854" y="43200"/>
                        <a:pt x="729" y="43198"/>
                        <a:pt x="605" y="43196"/>
                      </a:cubicBezTo>
                    </a:path>
                    <a:path w="22580" h="43200" stroke="0" extrusionOk="0">
                      <a:moveTo>
                        <a:pt x="0" y="22"/>
                      </a:moveTo>
                      <a:cubicBezTo>
                        <a:pt x="326" y="7"/>
                        <a:pt x="653" y="-1"/>
                        <a:pt x="980" y="0"/>
                      </a:cubicBezTo>
                      <a:cubicBezTo>
                        <a:pt x="12909" y="0"/>
                        <a:pt x="22580" y="9670"/>
                        <a:pt x="22580" y="21600"/>
                      </a:cubicBezTo>
                      <a:cubicBezTo>
                        <a:pt x="22580" y="33529"/>
                        <a:pt x="12909" y="43200"/>
                        <a:pt x="980" y="43200"/>
                      </a:cubicBezTo>
                      <a:cubicBezTo>
                        <a:pt x="854" y="43200"/>
                        <a:pt x="729" y="43198"/>
                        <a:pt x="605" y="43196"/>
                      </a:cubicBezTo>
                      <a:lnTo>
                        <a:pt x="98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20745" name="Arc 3081"/>
                <p:cNvSpPr>
                  <a:spLocks/>
                </p:cNvSpPr>
                <p:nvPr/>
              </p:nvSpPr>
              <p:spPr bwMode="auto">
                <a:xfrm rot="-16155315">
                  <a:off x="2802" y="1841"/>
                  <a:ext cx="1026" cy="3400"/>
                </a:xfrm>
                <a:custGeom>
                  <a:avLst/>
                  <a:gdLst>
                    <a:gd name="G0" fmla="+- 3706 0 0"/>
                    <a:gd name="G1" fmla="+- 21600 0 0"/>
                    <a:gd name="G2" fmla="+- 21600 0 0"/>
                    <a:gd name="T0" fmla="*/ 0 w 25306"/>
                    <a:gd name="T1" fmla="*/ 320 h 43200"/>
                    <a:gd name="T2" fmla="*/ 1611 w 25306"/>
                    <a:gd name="T3" fmla="*/ 43098 h 43200"/>
                    <a:gd name="T4" fmla="*/ 3706 w 2530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306" h="43200" fill="none" extrusionOk="0">
                      <a:moveTo>
                        <a:pt x="0" y="320"/>
                      </a:moveTo>
                      <a:cubicBezTo>
                        <a:pt x="1223" y="107"/>
                        <a:pt x="2463" y="-1"/>
                        <a:pt x="3706" y="0"/>
                      </a:cubicBezTo>
                      <a:cubicBezTo>
                        <a:pt x="15635" y="0"/>
                        <a:pt x="25306" y="9670"/>
                        <a:pt x="25306" y="21600"/>
                      </a:cubicBezTo>
                      <a:cubicBezTo>
                        <a:pt x="25306" y="33529"/>
                        <a:pt x="15635" y="43200"/>
                        <a:pt x="3706" y="43200"/>
                      </a:cubicBezTo>
                      <a:cubicBezTo>
                        <a:pt x="3006" y="43200"/>
                        <a:pt x="2307" y="43166"/>
                        <a:pt x="1610" y="43098"/>
                      </a:cubicBezTo>
                    </a:path>
                    <a:path w="25306" h="43200" stroke="0" extrusionOk="0">
                      <a:moveTo>
                        <a:pt x="0" y="320"/>
                      </a:moveTo>
                      <a:cubicBezTo>
                        <a:pt x="1223" y="107"/>
                        <a:pt x="2463" y="-1"/>
                        <a:pt x="3706" y="0"/>
                      </a:cubicBezTo>
                      <a:cubicBezTo>
                        <a:pt x="15635" y="0"/>
                        <a:pt x="25306" y="9670"/>
                        <a:pt x="25306" y="21600"/>
                      </a:cubicBezTo>
                      <a:cubicBezTo>
                        <a:pt x="25306" y="33529"/>
                        <a:pt x="15635" y="43200"/>
                        <a:pt x="3706" y="43200"/>
                      </a:cubicBezTo>
                      <a:cubicBezTo>
                        <a:pt x="3006" y="43200"/>
                        <a:pt x="2307" y="43166"/>
                        <a:pt x="1610" y="43098"/>
                      </a:cubicBezTo>
                      <a:lnTo>
                        <a:pt x="3706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2420746" name="Object 3082"/>
          <p:cNvGraphicFramePr>
            <a:graphicFrameLocks noChangeAspect="1"/>
          </p:cNvGraphicFramePr>
          <p:nvPr/>
        </p:nvGraphicFramePr>
        <p:xfrm>
          <a:off x="1016000" y="2327275"/>
          <a:ext cx="19923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771" name="公式" r:id="rId5" imgW="1130040" imgH="228600" progId="Equation.3">
                  <p:embed/>
                </p:oleObj>
              </mc:Choice>
              <mc:Fallback>
                <p:oleObj name="公式" r:id="rId5" imgW="1130040" imgH="228600" progId="Equation.3">
                  <p:embed/>
                  <p:pic>
                    <p:nvPicPr>
                      <p:cNvPr id="0" name="Object 3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327275"/>
                        <a:ext cx="19923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0747" name="Rectangle 3083"/>
          <p:cNvSpPr>
            <a:spLocks noChangeArrowheads="1"/>
          </p:cNvSpPr>
          <p:nvPr/>
        </p:nvSpPr>
        <p:spPr bwMode="auto">
          <a:xfrm>
            <a:off x="6108700" y="747713"/>
            <a:ext cx="299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由对称性，考虑上半部分</a:t>
            </a:r>
          </a:p>
        </p:txBody>
      </p:sp>
      <p:grpSp>
        <p:nvGrpSpPr>
          <p:cNvPr id="2420748" name="Group 3084"/>
          <p:cNvGrpSpPr>
            <a:grpSpLocks/>
          </p:cNvGrpSpPr>
          <p:nvPr/>
        </p:nvGrpSpPr>
        <p:grpSpPr bwMode="auto">
          <a:xfrm>
            <a:off x="2878138" y="2087563"/>
            <a:ext cx="3370262" cy="4422775"/>
            <a:chOff x="1813" y="1315"/>
            <a:chExt cx="2123" cy="2786"/>
          </a:xfrm>
        </p:grpSpPr>
        <p:grpSp>
          <p:nvGrpSpPr>
            <p:cNvPr id="2420749" name="Group 3085"/>
            <p:cNvGrpSpPr>
              <a:grpSpLocks/>
            </p:cNvGrpSpPr>
            <p:nvPr/>
          </p:nvGrpSpPr>
          <p:grpSpPr bwMode="auto">
            <a:xfrm>
              <a:off x="1813" y="1315"/>
              <a:ext cx="1755" cy="2786"/>
              <a:chOff x="1813" y="1288"/>
              <a:chExt cx="1755" cy="2786"/>
            </a:xfrm>
          </p:grpSpPr>
          <p:sp>
            <p:nvSpPr>
              <p:cNvPr id="2420750" name="Arc 3086"/>
              <p:cNvSpPr>
                <a:spLocks/>
              </p:cNvSpPr>
              <p:nvPr/>
            </p:nvSpPr>
            <p:spPr bwMode="auto">
              <a:xfrm rot="25337406">
                <a:off x="1729" y="2234"/>
                <a:ext cx="2786" cy="893"/>
              </a:xfrm>
              <a:custGeom>
                <a:avLst/>
                <a:gdLst>
                  <a:gd name="G0" fmla="+- 21529 0 0"/>
                  <a:gd name="G1" fmla="+- 21600 0 0"/>
                  <a:gd name="G2" fmla="+- 21600 0 0"/>
                  <a:gd name="T0" fmla="*/ 0 w 35552"/>
                  <a:gd name="T1" fmla="*/ 19851 h 21600"/>
                  <a:gd name="T2" fmla="*/ 35552 w 35552"/>
                  <a:gd name="T3" fmla="*/ 5171 h 21600"/>
                  <a:gd name="T4" fmla="*/ 21529 w 3555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552" h="21600" fill="none" extrusionOk="0">
                    <a:moveTo>
                      <a:pt x="-1" y="19850"/>
                    </a:moveTo>
                    <a:cubicBezTo>
                      <a:pt x="910" y="8636"/>
                      <a:pt x="10277" y="-1"/>
                      <a:pt x="21529" y="0"/>
                    </a:cubicBezTo>
                    <a:cubicBezTo>
                      <a:pt x="26669" y="0"/>
                      <a:pt x="31641" y="1833"/>
                      <a:pt x="35552" y="5170"/>
                    </a:cubicBezTo>
                  </a:path>
                  <a:path w="35552" h="21600" stroke="0" extrusionOk="0">
                    <a:moveTo>
                      <a:pt x="-1" y="19850"/>
                    </a:moveTo>
                    <a:cubicBezTo>
                      <a:pt x="910" y="8636"/>
                      <a:pt x="10277" y="-1"/>
                      <a:pt x="21529" y="0"/>
                    </a:cubicBezTo>
                    <a:cubicBezTo>
                      <a:pt x="26669" y="0"/>
                      <a:pt x="31641" y="1833"/>
                      <a:pt x="35552" y="5170"/>
                    </a:cubicBezTo>
                    <a:lnTo>
                      <a:pt x="21529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20751" name="Arc 3087"/>
              <p:cNvSpPr>
                <a:spLocks/>
              </p:cNvSpPr>
              <p:nvPr/>
            </p:nvSpPr>
            <p:spPr bwMode="auto">
              <a:xfrm rot="25337406">
                <a:off x="1356" y="2150"/>
                <a:ext cx="1693" cy="780"/>
              </a:xfrm>
              <a:custGeom>
                <a:avLst/>
                <a:gdLst>
                  <a:gd name="G0" fmla="+- 21600 0 0"/>
                  <a:gd name="G1" fmla="+- 2168 0 0"/>
                  <a:gd name="G2" fmla="+- 21600 0 0"/>
                  <a:gd name="T0" fmla="*/ 7898 w 21600"/>
                  <a:gd name="T1" fmla="*/ 18865 h 18865"/>
                  <a:gd name="T2" fmla="*/ 109 w 21600"/>
                  <a:gd name="T3" fmla="*/ 0 h 18865"/>
                  <a:gd name="T4" fmla="*/ 21600 w 21600"/>
                  <a:gd name="T5" fmla="*/ 2168 h 18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8865" fill="none" extrusionOk="0">
                    <a:moveTo>
                      <a:pt x="7897" y="18865"/>
                    </a:moveTo>
                    <a:cubicBezTo>
                      <a:pt x="2898" y="14762"/>
                      <a:pt x="0" y="8635"/>
                      <a:pt x="0" y="2168"/>
                    </a:cubicBezTo>
                    <a:cubicBezTo>
                      <a:pt x="-1" y="1443"/>
                      <a:pt x="36" y="720"/>
                      <a:pt x="109" y="0"/>
                    </a:cubicBezTo>
                  </a:path>
                  <a:path w="21600" h="18865" stroke="0" extrusionOk="0">
                    <a:moveTo>
                      <a:pt x="7897" y="18865"/>
                    </a:moveTo>
                    <a:cubicBezTo>
                      <a:pt x="2898" y="14762"/>
                      <a:pt x="0" y="8635"/>
                      <a:pt x="0" y="2168"/>
                    </a:cubicBezTo>
                    <a:cubicBezTo>
                      <a:pt x="-1" y="1443"/>
                      <a:pt x="36" y="720"/>
                      <a:pt x="109" y="0"/>
                    </a:cubicBezTo>
                    <a:lnTo>
                      <a:pt x="21600" y="2168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20752" name="Group 3088"/>
            <p:cNvGrpSpPr>
              <a:grpSpLocks/>
            </p:cNvGrpSpPr>
            <p:nvPr/>
          </p:nvGrpSpPr>
          <p:grpSpPr bwMode="auto">
            <a:xfrm flipH="1">
              <a:off x="2181" y="1315"/>
              <a:ext cx="1755" cy="2786"/>
              <a:chOff x="1813" y="1288"/>
              <a:chExt cx="1755" cy="2786"/>
            </a:xfrm>
          </p:grpSpPr>
          <p:sp>
            <p:nvSpPr>
              <p:cNvPr id="2420753" name="Arc 3089"/>
              <p:cNvSpPr>
                <a:spLocks/>
              </p:cNvSpPr>
              <p:nvPr/>
            </p:nvSpPr>
            <p:spPr bwMode="auto">
              <a:xfrm rot="25337406">
                <a:off x="1729" y="2234"/>
                <a:ext cx="2786" cy="893"/>
              </a:xfrm>
              <a:custGeom>
                <a:avLst/>
                <a:gdLst>
                  <a:gd name="G0" fmla="+- 21529 0 0"/>
                  <a:gd name="G1" fmla="+- 21600 0 0"/>
                  <a:gd name="G2" fmla="+- 21600 0 0"/>
                  <a:gd name="T0" fmla="*/ 0 w 35552"/>
                  <a:gd name="T1" fmla="*/ 19851 h 21600"/>
                  <a:gd name="T2" fmla="*/ 35552 w 35552"/>
                  <a:gd name="T3" fmla="*/ 5171 h 21600"/>
                  <a:gd name="T4" fmla="*/ 21529 w 3555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552" h="21600" fill="none" extrusionOk="0">
                    <a:moveTo>
                      <a:pt x="-1" y="19850"/>
                    </a:moveTo>
                    <a:cubicBezTo>
                      <a:pt x="910" y="8636"/>
                      <a:pt x="10277" y="-1"/>
                      <a:pt x="21529" y="0"/>
                    </a:cubicBezTo>
                    <a:cubicBezTo>
                      <a:pt x="26669" y="0"/>
                      <a:pt x="31641" y="1833"/>
                      <a:pt x="35552" y="5170"/>
                    </a:cubicBezTo>
                  </a:path>
                  <a:path w="35552" h="21600" stroke="0" extrusionOk="0">
                    <a:moveTo>
                      <a:pt x="-1" y="19850"/>
                    </a:moveTo>
                    <a:cubicBezTo>
                      <a:pt x="910" y="8636"/>
                      <a:pt x="10277" y="-1"/>
                      <a:pt x="21529" y="0"/>
                    </a:cubicBezTo>
                    <a:cubicBezTo>
                      <a:pt x="26669" y="0"/>
                      <a:pt x="31641" y="1833"/>
                      <a:pt x="35552" y="5170"/>
                    </a:cubicBezTo>
                    <a:lnTo>
                      <a:pt x="21529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20754" name="Arc 3090"/>
              <p:cNvSpPr>
                <a:spLocks/>
              </p:cNvSpPr>
              <p:nvPr/>
            </p:nvSpPr>
            <p:spPr bwMode="auto">
              <a:xfrm rot="25337406">
                <a:off x="1356" y="2150"/>
                <a:ext cx="1693" cy="780"/>
              </a:xfrm>
              <a:custGeom>
                <a:avLst/>
                <a:gdLst>
                  <a:gd name="G0" fmla="+- 21600 0 0"/>
                  <a:gd name="G1" fmla="+- 2168 0 0"/>
                  <a:gd name="G2" fmla="+- 21600 0 0"/>
                  <a:gd name="T0" fmla="*/ 7898 w 21600"/>
                  <a:gd name="T1" fmla="*/ 18865 h 18865"/>
                  <a:gd name="T2" fmla="*/ 109 w 21600"/>
                  <a:gd name="T3" fmla="*/ 0 h 18865"/>
                  <a:gd name="T4" fmla="*/ 21600 w 21600"/>
                  <a:gd name="T5" fmla="*/ 2168 h 18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8865" fill="none" extrusionOk="0">
                    <a:moveTo>
                      <a:pt x="7897" y="18865"/>
                    </a:moveTo>
                    <a:cubicBezTo>
                      <a:pt x="2898" y="14762"/>
                      <a:pt x="0" y="8635"/>
                      <a:pt x="0" y="2168"/>
                    </a:cubicBezTo>
                    <a:cubicBezTo>
                      <a:pt x="-1" y="1443"/>
                      <a:pt x="36" y="720"/>
                      <a:pt x="109" y="0"/>
                    </a:cubicBezTo>
                  </a:path>
                  <a:path w="21600" h="18865" stroke="0" extrusionOk="0">
                    <a:moveTo>
                      <a:pt x="7897" y="18865"/>
                    </a:moveTo>
                    <a:cubicBezTo>
                      <a:pt x="2898" y="14762"/>
                      <a:pt x="0" y="8635"/>
                      <a:pt x="0" y="2168"/>
                    </a:cubicBezTo>
                    <a:cubicBezTo>
                      <a:pt x="-1" y="1443"/>
                      <a:pt x="36" y="720"/>
                      <a:pt x="109" y="0"/>
                    </a:cubicBezTo>
                    <a:lnTo>
                      <a:pt x="21600" y="2168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420755" name="Group 3091"/>
          <p:cNvGrpSpPr>
            <a:grpSpLocks/>
          </p:cNvGrpSpPr>
          <p:nvPr/>
        </p:nvGrpSpPr>
        <p:grpSpPr bwMode="auto">
          <a:xfrm>
            <a:off x="3938588" y="841375"/>
            <a:ext cx="857250" cy="4224338"/>
            <a:chOff x="2481" y="522"/>
            <a:chExt cx="540" cy="2661"/>
          </a:xfrm>
        </p:grpSpPr>
        <p:sp>
          <p:nvSpPr>
            <p:cNvPr id="2420756" name="Line 3092"/>
            <p:cNvSpPr>
              <a:spLocks noChangeShapeType="1"/>
            </p:cNvSpPr>
            <p:nvPr/>
          </p:nvSpPr>
          <p:spPr bwMode="auto">
            <a:xfrm flipV="1">
              <a:off x="2871" y="538"/>
              <a:ext cx="0" cy="26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0757" name="Text Box 3093"/>
            <p:cNvSpPr txBox="1">
              <a:spLocks noChangeArrowheads="1"/>
            </p:cNvSpPr>
            <p:nvPr/>
          </p:nvSpPr>
          <p:spPr bwMode="auto">
            <a:xfrm>
              <a:off x="2481" y="522"/>
              <a:ext cx="5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</p:grpSp>
      <p:grpSp>
        <p:nvGrpSpPr>
          <p:cNvPr id="2420758" name="Group 3094"/>
          <p:cNvGrpSpPr>
            <a:grpSpLocks/>
          </p:cNvGrpSpPr>
          <p:nvPr/>
        </p:nvGrpSpPr>
        <p:grpSpPr bwMode="auto">
          <a:xfrm>
            <a:off x="1687513" y="3325813"/>
            <a:ext cx="6021387" cy="3211512"/>
            <a:chOff x="1063" y="2095"/>
            <a:chExt cx="3793" cy="2023"/>
          </a:xfrm>
        </p:grpSpPr>
        <p:grpSp>
          <p:nvGrpSpPr>
            <p:cNvPr id="2420759" name="Group 3095"/>
            <p:cNvGrpSpPr>
              <a:grpSpLocks/>
            </p:cNvGrpSpPr>
            <p:nvPr/>
          </p:nvGrpSpPr>
          <p:grpSpPr bwMode="auto">
            <a:xfrm>
              <a:off x="1063" y="2095"/>
              <a:ext cx="3793" cy="2023"/>
              <a:chOff x="1063" y="2095"/>
              <a:chExt cx="3793" cy="2023"/>
            </a:xfrm>
          </p:grpSpPr>
          <p:sp>
            <p:nvSpPr>
              <p:cNvPr id="2420760" name="Line 3096"/>
              <p:cNvSpPr>
                <a:spLocks noChangeShapeType="1"/>
              </p:cNvSpPr>
              <p:nvPr/>
            </p:nvSpPr>
            <p:spPr bwMode="auto">
              <a:xfrm>
                <a:off x="1063" y="2146"/>
                <a:ext cx="3242" cy="18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0761" name="Line 3097"/>
              <p:cNvSpPr>
                <a:spLocks noChangeShapeType="1"/>
              </p:cNvSpPr>
              <p:nvPr/>
            </p:nvSpPr>
            <p:spPr bwMode="auto">
              <a:xfrm flipV="1">
                <a:off x="1498" y="2202"/>
                <a:ext cx="3100" cy="17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0762" name="Text Box 3098"/>
              <p:cNvSpPr txBox="1">
                <a:spLocks noChangeArrowheads="1"/>
              </p:cNvSpPr>
              <p:nvPr/>
            </p:nvSpPr>
            <p:spPr bwMode="auto">
              <a:xfrm>
                <a:off x="4248" y="3868"/>
                <a:ext cx="3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420763" name="Text Box 3099"/>
              <p:cNvSpPr txBox="1">
                <a:spLocks noChangeArrowheads="1"/>
              </p:cNvSpPr>
              <p:nvPr/>
            </p:nvSpPr>
            <p:spPr bwMode="auto">
              <a:xfrm>
                <a:off x="4669" y="2095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y</a:t>
                </a:r>
                <a:endParaRPr lang="en-US" altLang="zh-CN" sz="2000" i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20764" name="Text Box 3100"/>
            <p:cNvSpPr txBox="1">
              <a:spLocks noChangeArrowheads="1"/>
            </p:cNvSpPr>
            <p:nvPr/>
          </p:nvSpPr>
          <p:spPr bwMode="auto">
            <a:xfrm>
              <a:off x="2548" y="302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</p:grpSp>
      <p:sp>
        <p:nvSpPr>
          <p:cNvPr id="2420765" name="Rectangle 310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065713"/>
            <a:ext cx="330200" cy="1524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20766" name="Rectangle 3102"/>
          <p:cNvSpPr>
            <a:spLocks noChangeArrowheads="1"/>
          </p:cNvSpPr>
          <p:nvPr/>
        </p:nvSpPr>
        <p:spPr bwMode="auto">
          <a:xfrm>
            <a:off x="234950" y="304800"/>
            <a:ext cx="534988" cy="490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3.</a:t>
            </a:r>
          </a:p>
        </p:txBody>
      </p:sp>
      <p:sp>
        <p:nvSpPr>
          <p:cNvPr id="2420767" name="AutoShape 3103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2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2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20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20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42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2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242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42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420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07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074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705" name="Arc 65"/>
          <p:cNvSpPr>
            <a:spLocks/>
          </p:cNvSpPr>
          <p:nvPr/>
        </p:nvSpPr>
        <p:spPr bwMode="auto">
          <a:xfrm>
            <a:off x="4044950" y="2306638"/>
            <a:ext cx="2646363" cy="2767012"/>
          </a:xfrm>
          <a:custGeom>
            <a:avLst/>
            <a:gdLst>
              <a:gd name="G0" fmla="+- 3692 0 0"/>
              <a:gd name="G1" fmla="+- 21600 0 0"/>
              <a:gd name="G2" fmla="+- 21600 0 0"/>
              <a:gd name="T0" fmla="*/ 0 w 21128"/>
              <a:gd name="T1" fmla="*/ 318 h 21600"/>
              <a:gd name="T2" fmla="*/ 21128 w 21128"/>
              <a:gd name="T3" fmla="*/ 8850 h 21600"/>
              <a:gd name="T4" fmla="*/ 3692 w 2112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28" h="21600" fill="none" extrusionOk="0">
                <a:moveTo>
                  <a:pt x="-1" y="317"/>
                </a:moveTo>
                <a:cubicBezTo>
                  <a:pt x="1219" y="106"/>
                  <a:pt x="2454" y="-1"/>
                  <a:pt x="3692" y="0"/>
                </a:cubicBezTo>
                <a:cubicBezTo>
                  <a:pt x="10582" y="0"/>
                  <a:pt x="17060" y="3287"/>
                  <a:pt x="21127" y="8850"/>
                </a:cubicBezTo>
              </a:path>
              <a:path w="21128" h="21600" stroke="0" extrusionOk="0">
                <a:moveTo>
                  <a:pt x="-1" y="317"/>
                </a:moveTo>
                <a:cubicBezTo>
                  <a:pt x="1219" y="106"/>
                  <a:pt x="2454" y="-1"/>
                  <a:pt x="3692" y="0"/>
                </a:cubicBezTo>
                <a:cubicBezTo>
                  <a:pt x="10582" y="0"/>
                  <a:pt x="17060" y="3287"/>
                  <a:pt x="21127" y="8850"/>
                </a:cubicBezTo>
                <a:lnTo>
                  <a:pt x="3692" y="2160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643" name="Freeform 3"/>
          <p:cNvSpPr>
            <a:spLocks/>
          </p:cNvSpPr>
          <p:nvPr/>
        </p:nvSpPr>
        <p:spPr bwMode="auto">
          <a:xfrm>
            <a:off x="4095750" y="2308225"/>
            <a:ext cx="2671763" cy="1198563"/>
          </a:xfrm>
          <a:custGeom>
            <a:avLst/>
            <a:gdLst>
              <a:gd name="T0" fmla="*/ 0 w 1683"/>
              <a:gd name="T1" fmla="*/ 22 h 755"/>
              <a:gd name="T2" fmla="*/ 3 w 1683"/>
              <a:gd name="T3" fmla="*/ 678 h 755"/>
              <a:gd name="T4" fmla="*/ 36 w 1683"/>
              <a:gd name="T5" fmla="*/ 510 h 755"/>
              <a:gd name="T6" fmla="*/ 113 w 1683"/>
              <a:gd name="T7" fmla="*/ 353 h 755"/>
              <a:gd name="T8" fmla="*/ 213 w 1683"/>
              <a:gd name="T9" fmla="*/ 252 h 755"/>
              <a:gd name="T10" fmla="*/ 313 w 1683"/>
              <a:gd name="T11" fmla="*/ 194 h 755"/>
              <a:gd name="T12" fmla="*/ 422 w 1683"/>
              <a:gd name="T13" fmla="*/ 167 h 755"/>
              <a:gd name="T14" fmla="*/ 586 w 1683"/>
              <a:gd name="T15" fmla="*/ 165 h 755"/>
              <a:gd name="T16" fmla="*/ 712 w 1683"/>
              <a:gd name="T17" fmla="*/ 188 h 755"/>
              <a:gd name="T18" fmla="*/ 820 w 1683"/>
              <a:gd name="T19" fmla="*/ 228 h 755"/>
              <a:gd name="T20" fmla="*/ 1007 w 1683"/>
              <a:gd name="T21" fmla="*/ 319 h 755"/>
              <a:gd name="T22" fmla="*/ 1166 w 1683"/>
              <a:gd name="T23" fmla="*/ 442 h 755"/>
              <a:gd name="T24" fmla="*/ 1351 w 1683"/>
              <a:gd name="T25" fmla="*/ 611 h 755"/>
              <a:gd name="T26" fmla="*/ 1468 w 1683"/>
              <a:gd name="T27" fmla="*/ 748 h 755"/>
              <a:gd name="T28" fmla="*/ 1683 w 1683"/>
              <a:gd name="T29" fmla="*/ 755 h 755"/>
              <a:gd name="T30" fmla="*/ 1516 w 1683"/>
              <a:gd name="T31" fmla="*/ 534 h 755"/>
              <a:gd name="T32" fmla="*/ 1424 w 1683"/>
              <a:gd name="T33" fmla="*/ 450 h 755"/>
              <a:gd name="T34" fmla="*/ 1311 w 1683"/>
              <a:gd name="T35" fmla="*/ 353 h 755"/>
              <a:gd name="T36" fmla="*/ 1162 w 1683"/>
              <a:gd name="T37" fmla="*/ 256 h 755"/>
              <a:gd name="T38" fmla="*/ 1005 w 1683"/>
              <a:gd name="T39" fmla="*/ 171 h 755"/>
              <a:gd name="T40" fmla="*/ 837 w 1683"/>
              <a:gd name="T41" fmla="*/ 99 h 755"/>
              <a:gd name="T42" fmla="*/ 669 w 1683"/>
              <a:gd name="T43" fmla="*/ 49 h 755"/>
              <a:gd name="T44" fmla="*/ 555 w 1683"/>
              <a:gd name="T45" fmla="*/ 24 h 755"/>
              <a:gd name="T46" fmla="*/ 411 w 1683"/>
              <a:gd name="T47" fmla="*/ 6 h 755"/>
              <a:gd name="T48" fmla="*/ 275 w 1683"/>
              <a:gd name="T49" fmla="*/ 0 h 755"/>
              <a:gd name="T50" fmla="*/ 155 w 1683"/>
              <a:gd name="T51" fmla="*/ 13 h 755"/>
              <a:gd name="T52" fmla="*/ 0 w 1683"/>
              <a:gd name="T53" fmla="*/ 22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83" h="755">
                <a:moveTo>
                  <a:pt x="0" y="22"/>
                </a:moveTo>
                <a:lnTo>
                  <a:pt x="3" y="678"/>
                </a:lnTo>
                <a:lnTo>
                  <a:pt x="36" y="510"/>
                </a:lnTo>
                <a:lnTo>
                  <a:pt x="113" y="353"/>
                </a:lnTo>
                <a:lnTo>
                  <a:pt x="213" y="252"/>
                </a:lnTo>
                <a:lnTo>
                  <a:pt x="313" y="194"/>
                </a:lnTo>
                <a:lnTo>
                  <a:pt x="422" y="167"/>
                </a:lnTo>
                <a:lnTo>
                  <a:pt x="586" y="165"/>
                </a:lnTo>
                <a:lnTo>
                  <a:pt x="712" y="188"/>
                </a:lnTo>
                <a:lnTo>
                  <a:pt x="820" y="228"/>
                </a:lnTo>
                <a:lnTo>
                  <a:pt x="1007" y="319"/>
                </a:lnTo>
                <a:lnTo>
                  <a:pt x="1166" y="442"/>
                </a:lnTo>
                <a:lnTo>
                  <a:pt x="1351" y="611"/>
                </a:lnTo>
                <a:lnTo>
                  <a:pt x="1468" y="748"/>
                </a:lnTo>
                <a:lnTo>
                  <a:pt x="1683" y="755"/>
                </a:lnTo>
                <a:lnTo>
                  <a:pt x="1516" y="534"/>
                </a:lnTo>
                <a:lnTo>
                  <a:pt x="1424" y="450"/>
                </a:lnTo>
                <a:lnTo>
                  <a:pt x="1311" y="353"/>
                </a:lnTo>
                <a:lnTo>
                  <a:pt x="1162" y="256"/>
                </a:lnTo>
                <a:lnTo>
                  <a:pt x="1005" y="171"/>
                </a:lnTo>
                <a:lnTo>
                  <a:pt x="837" y="99"/>
                </a:lnTo>
                <a:lnTo>
                  <a:pt x="669" y="49"/>
                </a:lnTo>
                <a:lnTo>
                  <a:pt x="555" y="24"/>
                </a:lnTo>
                <a:lnTo>
                  <a:pt x="411" y="6"/>
                </a:lnTo>
                <a:lnTo>
                  <a:pt x="275" y="0"/>
                </a:lnTo>
                <a:lnTo>
                  <a:pt x="155" y="13"/>
                </a:lnTo>
                <a:lnTo>
                  <a:pt x="0" y="22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tint val="6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16642" name="Object 2"/>
          <p:cNvGraphicFramePr>
            <a:graphicFrameLocks noChangeAspect="1"/>
          </p:cNvGraphicFramePr>
          <p:nvPr/>
        </p:nvGraphicFramePr>
        <p:xfrm>
          <a:off x="785813" y="371475"/>
          <a:ext cx="83629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20" name="公式" r:id="rId3" imgW="4813200" imgH="419040" progId="Equation.3">
                  <p:embed/>
                </p:oleObj>
              </mc:Choice>
              <mc:Fallback>
                <p:oleObj name="公式" r:id="rId3" imgW="48132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71475"/>
                        <a:ext cx="83629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16644" name="Group 4"/>
          <p:cNvGrpSpPr>
            <a:grpSpLocks/>
          </p:cNvGrpSpPr>
          <p:nvPr/>
        </p:nvGrpSpPr>
        <p:grpSpPr bwMode="auto">
          <a:xfrm>
            <a:off x="3984625" y="2362200"/>
            <a:ext cx="2927350" cy="3775075"/>
            <a:chOff x="2510" y="1488"/>
            <a:chExt cx="1844" cy="2378"/>
          </a:xfrm>
        </p:grpSpPr>
        <p:sp>
          <p:nvSpPr>
            <p:cNvPr id="2416645" name="Freeform 5"/>
            <p:cNvSpPr>
              <a:spLocks/>
            </p:cNvSpPr>
            <p:nvPr/>
          </p:nvSpPr>
          <p:spPr bwMode="auto">
            <a:xfrm>
              <a:off x="2510" y="1488"/>
              <a:ext cx="1844" cy="2378"/>
            </a:xfrm>
            <a:custGeom>
              <a:avLst/>
              <a:gdLst>
                <a:gd name="T0" fmla="*/ 1462 w 1844"/>
                <a:gd name="T1" fmla="*/ 2367 h 2378"/>
                <a:gd name="T2" fmla="*/ 1290 w 1844"/>
                <a:gd name="T3" fmla="*/ 2076 h 2378"/>
                <a:gd name="T4" fmla="*/ 726 w 1844"/>
                <a:gd name="T5" fmla="*/ 1494 h 2378"/>
                <a:gd name="T6" fmla="*/ 108 w 1844"/>
                <a:gd name="T7" fmla="*/ 1003 h 2378"/>
                <a:gd name="T8" fmla="*/ 76 w 1844"/>
                <a:gd name="T9" fmla="*/ 496 h 2378"/>
                <a:gd name="T10" fmla="*/ 380 w 1844"/>
                <a:gd name="T11" fmla="*/ 59 h 2378"/>
                <a:gd name="T12" fmla="*/ 1043 w 1844"/>
                <a:gd name="T13" fmla="*/ 143 h 2378"/>
                <a:gd name="T14" fmla="*/ 1726 w 1844"/>
                <a:gd name="T15" fmla="*/ 712 h 2378"/>
                <a:gd name="T16" fmla="*/ 1753 w 1844"/>
                <a:gd name="T17" fmla="*/ 885 h 2378"/>
                <a:gd name="T18" fmla="*/ 1753 w 1844"/>
                <a:gd name="T19" fmla="*/ 1103 h 2378"/>
                <a:gd name="T20" fmla="*/ 1753 w 1844"/>
                <a:gd name="T21" fmla="*/ 1685 h 2378"/>
                <a:gd name="T22" fmla="*/ 1735 w 1844"/>
                <a:gd name="T23" fmla="*/ 2040 h 2378"/>
                <a:gd name="T24" fmla="*/ 1462 w 1844"/>
                <a:gd name="T25" fmla="*/ 2367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4" h="2378">
                  <a:moveTo>
                    <a:pt x="1462" y="2367"/>
                  </a:moveTo>
                  <a:cubicBezTo>
                    <a:pt x="1390" y="2378"/>
                    <a:pt x="1413" y="2221"/>
                    <a:pt x="1290" y="2076"/>
                  </a:cubicBezTo>
                  <a:cubicBezTo>
                    <a:pt x="1167" y="1931"/>
                    <a:pt x="923" y="1673"/>
                    <a:pt x="726" y="1494"/>
                  </a:cubicBezTo>
                  <a:cubicBezTo>
                    <a:pt x="529" y="1315"/>
                    <a:pt x="216" y="1169"/>
                    <a:pt x="108" y="1003"/>
                  </a:cubicBezTo>
                  <a:cubicBezTo>
                    <a:pt x="0" y="837"/>
                    <a:pt x="31" y="653"/>
                    <a:pt x="76" y="496"/>
                  </a:cubicBezTo>
                  <a:cubicBezTo>
                    <a:pt x="121" y="339"/>
                    <a:pt x="218" y="119"/>
                    <a:pt x="380" y="59"/>
                  </a:cubicBezTo>
                  <a:cubicBezTo>
                    <a:pt x="541" y="0"/>
                    <a:pt x="819" y="34"/>
                    <a:pt x="1043" y="143"/>
                  </a:cubicBezTo>
                  <a:cubicBezTo>
                    <a:pt x="1267" y="252"/>
                    <a:pt x="1608" y="588"/>
                    <a:pt x="1726" y="712"/>
                  </a:cubicBezTo>
                  <a:cubicBezTo>
                    <a:pt x="1844" y="836"/>
                    <a:pt x="1749" y="820"/>
                    <a:pt x="1753" y="885"/>
                  </a:cubicBezTo>
                  <a:cubicBezTo>
                    <a:pt x="1757" y="950"/>
                    <a:pt x="1753" y="970"/>
                    <a:pt x="1753" y="1103"/>
                  </a:cubicBezTo>
                  <a:cubicBezTo>
                    <a:pt x="1753" y="1236"/>
                    <a:pt x="1756" y="1529"/>
                    <a:pt x="1753" y="1685"/>
                  </a:cubicBezTo>
                  <a:cubicBezTo>
                    <a:pt x="1750" y="1841"/>
                    <a:pt x="1783" y="1926"/>
                    <a:pt x="1735" y="2040"/>
                  </a:cubicBezTo>
                  <a:cubicBezTo>
                    <a:pt x="1687" y="2154"/>
                    <a:pt x="1519" y="2299"/>
                    <a:pt x="1462" y="2367"/>
                  </a:cubicBezTo>
                  <a:close/>
                </a:path>
              </a:pathLst>
            </a:cu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tint val="235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6646" name="Arc 6"/>
            <p:cNvSpPr>
              <a:spLocks/>
            </p:cNvSpPr>
            <p:nvPr/>
          </p:nvSpPr>
          <p:spPr bwMode="auto">
            <a:xfrm rot="16155315" flipV="1">
              <a:off x="2997" y="1912"/>
              <a:ext cx="843" cy="1617"/>
            </a:xfrm>
            <a:custGeom>
              <a:avLst/>
              <a:gdLst>
                <a:gd name="G0" fmla="+- 0 0 0"/>
                <a:gd name="G1" fmla="+- 17662 0 0"/>
                <a:gd name="G2" fmla="+- 21600 0 0"/>
                <a:gd name="T0" fmla="*/ 12435 w 21600"/>
                <a:gd name="T1" fmla="*/ 0 h 20635"/>
                <a:gd name="T2" fmla="*/ 21394 w 21600"/>
                <a:gd name="T3" fmla="*/ 20635 h 20635"/>
                <a:gd name="T4" fmla="*/ 0 w 21600"/>
                <a:gd name="T5" fmla="*/ 17662 h 20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635" fill="none" extrusionOk="0">
                  <a:moveTo>
                    <a:pt x="12434" y="0"/>
                  </a:moveTo>
                  <a:cubicBezTo>
                    <a:pt x="18181" y="4046"/>
                    <a:pt x="21600" y="10634"/>
                    <a:pt x="21600" y="17662"/>
                  </a:cubicBezTo>
                  <a:cubicBezTo>
                    <a:pt x="21600" y="18656"/>
                    <a:pt x="21531" y="19649"/>
                    <a:pt x="21394" y="20635"/>
                  </a:cubicBezTo>
                </a:path>
                <a:path w="21600" h="20635" stroke="0" extrusionOk="0">
                  <a:moveTo>
                    <a:pt x="12434" y="0"/>
                  </a:moveTo>
                  <a:cubicBezTo>
                    <a:pt x="18181" y="4046"/>
                    <a:pt x="21600" y="10634"/>
                    <a:pt x="21600" y="17662"/>
                  </a:cubicBezTo>
                  <a:cubicBezTo>
                    <a:pt x="21600" y="18656"/>
                    <a:pt x="21531" y="19649"/>
                    <a:pt x="21394" y="20635"/>
                  </a:cubicBezTo>
                  <a:lnTo>
                    <a:pt x="0" y="17662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6647" name="Text Box 7"/>
          <p:cNvSpPr txBox="1">
            <a:spLocks noChangeArrowheads="1"/>
          </p:cNvSpPr>
          <p:nvPr/>
        </p:nvSpPr>
        <p:spPr bwMode="auto">
          <a:xfrm>
            <a:off x="6110288" y="6053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a</a:t>
            </a:r>
          </a:p>
        </p:txBody>
      </p:sp>
      <p:graphicFrame>
        <p:nvGraphicFramePr>
          <p:cNvPr id="2416648" name="Object 8"/>
          <p:cNvGraphicFramePr>
            <a:graphicFrameLocks noChangeAspect="1"/>
          </p:cNvGraphicFramePr>
          <p:nvPr/>
        </p:nvGraphicFramePr>
        <p:xfrm>
          <a:off x="1016000" y="2327275"/>
          <a:ext cx="19923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21" name="公式" r:id="rId5" imgW="1130040" imgH="228600" progId="Equation.3">
                  <p:embed/>
                </p:oleObj>
              </mc:Choice>
              <mc:Fallback>
                <p:oleObj name="公式" r:id="rId5" imgW="11300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327275"/>
                        <a:ext cx="19923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16649" name="Group 9"/>
          <p:cNvGrpSpPr>
            <a:grpSpLocks/>
          </p:cNvGrpSpPr>
          <p:nvPr/>
        </p:nvGrpSpPr>
        <p:grpSpPr bwMode="auto">
          <a:xfrm>
            <a:off x="4098925" y="3738563"/>
            <a:ext cx="2597150" cy="2571750"/>
            <a:chOff x="2582" y="2355"/>
            <a:chExt cx="1636" cy="1620"/>
          </a:xfrm>
        </p:grpSpPr>
        <p:sp>
          <p:nvSpPr>
            <p:cNvPr id="2416650" name="Oval 10"/>
            <p:cNvSpPr>
              <a:spLocks noChangeArrowheads="1"/>
            </p:cNvSpPr>
            <p:nvPr/>
          </p:nvSpPr>
          <p:spPr bwMode="auto">
            <a:xfrm>
              <a:off x="2582" y="3095"/>
              <a:ext cx="1633" cy="880"/>
            </a:xfrm>
            <a:prstGeom prst="ellips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6651" name="Line 11"/>
            <p:cNvSpPr>
              <a:spLocks noChangeShapeType="1"/>
            </p:cNvSpPr>
            <p:nvPr/>
          </p:nvSpPr>
          <p:spPr bwMode="auto">
            <a:xfrm>
              <a:off x="2591" y="2355"/>
              <a:ext cx="0" cy="121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6652" name="Line 12"/>
            <p:cNvSpPr>
              <a:spLocks noChangeShapeType="1"/>
            </p:cNvSpPr>
            <p:nvPr/>
          </p:nvSpPr>
          <p:spPr bwMode="auto">
            <a:xfrm>
              <a:off x="4218" y="3373"/>
              <a:ext cx="0" cy="21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16653" name="Object 13"/>
          <p:cNvGraphicFramePr>
            <a:graphicFrameLocks noChangeAspect="1"/>
          </p:cNvGraphicFramePr>
          <p:nvPr/>
        </p:nvGraphicFramePr>
        <p:xfrm>
          <a:off x="6807200" y="1903413"/>
          <a:ext cx="15890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22" name="公式" r:id="rId7" imgW="901440" imgH="228600" progId="Equation.3">
                  <p:embed/>
                </p:oleObj>
              </mc:Choice>
              <mc:Fallback>
                <p:oleObj name="公式" r:id="rId7" imgW="9014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1903413"/>
                        <a:ext cx="15890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54" name="Rectangle 14"/>
          <p:cNvSpPr>
            <a:spLocks noChangeArrowheads="1"/>
          </p:cNvSpPr>
          <p:nvPr/>
        </p:nvSpPr>
        <p:spPr bwMode="auto">
          <a:xfrm>
            <a:off x="6108700" y="747713"/>
            <a:ext cx="299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由对称性，考虑上半部分</a:t>
            </a:r>
          </a:p>
        </p:txBody>
      </p:sp>
      <p:grpSp>
        <p:nvGrpSpPr>
          <p:cNvPr id="2416655" name="Group 15"/>
          <p:cNvGrpSpPr>
            <a:grpSpLocks/>
          </p:cNvGrpSpPr>
          <p:nvPr/>
        </p:nvGrpSpPr>
        <p:grpSpPr bwMode="auto">
          <a:xfrm>
            <a:off x="2878138" y="2087563"/>
            <a:ext cx="3370262" cy="4422775"/>
            <a:chOff x="1813" y="1315"/>
            <a:chExt cx="2123" cy="2786"/>
          </a:xfrm>
        </p:grpSpPr>
        <p:grpSp>
          <p:nvGrpSpPr>
            <p:cNvPr id="2416656" name="Group 16"/>
            <p:cNvGrpSpPr>
              <a:grpSpLocks/>
            </p:cNvGrpSpPr>
            <p:nvPr/>
          </p:nvGrpSpPr>
          <p:grpSpPr bwMode="auto">
            <a:xfrm>
              <a:off x="1813" y="1315"/>
              <a:ext cx="1755" cy="2786"/>
              <a:chOff x="1813" y="1288"/>
              <a:chExt cx="1755" cy="2786"/>
            </a:xfrm>
          </p:grpSpPr>
          <p:sp>
            <p:nvSpPr>
              <p:cNvPr id="2416657" name="Arc 17"/>
              <p:cNvSpPr>
                <a:spLocks/>
              </p:cNvSpPr>
              <p:nvPr/>
            </p:nvSpPr>
            <p:spPr bwMode="auto">
              <a:xfrm rot="25337406">
                <a:off x="1729" y="2234"/>
                <a:ext cx="2786" cy="893"/>
              </a:xfrm>
              <a:custGeom>
                <a:avLst/>
                <a:gdLst>
                  <a:gd name="G0" fmla="+- 21529 0 0"/>
                  <a:gd name="G1" fmla="+- 21600 0 0"/>
                  <a:gd name="G2" fmla="+- 21600 0 0"/>
                  <a:gd name="T0" fmla="*/ 0 w 35552"/>
                  <a:gd name="T1" fmla="*/ 19851 h 21600"/>
                  <a:gd name="T2" fmla="*/ 35552 w 35552"/>
                  <a:gd name="T3" fmla="*/ 5171 h 21600"/>
                  <a:gd name="T4" fmla="*/ 21529 w 3555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552" h="21600" fill="none" extrusionOk="0">
                    <a:moveTo>
                      <a:pt x="-1" y="19850"/>
                    </a:moveTo>
                    <a:cubicBezTo>
                      <a:pt x="910" y="8636"/>
                      <a:pt x="10277" y="-1"/>
                      <a:pt x="21529" y="0"/>
                    </a:cubicBezTo>
                    <a:cubicBezTo>
                      <a:pt x="26669" y="0"/>
                      <a:pt x="31641" y="1833"/>
                      <a:pt x="35552" y="5170"/>
                    </a:cubicBezTo>
                  </a:path>
                  <a:path w="35552" h="21600" stroke="0" extrusionOk="0">
                    <a:moveTo>
                      <a:pt x="-1" y="19850"/>
                    </a:moveTo>
                    <a:cubicBezTo>
                      <a:pt x="910" y="8636"/>
                      <a:pt x="10277" y="-1"/>
                      <a:pt x="21529" y="0"/>
                    </a:cubicBezTo>
                    <a:cubicBezTo>
                      <a:pt x="26669" y="0"/>
                      <a:pt x="31641" y="1833"/>
                      <a:pt x="35552" y="5170"/>
                    </a:cubicBezTo>
                    <a:lnTo>
                      <a:pt x="21529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16658" name="Arc 18"/>
              <p:cNvSpPr>
                <a:spLocks/>
              </p:cNvSpPr>
              <p:nvPr/>
            </p:nvSpPr>
            <p:spPr bwMode="auto">
              <a:xfrm rot="25337406">
                <a:off x="1356" y="2150"/>
                <a:ext cx="1693" cy="780"/>
              </a:xfrm>
              <a:custGeom>
                <a:avLst/>
                <a:gdLst>
                  <a:gd name="G0" fmla="+- 21600 0 0"/>
                  <a:gd name="G1" fmla="+- 2168 0 0"/>
                  <a:gd name="G2" fmla="+- 21600 0 0"/>
                  <a:gd name="T0" fmla="*/ 7898 w 21600"/>
                  <a:gd name="T1" fmla="*/ 18865 h 18865"/>
                  <a:gd name="T2" fmla="*/ 109 w 21600"/>
                  <a:gd name="T3" fmla="*/ 0 h 18865"/>
                  <a:gd name="T4" fmla="*/ 21600 w 21600"/>
                  <a:gd name="T5" fmla="*/ 2168 h 18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8865" fill="none" extrusionOk="0">
                    <a:moveTo>
                      <a:pt x="7897" y="18865"/>
                    </a:moveTo>
                    <a:cubicBezTo>
                      <a:pt x="2898" y="14762"/>
                      <a:pt x="0" y="8635"/>
                      <a:pt x="0" y="2168"/>
                    </a:cubicBezTo>
                    <a:cubicBezTo>
                      <a:pt x="-1" y="1443"/>
                      <a:pt x="36" y="720"/>
                      <a:pt x="109" y="0"/>
                    </a:cubicBezTo>
                  </a:path>
                  <a:path w="21600" h="18865" stroke="0" extrusionOk="0">
                    <a:moveTo>
                      <a:pt x="7897" y="18865"/>
                    </a:moveTo>
                    <a:cubicBezTo>
                      <a:pt x="2898" y="14762"/>
                      <a:pt x="0" y="8635"/>
                      <a:pt x="0" y="2168"/>
                    </a:cubicBezTo>
                    <a:cubicBezTo>
                      <a:pt x="-1" y="1443"/>
                      <a:pt x="36" y="720"/>
                      <a:pt x="109" y="0"/>
                    </a:cubicBezTo>
                    <a:lnTo>
                      <a:pt x="21600" y="2168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16659" name="Group 19"/>
            <p:cNvGrpSpPr>
              <a:grpSpLocks/>
            </p:cNvGrpSpPr>
            <p:nvPr/>
          </p:nvGrpSpPr>
          <p:grpSpPr bwMode="auto">
            <a:xfrm flipH="1">
              <a:off x="2181" y="1315"/>
              <a:ext cx="1755" cy="2786"/>
              <a:chOff x="1813" y="1288"/>
              <a:chExt cx="1755" cy="2786"/>
            </a:xfrm>
          </p:grpSpPr>
          <p:sp>
            <p:nvSpPr>
              <p:cNvPr id="2416660" name="Arc 20"/>
              <p:cNvSpPr>
                <a:spLocks/>
              </p:cNvSpPr>
              <p:nvPr/>
            </p:nvSpPr>
            <p:spPr bwMode="auto">
              <a:xfrm rot="25337406">
                <a:off x="1729" y="2234"/>
                <a:ext cx="2786" cy="893"/>
              </a:xfrm>
              <a:custGeom>
                <a:avLst/>
                <a:gdLst>
                  <a:gd name="G0" fmla="+- 21529 0 0"/>
                  <a:gd name="G1" fmla="+- 21600 0 0"/>
                  <a:gd name="G2" fmla="+- 21600 0 0"/>
                  <a:gd name="T0" fmla="*/ 0 w 35552"/>
                  <a:gd name="T1" fmla="*/ 19851 h 21600"/>
                  <a:gd name="T2" fmla="*/ 35552 w 35552"/>
                  <a:gd name="T3" fmla="*/ 5171 h 21600"/>
                  <a:gd name="T4" fmla="*/ 21529 w 3555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552" h="21600" fill="none" extrusionOk="0">
                    <a:moveTo>
                      <a:pt x="-1" y="19850"/>
                    </a:moveTo>
                    <a:cubicBezTo>
                      <a:pt x="910" y="8636"/>
                      <a:pt x="10277" y="-1"/>
                      <a:pt x="21529" y="0"/>
                    </a:cubicBezTo>
                    <a:cubicBezTo>
                      <a:pt x="26669" y="0"/>
                      <a:pt x="31641" y="1833"/>
                      <a:pt x="35552" y="5170"/>
                    </a:cubicBezTo>
                  </a:path>
                  <a:path w="35552" h="21600" stroke="0" extrusionOk="0">
                    <a:moveTo>
                      <a:pt x="-1" y="19850"/>
                    </a:moveTo>
                    <a:cubicBezTo>
                      <a:pt x="910" y="8636"/>
                      <a:pt x="10277" y="-1"/>
                      <a:pt x="21529" y="0"/>
                    </a:cubicBezTo>
                    <a:cubicBezTo>
                      <a:pt x="26669" y="0"/>
                      <a:pt x="31641" y="1833"/>
                      <a:pt x="35552" y="5170"/>
                    </a:cubicBezTo>
                    <a:lnTo>
                      <a:pt x="21529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16661" name="Arc 21"/>
              <p:cNvSpPr>
                <a:spLocks/>
              </p:cNvSpPr>
              <p:nvPr/>
            </p:nvSpPr>
            <p:spPr bwMode="auto">
              <a:xfrm rot="25337406">
                <a:off x="1356" y="2150"/>
                <a:ext cx="1693" cy="780"/>
              </a:xfrm>
              <a:custGeom>
                <a:avLst/>
                <a:gdLst>
                  <a:gd name="G0" fmla="+- 21600 0 0"/>
                  <a:gd name="G1" fmla="+- 2168 0 0"/>
                  <a:gd name="G2" fmla="+- 21600 0 0"/>
                  <a:gd name="T0" fmla="*/ 7898 w 21600"/>
                  <a:gd name="T1" fmla="*/ 18865 h 18865"/>
                  <a:gd name="T2" fmla="*/ 109 w 21600"/>
                  <a:gd name="T3" fmla="*/ 0 h 18865"/>
                  <a:gd name="T4" fmla="*/ 21600 w 21600"/>
                  <a:gd name="T5" fmla="*/ 2168 h 18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8865" fill="none" extrusionOk="0">
                    <a:moveTo>
                      <a:pt x="7897" y="18865"/>
                    </a:moveTo>
                    <a:cubicBezTo>
                      <a:pt x="2898" y="14762"/>
                      <a:pt x="0" y="8635"/>
                      <a:pt x="0" y="2168"/>
                    </a:cubicBezTo>
                    <a:cubicBezTo>
                      <a:pt x="-1" y="1443"/>
                      <a:pt x="36" y="720"/>
                      <a:pt x="109" y="0"/>
                    </a:cubicBezTo>
                  </a:path>
                  <a:path w="21600" h="18865" stroke="0" extrusionOk="0">
                    <a:moveTo>
                      <a:pt x="7897" y="18865"/>
                    </a:moveTo>
                    <a:cubicBezTo>
                      <a:pt x="2898" y="14762"/>
                      <a:pt x="0" y="8635"/>
                      <a:pt x="0" y="2168"/>
                    </a:cubicBezTo>
                    <a:cubicBezTo>
                      <a:pt x="-1" y="1443"/>
                      <a:pt x="36" y="720"/>
                      <a:pt x="109" y="0"/>
                    </a:cubicBezTo>
                    <a:lnTo>
                      <a:pt x="21600" y="2168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416665" name="Group 25"/>
          <p:cNvGrpSpPr>
            <a:grpSpLocks/>
          </p:cNvGrpSpPr>
          <p:nvPr/>
        </p:nvGrpSpPr>
        <p:grpSpPr bwMode="auto">
          <a:xfrm>
            <a:off x="4541838" y="2451100"/>
            <a:ext cx="2944812" cy="3697288"/>
            <a:chOff x="2861" y="1544"/>
            <a:chExt cx="1855" cy="2329"/>
          </a:xfrm>
        </p:grpSpPr>
        <p:grpSp>
          <p:nvGrpSpPr>
            <p:cNvPr id="2416666" name="Group 26"/>
            <p:cNvGrpSpPr>
              <a:grpSpLocks/>
            </p:cNvGrpSpPr>
            <p:nvPr/>
          </p:nvGrpSpPr>
          <p:grpSpPr bwMode="auto">
            <a:xfrm>
              <a:off x="3972" y="1544"/>
              <a:ext cx="592" cy="2329"/>
              <a:chOff x="3972" y="1544"/>
              <a:chExt cx="592" cy="2329"/>
            </a:xfrm>
          </p:grpSpPr>
          <p:sp>
            <p:nvSpPr>
              <p:cNvPr id="2416667" name="Freeform 27"/>
              <p:cNvSpPr>
                <a:spLocks/>
              </p:cNvSpPr>
              <p:nvPr/>
            </p:nvSpPr>
            <p:spPr bwMode="auto">
              <a:xfrm>
                <a:off x="3972" y="1576"/>
                <a:ext cx="592" cy="2297"/>
              </a:xfrm>
              <a:custGeom>
                <a:avLst/>
                <a:gdLst>
                  <a:gd name="T0" fmla="*/ 282 w 592"/>
                  <a:gd name="T1" fmla="*/ 615 h 2297"/>
                  <a:gd name="T2" fmla="*/ 264 w 592"/>
                  <a:gd name="T3" fmla="*/ 1779 h 2297"/>
                  <a:gd name="T4" fmla="*/ 209 w 592"/>
                  <a:gd name="T5" fmla="*/ 1915 h 2297"/>
                  <a:gd name="T6" fmla="*/ 109 w 592"/>
                  <a:gd name="T7" fmla="*/ 2106 h 2297"/>
                  <a:gd name="T8" fmla="*/ 0 w 592"/>
                  <a:gd name="T9" fmla="*/ 2297 h 2297"/>
                  <a:gd name="T10" fmla="*/ 118 w 592"/>
                  <a:gd name="T11" fmla="*/ 2224 h 2297"/>
                  <a:gd name="T12" fmla="*/ 284 w 592"/>
                  <a:gd name="T13" fmla="*/ 2120 h 2297"/>
                  <a:gd name="T14" fmla="*/ 456 w 592"/>
                  <a:gd name="T15" fmla="*/ 1968 h 2297"/>
                  <a:gd name="T16" fmla="*/ 568 w 592"/>
                  <a:gd name="T17" fmla="*/ 1768 h 2297"/>
                  <a:gd name="T18" fmla="*/ 592 w 592"/>
                  <a:gd name="T19" fmla="*/ 1488 h 2297"/>
                  <a:gd name="T20" fmla="*/ 536 w 592"/>
                  <a:gd name="T21" fmla="*/ 1168 h 2297"/>
                  <a:gd name="T22" fmla="*/ 482 w 592"/>
                  <a:gd name="T23" fmla="*/ 997 h 2297"/>
                  <a:gd name="T24" fmla="*/ 400 w 592"/>
                  <a:gd name="T25" fmla="*/ 815 h 2297"/>
                  <a:gd name="T26" fmla="*/ 324 w 592"/>
                  <a:gd name="T27" fmla="*/ 689 h 2297"/>
                  <a:gd name="T28" fmla="*/ 300 w 592"/>
                  <a:gd name="T29" fmla="*/ 647 h 2297"/>
                  <a:gd name="T30" fmla="*/ 452 w 592"/>
                  <a:gd name="T31" fmla="*/ 0 h 2297"/>
                  <a:gd name="T32" fmla="*/ 282 w 592"/>
                  <a:gd name="T33" fmla="*/ 615 h 2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2" h="2297">
                    <a:moveTo>
                      <a:pt x="282" y="615"/>
                    </a:moveTo>
                    <a:lnTo>
                      <a:pt x="264" y="1779"/>
                    </a:lnTo>
                    <a:lnTo>
                      <a:pt x="209" y="1915"/>
                    </a:lnTo>
                    <a:lnTo>
                      <a:pt x="109" y="2106"/>
                    </a:lnTo>
                    <a:lnTo>
                      <a:pt x="0" y="2297"/>
                    </a:lnTo>
                    <a:lnTo>
                      <a:pt x="118" y="2224"/>
                    </a:lnTo>
                    <a:lnTo>
                      <a:pt x="284" y="2120"/>
                    </a:lnTo>
                    <a:lnTo>
                      <a:pt x="456" y="1968"/>
                    </a:lnTo>
                    <a:lnTo>
                      <a:pt x="568" y="1768"/>
                    </a:lnTo>
                    <a:lnTo>
                      <a:pt x="592" y="1488"/>
                    </a:lnTo>
                    <a:lnTo>
                      <a:pt x="536" y="1168"/>
                    </a:lnTo>
                    <a:lnTo>
                      <a:pt x="482" y="997"/>
                    </a:lnTo>
                    <a:lnTo>
                      <a:pt x="400" y="815"/>
                    </a:lnTo>
                    <a:lnTo>
                      <a:pt x="324" y="689"/>
                    </a:lnTo>
                    <a:lnTo>
                      <a:pt x="300" y="647"/>
                    </a:lnTo>
                    <a:lnTo>
                      <a:pt x="452" y="0"/>
                    </a:lnTo>
                    <a:lnTo>
                      <a:pt x="282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668" name="Freeform 28"/>
              <p:cNvSpPr>
                <a:spLocks/>
              </p:cNvSpPr>
              <p:nvPr/>
            </p:nvSpPr>
            <p:spPr bwMode="auto">
              <a:xfrm>
                <a:off x="4242" y="1544"/>
                <a:ext cx="182" cy="697"/>
              </a:xfrm>
              <a:custGeom>
                <a:avLst/>
                <a:gdLst>
                  <a:gd name="T0" fmla="*/ 0 w 182"/>
                  <a:gd name="T1" fmla="*/ 634 h 697"/>
                  <a:gd name="T2" fmla="*/ 178 w 182"/>
                  <a:gd name="T3" fmla="*/ 0 h 697"/>
                  <a:gd name="T4" fmla="*/ 182 w 182"/>
                  <a:gd name="T5" fmla="*/ 116 h 697"/>
                  <a:gd name="T6" fmla="*/ 45 w 182"/>
                  <a:gd name="T7" fmla="*/ 697 h 697"/>
                  <a:gd name="T8" fmla="*/ 24 w 182"/>
                  <a:gd name="T9" fmla="*/ 667 h 697"/>
                  <a:gd name="T10" fmla="*/ 0 w 182"/>
                  <a:gd name="T11" fmla="*/ 634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697">
                    <a:moveTo>
                      <a:pt x="0" y="634"/>
                    </a:moveTo>
                    <a:lnTo>
                      <a:pt x="178" y="0"/>
                    </a:lnTo>
                    <a:lnTo>
                      <a:pt x="182" y="116"/>
                    </a:lnTo>
                    <a:lnTo>
                      <a:pt x="45" y="697"/>
                    </a:lnTo>
                    <a:lnTo>
                      <a:pt x="24" y="667"/>
                    </a:lnTo>
                    <a:lnTo>
                      <a:pt x="0" y="6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16669" name="Arc 29"/>
            <p:cNvSpPr>
              <a:spLocks/>
            </p:cNvSpPr>
            <p:nvPr/>
          </p:nvSpPr>
          <p:spPr bwMode="auto">
            <a:xfrm rot="16155315" flipV="1">
              <a:off x="3455" y="2080"/>
              <a:ext cx="504" cy="1692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12901"/>
                <a:gd name="T1" fmla="*/ 22 h 21600"/>
                <a:gd name="T2" fmla="*/ 12901 w 12901"/>
                <a:gd name="T3" fmla="*/ 3587 h 21600"/>
                <a:gd name="T4" fmla="*/ 980 w 129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01" h="216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5219" y="0"/>
                    <a:pt x="9365" y="1247"/>
                    <a:pt x="12900" y="3587"/>
                  </a:cubicBezTo>
                </a:path>
                <a:path w="12901" h="216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5219" y="0"/>
                    <a:pt x="9365" y="1247"/>
                    <a:pt x="12900" y="3587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6670" name="Arc 30"/>
            <p:cNvSpPr>
              <a:spLocks/>
            </p:cNvSpPr>
            <p:nvPr/>
          </p:nvSpPr>
          <p:spPr bwMode="auto">
            <a:xfrm rot="-18562396">
              <a:off x="4071" y="2997"/>
              <a:ext cx="364" cy="926"/>
            </a:xfrm>
            <a:custGeom>
              <a:avLst/>
              <a:gdLst>
                <a:gd name="G0" fmla="+- 0 0 0"/>
                <a:gd name="G1" fmla="+- 20869 0 0"/>
                <a:gd name="G2" fmla="+- 21600 0 0"/>
                <a:gd name="T0" fmla="*/ 5570 w 21600"/>
                <a:gd name="T1" fmla="*/ 0 h 32571"/>
                <a:gd name="T2" fmla="*/ 18156 w 21600"/>
                <a:gd name="T3" fmla="*/ 32571 h 32571"/>
                <a:gd name="T4" fmla="*/ 0 w 21600"/>
                <a:gd name="T5" fmla="*/ 20869 h 3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571" fill="none" extrusionOk="0">
                  <a:moveTo>
                    <a:pt x="5570" y="-1"/>
                  </a:moveTo>
                  <a:cubicBezTo>
                    <a:pt x="15023" y="2522"/>
                    <a:pt x="21600" y="11084"/>
                    <a:pt x="21600" y="20869"/>
                  </a:cubicBezTo>
                  <a:cubicBezTo>
                    <a:pt x="21600" y="25019"/>
                    <a:pt x="20404" y="29082"/>
                    <a:pt x="18155" y="32570"/>
                  </a:cubicBezTo>
                </a:path>
                <a:path w="21600" h="32571" stroke="0" extrusionOk="0">
                  <a:moveTo>
                    <a:pt x="5570" y="-1"/>
                  </a:moveTo>
                  <a:cubicBezTo>
                    <a:pt x="15023" y="2522"/>
                    <a:pt x="21600" y="11084"/>
                    <a:pt x="21600" y="20869"/>
                  </a:cubicBezTo>
                  <a:cubicBezTo>
                    <a:pt x="21600" y="25019"/>
                    <a:pt x="20404" y="29082"/>
                    <a:pt x="18155" y="32570"/>
                  </a:cubicBezTo>
                  <a:lnTo>
                    <a:pt x="0" y="208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6693" name="Arc 53"/>
          <p:cNvSpPr>
            <a:spLocks/>
          </p:cNvSpPr>
          <p:nvPr/>
        </p:nvSpPr>
        <p:spPr bwMode="auto">
          <a:xfrm>
            <a:off x="4549775" y="3455988"/>
            <a:ext cx="2682875" cy="1647825"/>
          </a:xfrm>
          <a:custGeom>
            <a:avLst/>
            <a:gdLst>
              <a:gd name="G0" fmla="+- 0 0 0"/>
              <a:gd name="G1" fmla="+- 12946 0 0"/>
              <a:gd name="G2" fmla="+- 21600 0 0"/>
              <a:gd name="T0" fmla="*/ 17290 w 21544"/>
              <a:gd name="T1" fmla="*/ 0 h 12946"/>
              <a:gd name="T2" fmla="*/ 21544 w 21544"/>
              <a:gd name="T3" fmla="*/ 11396 h 12946"/>
              <a:gd name="T4" fmla="*/ 0 w 21544"/>
              <a:gd name="T5" fmla="*/ 12946 h 12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4" h="12946" fill="none" extrusionOk="0">
                <a:moveTo>
                  <a:pt x="17290" y="-1"/>
                </a:moveTo>
                <a:cubicBezTo>
                  <a:pt x="19770" y="3312"/>
                  <a:pt x="21247" y="7268"/>
                  <a:pt x="21544" y="11395"/>
                </a:cubicBezTo>
              </a:path>
              <a:path w="21544" h="12946" stroke="0" extrusionOk="0">
                <a:moveTo>
                  <a:pt x="17290" y="-1"/>
                </a:moveTo>
                <a:cubicBezTo>
                  <a:pt x="19770" y="3312"/>
                  <a:pt x="21247" y="7268"/>
                  <a:pt x="21544" y="11395"/>
                </a:cubicBezTo>
                <a:lnTo>
                  <a:pt x="0" y="12946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694" name="Rectangle 5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065713"/>
            <a:ext cx="330200" cy="1524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6695" name="Rectangle 55"/>
          <p:cNvSpPr>
            <a:spLocks noChangeArrowheads="1"/>
          </p:cNvSpPr>
          <p:nvPr/>
        </p:nvSpPr>
        <p:spPr bwMode="auto">
          <a:xfrm>
            <a:off x="234950" y="304800"/>
            <a:ext cx="534988" cy="490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3.</a:t>
            </a:r>
          </a:p>
        </p:txBody>
      </p:sp>
      <p:sp>
        <p:nvSpPr>
          <p:cNvPr id="2416696" name="AutoShape 5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712" name="Group 72"/>
          <p:cNvGrpSpPr>
            <a:grpSpLocks/>
          </p:cNvGrpSpPr>
          <p:nvPr/>
        </p:nvGrpSpPr>
        <p:grpSpPr bwMode="auto">
          <a:xfrm>
            <a:off x="4092575" y="925513"/>
            <a:ext cx="2616200" cy="5370512"/>
            <a:chOff x="2587" y="583"/>
            <a:chExt cx="1648" cy="3383"/>
          </a:xfrm>
        </p:grpSpPr>
        <p:sp>
          <p:nvSpPr>
            <p:cNvPr id="2416713" name="AutoShape 73"/>
            <p:cNvSpPr>
              <a:spLocks noChangeArrowheads="1"/>
            </p:cNvSpPr>
            <p:nvPr/>
          </p:nvSpPr>
          <p:spPr bwMode="auto">
            <a:xfrm>
              <a:off x="2587" y="583"/>
              <a:ext cx="1648" cy="3383"/>
            </a:xfrm>
            <a:prstGeom prst="can">
              <a:avLst>
                <a:gd name="adj" fmla="val 53610"/>
              </a:avLst>
            </a:prstGeom>
            <a:gradFill rotWithShape="0">
              <a:gsLst>
                <a:gs pos="0">
                  <a:srgbClr val="00CC00">
                    <a:gamma/>
                    <a:shade val="43137"/>
                    <a:invGamma/>
                  </a:srgbClr>
                </a:gs>
                <a:gs pos="50000">
                  <a:srgbClr val="00CC00"/>
                </a:gs>
                <a:gs pos="100000">
                  <a:srgbClr val="00CC00">
                    <a:gamma/>
                    <a:shade val="43137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6714" name="Oval 74"/>
            <p:cNvSpPr>
              <a:spLocks noChangeArrowheads="1"/>
            </p:cNvSpPr>
            <p:nvPr/>
          </p:nvSpPr>
          <p:spPr bwMode="auto">
            <a:xfrm>
              <a:off x="2591" y="584"/>
              <a:ext cx="1635" cy="8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FF00"/>
                </a:gs>
              </a:gsLst>
              <a:lin ang="5400000" scaled="1"/>
            </a:gra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16711" name="Group 71"/>
          <p:cNvGrpSpPr>
            <a:grpSpLocks/>
          </p:cNvGrpSpPr>
          <p:nvPr/>
        </p:nvGrpSpPr>
        <p:grpSpPr bwMode="auto">
          <a:xfrm>
            <a:off x="1828800" y="2338388"/>
            <a:ext cx="5397500" cy="4097337"/>
            <a:chOff x="1152" y="1473"/>
            <a:chExt cx="3400" cy="2581"/>
          </a:xfrm>
        </p:grpSpPr>
        <p:sp>
          <p:nvSpPr>
            <p:cNvPr id="2416673" name="Freeform 33"/>
            <p:cNvSpPr>
              <a:spLocks/>
            </p:cNvSpPr>
            <p:nvPr/>
          </p:nvSpPr>
          <p:spPr bwMode="auto">
            <a:xfrm>
              <a:off x="1152" y="1473"/>
              <a:ext cx="2812" cy="2571"/>
            </a:xfrm>
            <a:custGeom>
              <a:avLst/>
              <a:gdLst>
                <a:gd name="T0" fmla="*/ 0 w 2812"/>
                <a:gd name="T1" fmla="*/ 1631 h 2571"/>
                <a:gd name="T2" fmla="*/ 12 w 2812"/>
                <a:gd name="T3" fmla="*/ 1483 h 2571"/>
                <a:gd name="T4" fmla="*/ 44 w 2812"/>
                <a:gd name="T5" fmla="*/ 1326 h 2571"/>
                <a:gd name="T6" fmla="*/ 92 w 2812"/>
                <a:gd name="T7" fmla="*/ 1160 h 2571"/>
                <a:gd name="T8" fmla="*/ 131 w 2812"/>
                <a:gd name="T9" fmla="*/ 1058 h 2571"/>
                <a:gd name="T10" fmla="*/ 165 w 2812"/>
                <a:gd name="T11" fmla="*/ 974 h 2571"/>
                <a:gd name="T12" fmla="*/ 206 w 2812"/>
                <a:gd name="T13" fmla="*/ 897 h 2571"/>
                <a:gd name="T14" fmla="*/ 245 w 2812"/>
                <a:gd name="T15" fmla="*/ 827 h 2571"/>
                <a:gd name="T16" fmla="*/ 299 w 2812"/>
                <a:gd name="T17" fmla="*/ 735 h 2571"/>
                <a:gd name="T18" fmla="*/ 369 w 2812"/>
                <a:gd name="T19" fmla="*/ 639 h 2571"/>
                <a:gd name="T20" fmla="*/ 440 w 2812"/>
                <a:gd name="T21" fmla="*/ 560 h 2571"/>
                <a:gd name="T22" fmla="*/ 491 w 2812"/>
                <a:gd name="T23" fmla="*/ 500 h 2571"/>
                <a:gd name="T24" fmla="*/ 573 w 2812"/>
                <a:gd name="T25" fmla="*/ 423 h 2571"/>
                <a:gd name="T26" fmla="*/ 652 w 2812"/>
                <a:gd name="T27" fmla="*/ 355 h 2571"/>
                <a:gd name="T28" fmla="*/ 772 w 2812"/>
                <a:gd name="T29" fmla="*/ 267 h 2571"/>
                <a:gd name="T30" fmla="*/ 920 w 2812"/>
                <a:gd name="T31" fmla="*/ 179 h 2571"/>
                <a:gd name="T32" fmla="*/ 1080 w 2812"/>
                <a:gd name="T33" fmla="*/ 107 h 2571"/>
                <a:gd name="T34" fmla="*/ 1316 w 2812"/>
                <a:gd name="T35" fmla="*/ 27 h 2571"/>
                <a:gd name="T36" fmla="*/ 1430 w 2812"/>
                <a:gd name="T37" fmla="*/ 0 h 2571"/>
                <a:gd name="T38" fmla="*/ 1434 w 2812"/>
                <a:gd name="T39" fmla="*/ 851 h 2571"/>
                <a:gd name="T40" fmla="*/ 1446 w 2812"/>
                <a:gd name="T41" fmla="*/ 887 h 2571"/>
                <a:gd name="T42" fmla="*/ 1460 w 2812"/>
                <a:gd name="T43" fmla="*/ 918 h 2571"/>
                <a:gd name="T44" fmla="*/ 1479 w 2812"/>
                <a:gd name="T45" fmla="*/ 953 h 2571"/>
                <a:gd name="T46" fmla="*/ 1504 w 2812"/>
                <a:gd name="T47" fmla="*/ 987 h 2571"/>
                <a:gd name="T48" fmla="*/ 1565 w 2812"/>
                <a:gd name="T49" fmla="*/ 1052 h 2571"/>
                <a:gd name="T50" fmla="*/ 1648 w 2812"/>
                <a:gd name="T51" fmla="*/ 1127 h 2571"/>
                <a:gd name="T52" fmla="*/ 1775 w 2812"/>
                <a:gd name="T53" fmla="*/ 1227 h 2571"/>
                <a:gd name="T54" fmla="*/ 1929 w 2812"/>
                <a:gd name="T55" fmla="*/ 1354 h 2571"/>
                <a:gd name="T56" fmla="*/ 2093 w 2812"/>
                <a:gd name="T57" fmla="*/ 1482 h 2571"/>
                <a:gd name="T58" fmla="*/ 2244 w 2812"/>
                <a:gd name="T59" fmla="*/ 1615 h 2571"/>
                <a:gd name="T60" fmla="*/ 2393 w 2812"/>
                <a:gd name="T61" fmla="*/ 1745 h 2571"/>
                <a:gd name="T62" fmla="*/ 2544 w 2812"/>
                <a:gd name="T63" fmla="*/ 1899 h 2571"/>
                <a:gd name="T64" fmla="*/ 2668 w 2812"/>
                <a:gd name="T65" fmla="*/ 2059 h 2571"/>
                <a:gd name="T66" fmla="*/ 2732 w 2812"/>
                <a:gd name="T67" fmla="*/ 2183 h 2571"/>
                <a:gd name="T68" fmla="*/ 2812 w 2812"/>
                <a:gd name="T69" fmla="*/ 2371 h 2571"/>
                <a:gd name="T70" fmla="*/ 2768 w 2812"/>
                <a:gd name="T71" fmla="*/ 2391 h 2571"/>
                <a:gd name="T72" fmla="*/ 2684 w 2812"/>
                <a:gd name="T73" fmla="*/ 2423 h 2571"/>
                <a:gd name="T74" fmla="*/ 2424 w 2812"/>
                <a:gd name="T75" fmla="*/ 2499 h 2571"/>
                <a:gd name="T76" fmla="*/ 2164 w 2812"/>
                <a:gd name="T77" fmla="*/ 2547 h 2571"/>
                <a:gd name="T78" fmla="*/ 1960 w 2812"/>
                <a:gd name="T79" fmla="*/ 2563 h 2571"/>
                <a:gd name="T80" fmla="*/ 1784 w 2812"/>
                <a:gd name="T81" fmla="*/ 2571 h 2571"/>
                <a:gd name="T82" fmla="*/ 1624 w 2812"/>
                <a:gd name="T83" fmla="*/ 2571 h 2571"/>
                <a:gd name="T84" fmla="*/ 1440 w 2812"/>
                <a:gd name="T85" fmla="*/ 2555 h 2571"/>
                <a:gd name="T86" fmla="*/ 1228 w 2812"/>
                <a:gd name="T87" fmla="*/ 2531 h 2571"/>
                <a:gd name="T88" fmla="*/ 1062 w 2812"/>
                <a:gd name="T89" fmla="*/ 2500 h 2571"/>
                <a:gd name="T90" fmla="*/ 960 w 2812"/>
                <a:gd name="T91" fmla="*/ 2475 h 2571"/>
                <a:gd name="T92" fmla="*/ 760 w 2812"/>
                <a:gd name="T93" fmla="*/ 2411 h 2571"/>
                <a:gd name="T94" fmla="*/ 612 w 2812"/>
                <a:gd name="T95" fmla="*/ 2353 h 2571"/>
                <a:gd name="T96" fmla="*/ 496 w 2812"/>
                <a:gd name="T97" fmla="*/ 2299 h 2571"/>
                <a:gd name="T98" fmla="*/ 385 w 2812"/>
                <a:gd name="T99" fmla="*/ 2234 h 2571"/>
                <a:gd name="T100" fmla="*/ 296 w 2812"/>
                <a:gd name="T101" fmla="*/ 2167 h 2571"/>
                <a:gd name="T102" fmla="*/ 224 w 2812"/>
                <a:gd name="T103" fmla="*/ 2107 h 2571"/>
                <a:gd name="T104" fmla="*/ 160 w 2812"/>
                <a:gd name="T105" fmla="*/ 2043 h 2571"/>
                <a:gd name="T106" fmla="*/ 100 w 2812"/>
                <a:gd name="T107" fmla="*/ 1951 h 2571"/>
                <a:gd name="T108" fmla="*/ 52 w 2812"/>
                <a:gd name="T109" fmla="*/ 1867 h 2571"/>
                <a:gd name="T110" fmla="*/ 17 w 2812"/>
                <a:gd name="T111" fmla="*/ 1746 h 2571"/>
                <a:gd name="T112" fmla="*/ 0 w 2812"/>
                <a:gd name="T113" fmla="*/ 1631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12" h="2571">
                  <a:moveTo>
                    <a:pt x="0" y="1631"/>
                  </a:moveTo>
                  <a:lnTo>
                    <a:pt x="12" y="1483"/>
                  </a:lnTo>
                  <a:lnTo>
                    <a:pt x="44" y="1326"/>
                  </a:lnTo>
                  <a:lnTo>
                    <a:pt x="92" y="1160"/>
                  </a:lnTo>
                  <a:lnTo>
                    <a:pt x="131" y="1058"/>
                  </a:lnTo>
                  <a:lnTo>
                    <a:pt x="165" y="974"/>
                  </a:lnTo>
                  <a:lnTo>
                    <a:pt x="206" y="897"/>
                  </a:lnTo>
                  <a:lnTo>
                    <a:pt x="245" y="827"/>
                  </a:lnTo>
                  <a:lnTo>
                    <a:pt x="299" y="735"/>
                  </a:lnTo>
                  <a:lnTo>
                    <a:pt x="369" y="639"/>
                  </a:lnTo>
                  <a:lnTo>
                    <a:pt x="440" y="560"/>
                  </a:lnTo>
                  <a:lnTo>
                    <a:pt x="491" y="500"/>
                  </a:lnTo>
                  <a:lnTo>
                    <a:pt x="573" y="423"/>
                  </a:lnTo>
                  <a:lnTo>
                    <a:pt x="652" y="355"/>
                  </a:lnTo>
                  <a:lnTo>
                    <a:pt x="772" y="267"/>
                  </a:lnTo>
                  <a:lnTo>
                    <a:pt x="920" y="179"/>
                  </a:lnTo>
                  <a:lnTo>
                    <a:pt x="1080" y="107"/>
                  </a:lnTo>
                  <a:lnTo>
                    <a:pt x="1316" y="27"/>
                  </a:lnTo>
                  <a:lnTo>
                    <a:pt x="1430" y="0"/>
                  </a:lnTo>
                  <a:lnTo>
                    <a:pt x="1434" y="851"/>
                  </a:lnTo>
                  <a:lnTo>
                    <a:pt x="1446" y="887"/>
                  </a:lnTo>
                  <a:lnTo>
                    <a:pt x="1460" y="918"/>
                  </a:lnTo>
                  <a:lnTo>
                    <a:pt x="1479" y="953"/>
                  </a:lnTo>
                  <a:lnTo>
                    <a:pt x="1504" y="987"/>
                  </a:lnTo>
                  <a:lnTo>
                    <a:pt x="1565" y="1052"/>
                  </a:lnTo>
                  <a:lnTo>
                    <a:pt x="1648" y="1127"/>
                  </a:lnTo>
                  <a:lnTo>
                    <a:pt x="1775" y="1227"/>
                  </a:lnTo>
                  <a:lnTo>
                    <a:pt x="1929" y="1354"/>
                  </a:lnTo>
                  <a:lnTo>
                    <a:pt x="2093" y="1482"/>
                  </a:lnTo>
                  <a:lnTo>
                    <a:pt x="2244" y="1615"/>
                  </a:lnTo>
                  <a:lnTo>
                    <a:pt x="2393" y="1745"/>
                  </a:lnTo>
                  <a:lnTo>
                    <a:pt x="2544" y="1899"/>
                  </a:lnTo>
                  <a:lnTo>
                    <a:pt x="2668" y="2059"/>
                  </a:lnTo>
                  <a:lnTo>
                    <a:pt x="2732" y="2183"/>
                  </a:lnTo>
                  <a:lnTo>
                    <a:pt x="2812" y="2371"/>
                  </a:lnTo>
                  <a:lnTo>
                    <a:pt x="2768" y="2391"/>
                  </a:lnTo>
                  <a:lnTo>
                    <a:pt x="2684" y="2423"/>
                  </a:lnTo>
                  <a:lnTo>
                    <a:pt x="2424" y="2499"/>
                  </a:lnTo>
                  <a:lnTo>
                    <a:pt x="2164" y="2547"/>
                  </a:lnTo>
                  <a:lnTo>
                    <a:pt x="1960" y="2563"/>
                  </a:lnTo>
                  <a:lnTo>
                    <a:pt x="1784" y="2571"/>
                  </a:lnTo>
                  <a:lnTo>
                    <a:pt x="1624" y="2571"/>
                  </a:lnTo>
                  <a:lnTo>
                    <a:pt x="1440" y="2555"/>
                  </a:lnTo>
                  <a:lnTo>
                    <a:pt x="1228" y="2531"/>
                  </a:lnTo>
                  <a:lnTo>
                    <a:pt x="1062" y="2500"/>
                  </a:lnTo>
                  <a:lnTo>
                    <a:pt x="960" y="2475"/>
                  </a:lnTo>
                  <a:lnTo>
                    <a:pt x="760" y="2411"/>
                  </a:lnTo>
                  <a:lnTo>
                    <a:pt x="612" y="2353"/>
                  </a:lnTo>
                  <a:lnTo>
                    <a:pt x="496" y="2299"/>
                  </a:lnTo>
                  <a:lnTo>
                    <a:pt x="385" y="2234"/>
                  </a:lnTo>
                  <a:lnTo>
                    <a:pt x="296" y="2167"/>
                  </a:lnTo>
                  <a:lnTo>
                    <a:pt x="224" y="2107"/>
                  </a:lnTo>
                  <a:lnTo>
                    <a:pt x="160" y="2043"/>
                  </a:lnTo>
                  <a:lnTo>
                    <a:pt x="100" y="1951"/>
                  </a:lnTo>
                  <a:lnTo>
                    <a:pt x="52" y="1867"/>
                  </a:lnTo>
                  <a:lnTo>
                    <a:pt x="17" y="1746"/>
                  </a:lnTo>
                  <a:lnTo>
                    <a:pt x="0" y="1631"/>
                  </a:lnTo>
                  <a:close/>
                </a:path>
              </a:pathLst>
            </a:custGeom>
            <a:gradFill rotWithShape="0">
              <a:gsLst>
                <a:gs pos="0">
                  <a:srgbClr val="0000FF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16674" name="Group 34"/>
            <p:cNvGrpSpPr>
              <a:grpSpLocks/>
            </p:cNvGrpSpPr>
            <p:nvPr/>
          </p:nvGrpSpPr>
          <p:grpSpPr bwMode="auto">
            <a:xfrm>
              <a:off x="1152" y="2324"/>
              <a:ext cx="3400" cy="1730"/>
              <a:chOff x="1152" y="2324"/>
              <a:chExt cx="3400" cy="1730"/>
            </a:xfrm>
          </p:grpSpPr>
          <p:sp>
            <p:nvSpPr>
              <p:cNvPr id="2416675" name="Arc 35"/>
              <p:cNvSpPr>
                <a:spLocks/>
              </p:cNvSpPr>
              <p:nvPr/>
            </p:nvSpPr>
            <p:spPr bwMode="auto">
              <a:xfrm rot="-16155315">
                <a:off x="2339" y="1841"/>
                <a:ext cx="1026" cy="3400"/>
              </a:xfrm>
              <a:custGeom>
                <a:avLst/>
                <a:gdLst>
                  <a:gd name="G0" fmla="+- 3706 0 0"/>
                  <a:gd name="G1" fmla="+- 21600 0 0"/>
                  <a:gd name="G2" fmla="+- 21600 0 0"/>
                  <a:gd name="T0" fmla="*/ 0 w 25306"/>
                  <a:gd name="T1" fmla="*/ 320 h 43200"/>
                  <a:gd name="T2" fmla="*/ 1611 w 25306"/>
                  <a:gd name="T3" fmla="*/ 43098 h 43200"/>
                  <a:gd name="T4" fmla="*/ 3706 w 2530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306" h="43200" fill="none" extrusionOk="0">
                    <a:moveTo>
                      <a:pt x="0" y="320"/>
                    </a:moveTo>
                    <a:cubicBezTo>
                      <a:pt x="1223" y="107"/>
                      <a:pt x="2463" y="-1"/>
                      <a:pt x="3706" y="0"/>
                    </a:cubicBezTo>
                    <a:cubicBezTo>
                      <a:pt x="15635" y="0"/>
                      <a:pt x="25306" y="9670"/>
                      <a:pt x="25306" y="21600"/>
                    </a:cubicBezTo>
                    <a:cubicBezTo>
                      <a:pt x="25306" y="33529"/>
                      <a:pt x="15635" y="43200"/>
                      <a:pt x="3706" y="43200"/>
                    </a:cubicBezTo>
                    <a:cubicBezTo>
                      <a:pt x="3006" y="43200"/>
                      <a:pt x="2307" y="43166"/>
                      <a:pt x="1610" y="43098"/>
                    </a:cubicBezTo>
                  </a:path>
                  <a:path w="25306" h="43200" stroke="0" extrusionOk="0">
                    <a:moveTo>
                      <a:pt x="0" y="320"/>
                    </a:moveTo>
                    <a:cubicBezTo>
                      <a:pt x="1223" y="107"/>
                      <a:pt x="2463" y="-1"/>
                      <a:pt x="3706" y="0"/>
                    </a:cubicBezTo>
                    <a:cubicBezTo>
                      <a:pt x="15635" y="0"/>
                      <a:pt x="25306" y="9670"/>
                      <a:pt x="25306" y="21600"/>
                    </a:cubicBezTo>
                    <a:cubicBezTo>
                      <a:pt x="25306" y="33529"/>
                      <a:pt x="15635" y="43200"/>
                      <a:pt x="3706" y="43200"/>
                    </a:cubicBezTo>
                    <a:cubicBezTo>
                      <a:pt x="3006" y="43200"/>
                      <a:pt x="2307" y="43166"/>
                      <a:pt x="1610" y="43098"/>
                    </a:cubicBezTo>
                    <a:lnTo>
                      <a:pt x="3706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676" name="Arc 36"/>
              <p:cNvSpPr>
                <a:spLocks/>
              </p:cNvSpPr>
              <p:nvPr/>
            </p:nvSpPr>
            <p:spPr bwMode="auto">
              <a:xfrm rot="16155315" flipV="1">
                <a:off x="1579" y="1902"/>
                <a:ext cx="848" cy="1692"/>
              </a:xfrm>
              <a:custGeom>
                <a:avLst/>
                <a:gdLst>
                  <a:gd name="G0" fmla="+- 375 0 0"/>
                  <a:gd name="G1" fmla="+- 0 0 0"/>
                  <a:gd name="G2" fmla="+- 21600 0 0"/>
                  <a:gd name="T0" fmla="*/ 21728 w 21728"/>
                  <a:gd name="T1" fmla="*/ 3259 h 21600"/>
                  <a:gd name="T2" fmla="*/ 0 w 21728"/>
                  <a:gd name="T3" fmla="*/ 21597 h 21600"/>
                  <a:gd name="T4" fmla="*/ 375 w 217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28" h="21600" fill="none" extrusionOk="0">
                    <a:moveTo>
                      <a:pt x="21727" y="3258"/>
                    </a:moveTo>
                    <a:cubicBezTo>
                      <a:pt x="20117" y="13807"/>
                      <a:pt x="11045" y="21599"/>
                      <a:pt x="375" y="21600"/>
                    </a:cubicBezTo>
                    <a:cubicBezTo>
                      <a:pt x="249" y="21600"/>
                      <a:pt x="124" y="21598"/>
                      <a:pt x="0" y="21596"/>
                    </a:cubicBezTo>
                  </a:path>
                  <a:path w="21728" h="21600" stroke="0" extrusionOk="0">
                    <a:moveTo>
                      <a:pt x="21727" y="3258"/>
                    </a:moveTo>
                    <a:cubicBezTo>
                      <a:pt x="20117" y="13807"/>
                      <a:pt x="11045" y="21599"/>
                      <a:pt x="375" y="21600"/>
                    </a:cubicBezTo>
                    <a:cubicBezTo>
                      <a:pt x="249" y="21600"/>
                      <a:pt x="124" y="21598"/>
                      <a:pt x="0" y="21596"/>
                    </a:cubicBezTo>
                    <a:lnTo>
                      <a:pt x="375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16685" name="Group 45"/>
          <p:cNvGrpSpPr>
            <a:grpSpLocks/>
          </p:cNvGrpSpPr>
          <p:nvPr/>
        </p:nvGrpSpPr>
        <p:grpSpPr bwMode="auto">
          <a:xfrm>
            <a:off x="1687513" y="3325813"/>
            <a:ext cx="6021387" cy="3211512"/>
            <a:chOff x="1063" y="2095"/>
            <a:chExt cx="3793" cy="2023"/>
          </a:xfrm>
        </p:grpSpPr>
        <p:grpSp>
          <p:nvGrpSpPr>
            <p:cNvPr id="2416686" name="Group 46"/>
            <p:cNvGrpSpPr>
              <a:grpSpLocks/>
            </p:cNvGrpSpPr>
            <p:nvPr/>
          </p:nvGrpSpPr>
          <p:grpSpPr bwMode="auto">
            <a:xfrm>
              <a:off x="1063" y="2095"/>
              <a:ext cx="3793" cy="2023"/>
              <a:chOff x="1063" y="2095"/>
              <a:chExt cx="3793" cy="2023"/>
            </a:xfrm>
          </p:grpSpPr>
          <p:sp>
            <p:nvSpPr>
              <p:cNvPr id="2416687" name="Line 47"/>
              <p:cNvSpPr>
                <a:spLocks noChangeShapeType="1"/>
              </p:cNvSpPr>
              <p:nvPr/>
            </p:nvSpPr>
            <p:spPr bwMode="auto">
              <a:xfrm>
                <a:off x="1063" y="2146"/>
                <a:ext cx="3242" cy="18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688" name="Line 48"/>
              <p:cNvSpPr>
                <a:spLocks noChangeShapeType="1"/>
              </p:cNvSpPr>
              <p:nvPr/>
            </p:nvSpPr>
            <p:spPr bwMode="auto">
              <a:xfrm flipV="1">
                <a:off x="1498" y="2202"/>
                <a:ext cx="3100" cy="17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689" name="Text Box 49"/>
              <p:cNvSpPr txBox="1">
                <a:spLocks noChangeArrowheads="1"/>
              </p:cNvSpPr>
              <p:nvPr/>
            </p:nvSpPr>
            <p:spPr bwMode="auto">
              <a:xfrm>
                <a:off x="4248" y="3868"/>
                <a:ext cx="3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416690" name="Text Box 50"/>
              <p:cNvSpPr txBox="1">
                <a:spLocks noChangeArrowheads="1"/>
              </p:cNvSpPr>
              <p:nvPr/>
            </p:nvSpPr>
            <p:spPr bwMode="auto">
              <a:xfrm>
                <a:off x="4669" y="2095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y</a:t>
                </a:r>
                <a:endParaRPr lang="en-US" altLang="zh-CN" sz="2000" i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16691" name="Text Box 51"/>
            <p:cNvSpPr txBox="1">
              <a:spLocks noChangeArrowheads="1"/>
            </p:cNvSpPr>
            <p:nvPr/>
          </p:nvSpPr>
          <p:spPr bwMode="auto">
            <a:xfrm>
              <a:off x="2548" y="302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416682" name="Group 42"/>
          <p:cNvGrpSpPr>
            <a:grpSpLocks/>
          </p:cNvGrpSpPr>
          <p:nvPr/>
        </p:nvGrpSpPr>
        <p:grpSpPr bwMode="auto">
          <a:xfrm>
            <a:off x="3938588" y="841375"/>
            <a:ext cx="857250" cy="4224338"/>
            <a:chOff x="2481" y="522"/>
            <a:chExt cx="540" cy="2661"/>
          </a:xfrm>
        </p:grpSpPr>
        <p:sp>
          <p:nvSpPr>
            <p:cNvPr id="2416683" name="Line 43"/>
            <p:cNvSpPr>
              <a:spLocks noChangeShapeType="1"/>
            </p:cNvSpPr>
            <p:nvPr/>
          </p:nvSpPr>
          <p:spPr bwMode="auto">
            <a:xfrm flipV="1">
              <a:off x="2871" y="538"/>
              <a:ext cx="0" cy="26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6684" name="Text Box 44"/>
            <p:cNvSpPr txBox="1">
              <a:spLocks noChangeArrowheads="1"/>
            </p:cNvSpPr>
            <p:nvPr/>
          </p:nvSpPr>
          <p:spPr bwMode="auto">
            <a:xfrm>
              <a:off x="2481" y="522"/>
              <a:ext cx="5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</p:grpSp>
      <p:sp>
        <p:nvSpPr>
          <p:cNvPr id="2416692" name="Arc 52"/>
          <p:cNvSpPr>
            <a:spLocks/>
          </p:cNvSpPr>
          <p:nvPr/>
        </p:nvSpPr>
        <p:spPr bwMode="auto">
          <a:xfrm>
            <a:off x="1838325" y="2349500"/>
            <a:ext cx="2722563" cy="2701925"/>
          </a:xfrm>
          <a:custGeom>
            <a:avLst/>
            <a:gdLst>
              <a:gd name="G0" fmla="+- 21556 0 0"/>
              <a:gd name="G1" fmla="+- 21217 0 0"/>
              <a:gd name="G2" fmla="+- 21600 0 0"/>
              <a:gd name="T0" fmla="*/ 0 w 21556"/>
              <a:gd name="T1" fmla="*/ 19844 h 21217"/>
              <a:gd name="T2" fmla="*/ 17509 w 21556"/>
              <a:gd name="T3" fmla="*/ 0 h 21217"/>
              <a:gd name="T4" fmla="*/ 21556 w 21556"/>
              <a:gd name="T5" fmla="*/ 21217 h 2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6" h="21217" fill="none" extrusionOk="0">
                <a:moveTo>
                  <a:pt x="-1" y="19843"/>
                </a:moveTo>
                <a:cubicBezTo>
                  <a:pt x="626" y="10009"/>
                  <a:pt x="7829" y="1845"/>
                  <a:pt x="17508" y="-1"/>
                </a:cubicBezTo>
              </a:path>
              <a:path w="21556" h="21217" stroke="0" extrusionOk="0">
                <a:moveTo>
                  <a:pt x="-1" y="19843"/>
                </a:moveTo>
                <a:cubicBezTo>
                  <a:pt x="626" y="10009"/>
                  <a:pt x="7829" y="1845"/>
                  <a:pt x="17508" y="-1"/>
                </a:cubicBezTo>
                <a:lnTo>
                  <a:pt x="21556" y="21217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677" name="Group 37"/>
          <p:cNvGrpSpPr>
            <a:grpSpLocks/>
          </p:cNvGrpSpPr>
          <p:nvPr/>
        </p:nvGrpSpPr>
        <p:grpSpPr bwMode="auto">
          <a:xfrm>
            <a:off x="2878138" y="2360613"/>
            <a:ext cx="1725612" cy="4078287"/>
            <a:chOff x="1813" y="1487"/>
            <a:chExt cx="1087" cy="2569"/>
          </a:xfrm>
        </p:grpSpPr>
        <p:grpSp>
          <p:nvGrpSpPr>
            <p:cNvPr id="2416678" name="Group 38"/>
            <p:cNvGrpSpPr>
              <a:grpSpLocks/>
            </p:cNvGrpSpPr>
            <p:nvPr/>
          </p:nvGrpSpPr>
          <p:grpSpPr bwMode="auto">
            <a:xfrm>
              <a:off x="1813" y="1487"/>
              <a:ext cx="1087" cy="1926"/>
              <a:chOff x="1813" y="1487"/>
              <a:chExt cx="1087" cy="1926"/>
            </a:xfrm>
          </p:grpSpPr>
          <p:sp>
            <p:nvSpPr>
              <p:cNvPr id="2416679" name="Arc 39"/>
              <p:cNvSpPr>
                <a:spLocks/>
              </p:cNvSpPr>
              <p:nvPr/>
            </p:nvSpPr>
            <p:spPr bwMode="auto">
              <a:xfrm rot="25337406">
                <a:off x="1831" y="2106"/>
                <a:ext cx="1687" cy="450"/>
              </a:xfrm>
              <a:custGeom>
                <a:avLst/>
                <a:gdLst>
                  <a:gd name="G0" fmla="+- 21529 0 0"/>
                  <a:gd name="G1" fmla="+- 10883 0 0"/>
                  <a:gd name="G2" fmla="+- 21600 0 0"/>
                  <a:gd name="T0" fmla="*/ 0 w 21529"/>
                  <a:gd name="T1" fmla="*/ 9134 h 10883"/>
                  <a:gd name="T2" fmla="*/ 2871 w 21529"/>
                  <a:gd name="T3" fmla="*/ 0 h 10883"/>
                  <a:gd name="T4" fmla="*/ 21529 w 21529"/>
                  <a:gd name="T5" fmla="*/ 10883 h 10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9" h="10883" fill="none" extrusionOk="0">
                    <a:moveTo>
                      <a:pt x="-1" y="9133"/>
                    </a:moveTo>
                    <a:cubicBezTo>
                      <a:pt x="261" y="5912"/>
                      <a:pt x="1242" y="2791"/>
                      <a:pt x="2871" y="0"/>
                    </a:cubicBezTo>
                  </a:path>
                  <a:path w="21529" h="10883" stroke="0" extrusionOk="0">
                    <a:moveTo>
                      <a:pt x="-1" y="9133"/>
                    </a:moveTo>
                    <a:cubicBezTo>
                      <a:pt x="261" y="5912"/>
                      <a:pt x="1242" y="2791"/>
                      <a:pt x="2871" y="0"/>
                    </a:cubicBezTo>
                    <a:lnTo>
                      <a:pt x="21529" y="10883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16680" name="Arc 40"/>
              <p:cNvSpPr>
                <a:spLocks/>
              </p:cNvSpPr>
              <p:nvPr/>
            </p:nvSpPr>
            <p:spPr bwMode="auto">
              <a:xfrm rot="25337406">
                <a:off x="1356" y="2177"/>
                <a:ext cx="1693" cy="780"/>
              </a:xfrm>
              <a:custGeom>
                <a:avLst/>
                <a:gdLst>
                  <a:gd name="G0" fmla="+- 21600 0 0"/>
                  <a:gd name="G1" fmla="+- 2168 0 0"/>
                  <a:gd name="G2" fmla="+- 21600 0 0"/>
                  <a:gd name="T0" fmla="*/ 7898 w 21600"/>
                  <a:gd name="T1" fmla="*/ 18865 h 18865"/>
                  <a:gd name="T2" fmla="*/ 109 w 21600"/>
                  <a:gd name="T3" fmla="*/ 0 h 18865"/>
                  <a:gd name="T4" fmla="*/ 21600 w 21600"/>
                  <a:gd name="T5" fmla="*/ 2168 h 18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8865" fill="none" extrusionOk="0">
                    <a:moveTo>
                      <a:pt x="7897" y="18865"/>
                    </a:moveTo>
                    <a:cubicBezTo>
                      <a:pt x="2898" y="14762"/>
                      <a:pt x="0" y="8635"/>
                      <a:pt x="0" y="2168"/>
                    </a:cubicBezTo>
                    <a:cubicBezTo>
                      <a:pt x="-1" y="1443"/>
                      <a:pt x="36" y="720"/>
                      <a:pt x="109" y="0"/>
                    </a:cubicBezTo>
                  </a:path>
                  <a:path w="21600" h="18865" stroke="0" extrusionOk="0">
                    <a:moveTo>
                      <a:pt x="7897" y="18865"/>
                    </a:moveTo>
                    <a:cubicBezTo>
                      <a:pt x="2898" y="14762"/>
                      <a:pt x="0" y="8635"/>
                      <a:pt x="0" y="2168"/>
                    </a:cubicBezTo>
                    <a:cubicBezTo>
                      <a:pt x="-1" y="1443"/>
                      <a:pt x="36" y="720"/>
                      <a:pt x="109" y="0"/>
                    </a:cubicBezTo>
                    <a:lnTo>
                      <a:pt x="21600" y="2168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16681" name="Arc 41"/>
            <p:cNvSpPr>
              <a:spLocks/>
            </p:cNvSpPr>
            <p:nvPr/>
          </p:nvSpPr>
          <p:spPr bwMode="auto">
            <a:xfrm rot="17862594" flipH="1">
              <a:off x="1470" y="2648"/>
              <a:ext cx="1923" cy="893"/>
            </a:xfrm>
            <a:custGeom>
              <a:avLst/>
              <a:gdLst>
                <a:gd name="G0" fmla="+- 10524 0 0"/>
                <a:gd name="G1" fmla="+- 21600 0 0"/>
                <a:gd name="G2" fmla="+- 21600 0 0"/>
                <a:gd name="T0" fmla="*/ 0 w 24547"/>
                <a:gd name="T1" fmla="*/ 2737 h 21600"/>
                <a:gd name="T2" fmla="*/ 24547 w 24547"/>
                <a:gd name="T3" fmla="*/ 5171 h 21600"/>
                <a:gd name="T4" fmla="*/ 10524 w 2454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7" h="21600" fill="none" extrusionOk="0">
                  <a:moveTo>
                    <a:pt x="0" y="2737"/>
                  </a:moveTo>
                  <a:cubicBezTo>
                    <a:pt x="3217" y="942"/>
                    <a:pt x="6840" y="-1"/>
                    <a:pt x="10524" y="0"/>
                  </a:cubicBezTo>
                  <a:cubicBezTo>
                    <a:pt x="15664" y="0"/>
                    <a:pt x="20636" y="1833"/>
                    <a:pt x="24547" y="5170"/>
                  </a:cubicBezTo>
                </a:path>
                <a:path w="24547" h="21600" stroke="0" extrusionOk="0">
                  <a:moveTo>
                    <a:pt x="0" y="2737"/>
                  </a:moveTo>
                  <a:cubicBezTo>
                    <a:pt x="3217" y="942"/>
                    <a:pt x="6840" y="-1"/>
                    <a:pt x="10524" y="0"/>
                  </a:cubicBezTo>
                  <a:cubicBezTo>
                    <a:pt x="15664" y="0"/>
                    <a:pt x="20636" y="1833"/>
                    <a:pt x="24547" y="5170"/>
                  </a:cubicBezTo>
                  <a:lnTo>
                    <a:pt x="10524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416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416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4166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6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1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1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4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6234" name="Object 58"/>
          <p:cNvGraphicFramePr>
            <a:graphicFrameLocks noChangeAspect="1"/>
          </p:cNvGraphicFramePr>
          <p:nvPr/>
        </p:nvGraphicFramePr>
        <p:xfrm>
          <a:off x="785813" y="371475"/>
          <a:ext cx="83629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250" name="公式" r:id="rId4" imgW="4813200" imgH="419040" progId="Equation.3">
                  <p:embed/>
                </p:oleObj>
              </mc:Choice>
              <mc:Fallback>
                <p:oleObj name="公式" r:id="rId4" imgW="4813200" imgH="4190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71475"/>
                        <a:ext cx="83629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6178" name="Arc 2"/>
          <p:cNvSpPr>
            <a:spLocks/>
          </p:cNvSpPr>
          <p:nvPr/>
        </p:nvSpPr>
        <p:spPr bwMode="auto">
          <a:xfrm rot="17862594" flipH="1">
            <a:off x="2409032" y="3209131"/>
            <a:ext cx="4475162" cy="26892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7382 w 36320"/>
              <a:gd name="T1" fmla="*/ 37861 h 37861"/>
              <a:gd name="T2" fmla="*/ 36320 w 36320"/>
              <a:gd name="T3" fmla="*/ 5792 h 37861"/>
              <a:gd name="T4" fmla="*/ 21600 w 36320"/>
              <a:gd name="T5" fmla="*/ 21600 h 37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20" h="37861" fill="none" extrusionOk="0">
                <a:moveTo>
                  <a:pt x="7382" y="37860"/>
                </a:moveTo>
                <a:cubicBezTo>
                  <a:pt x="2691" y="33759"/>
                  <a:pt x="0" y="2783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7062" y="-1"/>
                  <a:pt x="32322" y="2069"/>
                  <a:pt x="36319" y="5792"/>
                </a:cubicBezTo>
              </a:path>
              <a:path w="36320" h="37861" stroke="0" extrusionOk="0">
                <a:moveTo>
                  <a:pt x="7382" y="37860"/>
                </a:moveTo>
                <a:cubicBezTo>
                  <a:pt x="2691" y="33759"/>
                  <a:pt x="0" y="2783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7062" y="-1"/>
                  <a:pt x="32322" y="2069"/>
                  <a:pt x="36319" y="5792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26179" name="AutoShape 3"/>
          <p:cNvSpPr>
            <a:spLocks noChangeArrowheads="1"/>
          </p:cNvSpPr>
          <p:nvPr/>
        </p:nvSpPr>
        <p:spPr bwMode="auto">
          <a:xfrm>
            <a:off x="4100513" y="925513"/>
            <a:ext cx="2616200" cy="5370512"/>
          </a:xfrm>
          <a:prstGeom prst="can">
            <a:avLst>
              <a:gd name="adj" fmla="val 53610"/>
            </a:avLst>
          </a:prstGeom>
          <a:noFill/>
          <a:ln w="28575">
            <a:solidFill>
              <a:srgbClr val="0099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FF00"/>
                    </a:gs>
                    <a:gs pos="50000">
                      <a:schemeClr val="bg1"/>
                    </a:gs>
                    <a:gs pos="100000">
                      <a:srgbClr val="00FF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26180" name="Group 4"/>
          <p:cNvGrpSpPr>
            <a:grpSpLocks/>
          </p:cNvGrpSpPr>
          <p:nvPr/>
        </p:nvGrpSpPr>
        <p:grpSpPr bwMode="auto">
          <a:xfrm>
            <a:off x="4097338" y="4935538"/>
            <a:ext cx="2627312" cy="1389062"/>
            <a:chOff x="2572" y="582"/>
            <a:chExt cx="1655" cy="875"/>
          </a:xfrm>
        </p:grpSpPr>
        <p:sp>
          <p:nvSpPr>
            <p:cNvPr id="2226181" name="Oval 5"/>
            <p:cNvSpPr>
              <a:spLocks noChangeArrowheads="1"/>
            </p:cNvSpPr>
            <p:nvPr/>
          </p:nvSpPr>
          <p:spPr bwMode="auto">
            <a:xfrm>
              <a:off x="2572" y="582"/>
              <a:ext cx="1655" cy="8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6182" name="Text Box 6"/>
            <p:cNvSpPr txBox="1">
              <a:spLocks noChangeArrowheads="1"/>
            </p:cNvSpPr>
            <p:nvPr/>
          </p:nvSpPr>
          <p:spPr bwMode="auto">
            <a:xfrm>
              <a:off x="3202" y="857"/>
              <a:ext cx="437" cy="25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0">
                  <a:solidFill>
                    <a:schemeClr val="tx1"/>
                  </a:solidFill>
                </a:rPr>
                <a:t>z = 0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</p:grpSp>
      <p:sp>
        <p:nvSpPr>
          <p:cNvPr id="2226183" name="Freeform 7"/>
          <p:cNvSpPr>
            <a:spLocks/>
          </p:cNvSpPr>
          <p:nvPr/>
        </p:nvSpPr>
        <p:spPr bwMode="auto">
          <a:xfrm>
            <a:off x="4070350" y="3419475"/>
            <a:ext cx="2300288" cy="2913063"/>
          </a:xfrm>
          <a:custGeom>
            <a:avLst/>
            <a:gdLst>
              <a:gd name="T0" fmla="*/ 0 w 1449"/>
              <a:gd name="T1" fmla="*/ 0 h 1835"/>
              <a:gd name="T2" fmla="*/ 1 w 1449"/>
              <a:gd name="T3" fmla="*/ 1437 h 1835"/>
              <a:gd name="T4" fmla="*/ 6 w 1449"/>
              <a:gd name="T5" fmla="*/ 1469 h 1835"/>
              <a:gd name="T6" fmla="*/ 30 w 1449"/>
              <a:gd name="T7" fmla="*/ 1514 h 1835"/>
              <a:gd name="T8" fmla="*/ 70 w 1449"/>
              <a:gd name="T9" fmla="*/ 1571 h 1835"/>
              <a:gd name="T10" fmla="*/ 118 w 1449"/>
              <a:gd name="T11" fmla="*/ 1620 h 1835"/>
              <a:gd name="T12" fmla="*/ 175 w 1449"/>
              <a:gd name="T13" fmla="*/ 1664 h 1835"/>
              <a:gd name="T14" fmla="*/ 234 w 1449"/>
              <a:gd name="T15" fmla="*/ 1700 h 1835"/>
              <a:gd name="T16" fmla="*/ 298 w 1449"/>
              <a:gd name="T17" fmla="*/ 1734 h 1835"/>
              <a:gd name="T18" fmla="*/ 358 w 1449"/>
              <a:gd name="T19" fmla="*/ 1760 h 1835"/>
              <a:gd name="T20" fmla="*/ 423 w 1449"/>
              <a:gd name="T21" fmla="*/ 1784 h 1835"/>
              <a:gd name="T22" fmla="*/ 484 w 1449"/>
              <a:gd name="T23" fmla="*/ 1800 h 1835"/>
              <a:gd name="T24" fmla="*/ 553 w 1449"/>
              <a:gd name="T25" fmla="*/ 1812 h 1835"/>
              <a:gd name="T26" fmla="*/ 603 w 1449"/>
              <a:gd name="T27" fmla="*/ 1821 h 1835"/>
              <a:gd name="T28" fmla="*/ 663 w 1449"/>
              <a:gd name="T29" fmla="*/ 1826 h 1835"/>
              <a:gd name="T30" fmla="*/ 763 w 1449"/>
              <a:gd name="T31" fmla="*/ 1833 h 1835"/>
              <a:gd name="T32" fmla="*/ 817 w 1449"/>
              <a:gd name="T33" fmla="*/ 1835 h 1835"/>
              <a:gd name="T34" fmla="*/ 886 w 1449"/>
              <a:gd name="T35" fmla="*/ 1830 h 1835"/>
              <a:gd name="T36" fmla="*/ 951 w 1449"/>
              <a:gd name="T37" fmla="*/ 1832 h 1835"/>
              <a:gd name="T38" fmla="*/ 1027 w 1449"/>
              <a:gd name="T39" fmla="*/ 1823 h 1835"/>
              <a:gd name="T40" fmla="*/ 1099 w 1449"/>
              <a:gd name="T41" fmla="*/ 1812 h 1835"/>
              <a:gd name="T42" fmla="*/ 1174 w 1449"/>
              <a:gd name="T43" fmla="*/ 1797 h 1835"/>
              <a:gd name="T44" fmla="*/ 1234 w 1449"/>
              <a:gd name="T45" fmla="*/ 1779 h 1835"/>
              <a:gd name="T46" fmla="*/ 1299 w 1449"/>
              <a:gd name="T47" fmla="*/ 1758 h 1835"/>
              <a:gd name="T48" fmla="*/ 1449 w 1449"/>
              <a:gd name="T49" fmla="*/ 1697 h 1835"/>
              <a:gd name="T50" fmla="*/ 1440 w 1449"/>
              <a:gd name="T51" fmla="*/ 1674 h 1835"/>
              <a:gd name="T52" fmla="*/ 1402 w 1449"/>
              <a:gd name="T53" fmla="*/ 1650 h 1835"/>
              <a:gd name="T54" fmla="*/ 1364 w 1449"/>
              <a:gd name="T55" fmla="*/ 1604 h 1835"/>
              <a:gd name="T56" fmla="*/ 1336 w 1449"/>
              <a:gd name="T57" fmla="*/ 1548 h 1835"/>
              <a:gd name="T58" fmla="*/ 1287 w 1449"/>
              <a:gd name="T59" fmla="*/ 1445 h 1835"/>
              <a:gd name="T60" fmla="*/ 1222 w 1449"/>
              <a:gd name="T61" fmla="*/ 1332 h 1835"/>
              <a:gd name="T62" fmla="*/ 1155 w 1449"/>
              <a:gd name="T63" fmla="*/ 1241 h 1835"/>
              <a:gd name="T64" fmla="*/ 1077 w 1449"/>
              <a:gd name="T65" fmla="*/ 1134 h 1835"/>
              <a:gd name="T66" fmla="*/ 1014 w 1449"/>
              <a:gd name="T67" fmla="*/ 1050 h 1835"/>
              <a:gd name="T68" fmla="*/ 922 w 1449"/>
              <a:gd name="T69" fmla="*/ 950 h 1835"/>
              <a:gd name="T70" fmla="*/ 823 w 1449"/>
              <a:gd name="T71" fmla="*/ 852 h 1835"/>
              <a:gd name="T72" fmla="*/ 703 w 1449"/>
              <a:gd name="T73" fmla="*/ 750 h 1835"/>
              <a:gd name="T74" fmla="*/ 619 w 1449"/>
              <a:gd name="T75" fmla="*/ 696 h 1835"/>
              <a:gd name="T76" fmla="*/ 474 w 1449"/>
              <a:gd name="T77" fmla="*/ 599 h 1835"/>
              <a:gd name="T78" fmla="*/ 331 w 1449"/>
              <a:gd name="T79" fmla="*/ 504 h 1835"/>
              <a:gd name="T80" fmla="*/ 261 w 1449"/>
              <a:gd name="T81" fmla="*/ 456 h 1835"/>
              <a:gd name="T82" fmla="*/ 172 w 1449"/>
              <a:gd name="T83" fmla="*/ 382 h 1835"/>
              <a:gd name="T84" fmla="*/ 134 w 1449"/>
              <a:gd name="T85" fmla="*/ 352 h 1835"/>
              <a:gd name="T86" fmla="*/ 100 w 1449"/>
              <a:gd name="T87" fmla="*/ 300 h 1835"/>
              <a:gd name="T88" fmla="*/ 68 w 1449"/>
              <a:gd name="T89" fmla="*/ 236 h 1835"/>
              <a:gd name="T90" fmla="*/ 56 w 1449"/>
              <a:gd name="T91" fmla="*/ 202 h 1835"/>
              <a:gd name="T92" fmla="*/ 40 w 1449"/>
              <a:gd name="T93" fmla="*/ 156 h 1835"/>
              <a:gd name="T94" fmla="*/ 24 w 1449"/>
              <a:gd name="T95" fmla="*/ 104 h 1835"/>
              <a:gd name="T96" fmla="*/ 10 w 1449"/>
              <a:gd name="T97" fmla="*/ 72 h 1835"/>
              <a:gd name="T98" fmla="*/ 0 w 1449"/>
              <a:gd name="T99" fmla="*/ 0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49" h="1835">
                <a:moveTo>
                  <a:pt x="0" y="0"/>
                </a:moveTo>
                <a:lnTo>
                  <a:pt x="1" y="1437"/>
                </a:lnTo>
                <a:lnTo>
                  <a:pt x="6" y="1469"/>
                </a:lnTo>
                <a:lnTo>
                  <a:pt x="30" y="1514"/>
                </a:lnTo>
                <a:lnTo>
                  <a:pt x="70" y="1571"/>
                </a:lnTo>
                <a:lnTo>
                  <a:pt x="118" y="1620"/>
                </a:lnTo>
                <a:lnTo>
                  <a:pt x="175" y="1664"/>
                </a:lnTo>
                <a:lnTo>
                  <a:pt x="234" y="1700"/>
                </a:lnTo>
                <a:lnTo>
                  <a:pt x="298" y="1734"/>
                </a:lnTo>
                <a:lnTo>
                  <a:pt x="358" y="1760"/>
                </a:lnTo>
                <a:lnTo>
                  <a:pt x="423" y="1784"/>
                </a:lnTo>
                <a:lnTo>
                  <a:pt x="484" y="1800"/>
                </a:lnTo>
                <a:lnTo>
                  <a:pt x="553" y="1812"/>
                </a:lnTo>
                <a:lnTo>
                  <a:pt x="603" y="1821"/>
                </a:lnTo>
                <a:lnTo>
                  <a:pt x="663" y="1826"/>
                </a:lnTo>
                <a:lnTo>
                  <a:pt x="763" y="1833"/>
                </a:lnTo>
                <a:lnTo>
                  <a:pt x="817" y="1835"/>
                </a:lnTo>
                <a:lnTo>
                  <a:pt x="886" y="1830"/>
                </a:lnTo>
                <a:lnTo>
                  <a:pt x="951" y="1832"/>
                </a:lnTo>
                <a:lnTo>
                  <a:pt x="1027" y="1823"/>
                </a:lnTo>
                <a:lnTo>
                  <a:pt x="1099" y="1812"/>
                </a:lnTo>
                <a:lnTo>
                  <a:pt x="1174" y="1797"/>
                </a:lnTo>
                <a:lnTo>
                  <a:pt x="1234" y="1779"/>
                </a:lnTo>
                <a:lnTo>
                  <a:pt x="1299" y="1758"/>
                </a:lnTo>
                <a:lnTo>
                  <a:pt x="1449" y="1697"/>
                </a:lnTo>
                <a:lnTo>
                  <a:pt x="1440" y="1674"/>
                </a:lnTo>
                <a:lnTo>
                  <a:pt x="1402" y="1650"/>
                </a:lnTo>
                <a:lnTo>
                  <a:pt x="1364" y="1604"/>
                </a:lnTo>
                <a:lnTo>
                  <a:pt x="1336" y="1548"/>
                </a:lnTo>
                <a:lnTo>
                  <a:pt x="1287" y="1445"/>
                </a:lnTo>
                <a:lnTo>
                  <a:pt x="1222" y="1332"/>
                </a:lnTo>
                <a:lnTo>
                  <a:pt x="1155" y="1241"/>
                </a:lnTo>
                <a:lnTo>
                  <a:pt x="1077" y="1134"/>
                </a:lnTo>
                <a:lnTo>
                  <a:pt x="1014" y="1050"/>
                </a:lnTo>
                <a:lnTo>
                  <a:pt x="922" y="950"/>
                </a:lnTo>
                <a:lnTo>
                  <a:pt x="823" y="852"/>
                </a:lnTo>
                <a:lnTo>
                  <a:pt x="703" y="750"/>
                </a:lnTo>
                <a:lnTo>
                  <a:pt x="619" y="696"/>
                </a:lnTo>
                <a:lnTo>
                  <a:pt x="474" y="599"/>
                </a:lnTo>
                <a:lnTo>
                  <a:pt x="331" y="504"/>
                </a:lnTo>
                <a:lnTo>
                  <a:pt x="261" y="456"/>
                </a:lnTo>
                <a:lnTo>
                  <a:pt x="172" y="382"/>
                </a:lnTo>
                <a:lnTo>
                  <a:pt x="134" y="352"/>
                </a:lnTo>
                <a:lnTo>
                  <a:pt x="100" y="300"/>
                </a:lnTo>
                <a:lnTo>
                  <a:pt x="68" y="236"/>
                </a:lnTo>
                <a:lnTo>
                  <a:pt x="56" y="202"/>
                </a:lnTo>
                <a:lnTo>
                  <a:pt x="40" y="156"/>
                </a:lnTo>
                <a:lnTo>
                  <a:pt x="24" y="104"/>
                </a:lnTo>
                <a:lnTo>
                  <a:pt x="10" y="7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33CC33">
                  <a:gamma/>
                  <a:shade val="35294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3529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6184" name="Text Box 8"/>
          <p:cNvSpPr txBox="1">
            <a:spLocks noChangeArrowheads="1"/>
          </p:cNvSpPr>
          <p:nvPr/>
        </p:nvSpPr>
        <p:spPr bwMode="auto">
          <a:xfrm>
            <a:off x="6110288" y="6053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a</a:t>
            </a:r>
          </a:p>
        </p:txBody>
      </p:sp>
      <p:grpSp>
        <p:nvGrpSpPr>
          <p:cNvPr id="2226185" name="Group 9"/>
          <p:cNvGrpSpPr>
            <a:grpSpLocks/>
          </p:cNvGrpSpPr>
          <p:nvPr/>
        </p:nvGrpSpPr>
        <p:grpSpPr bwMode="auto">
          <a:xfrm>
            <a:off x="1828800" y="2322513"/>
            <a:ext cx="5408613" cy="4119562"/>
            <a:chOff x="1152" y="1463"/>
            <a:chExt cx="3407" cy="2595"/>
          </a:xfrm>
        </p:grpSpPr>
        <p:grpSp>
          <p:nvGrpSpPr>
            <p:cNvPr id="2226186" name="Group 10"/>
            <p:cNvGrpSpPr>
              <a:grpSpLocks/>
            </p:cNvGrpSpPr>
            <p:nvPr/>
          </p:nvGrpSpPr>
          <p:grpSpPr bwMode="auto">
            <a:xfrm>
              <a:off x="1156" y="1463"/>
              <a:ext cx="3403" cy="2595"/>
              <a:chOff x="1156" y="1463"/>
              <a:chExt cx="3403" cy="2595"/>
            </a:xfrm>
          </p:grpSpPr>
          <p:grpSp>
            <p:nvGrpSpPr>
              <p:cNvPr id="2226187" name="Group 11"/>
              <p:cNvGrpSpPr>
                <a:grpSpLocks/>
              </p:cNvGrpSpPr>
              <p:nvPr/>
            </p:nvGrpSpPr>
            <p:grpSpPr bwMode="auto">
              <a:xfrm>
                <a:off x="1156" y="2306"/>
                <a:ext cx="3388" cy="1752"/>
                <a:chOff x="1156" y="2306"/>
                <a:chExt cx="3388" cy="1752"/>
              </a:xfrm>
            </p:grpSpPr>
            <p:sp>
              <p:nvSpPr>
                <p:cNvPr id="2226188" name="Arc 12"/>
                <p:cNvSpPr>
                  <a:spLocks/>
                </p:cNvSpPr>
                <p:nvPr/>
              </p:nvSpPr>
              <p:spPr bwMode="auto">
                <a:xfrm rot="-16155315">
                  <a:off x="2337" y="1851"/>
                  <a:ext cx="1026" cy="3388"/>
                </a:xfrm>
                <a:custGeom>
                  <a:avLst/>
                  <a:gdLst>
                    <a:gd name="G0" fmla="+- 3706 0 0"/>
                    <a:gd name="G1" fmla="+- 21600 0 0"/>
                    <a:gd name="G2" fmla="+- 21600 0 0"/>
                    <a:gd name="T0" fmla="*/ 0 w 25306"/>
                    <a:gd name="T1" fmla="*/ 320 h 43200"/>
                    <a:gd name="T2" fmla="*/ 1611 w 25306"/>
                    <a:gd name="T3" fmla="*/ 43098 h 43200"/>
                    <a:gd name="T4" fmla="*/ 3706 w 2530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306" h="43200" fill="none" extrusionOk="0">
                      <a:moveTo>
                        <a:pt x="0" y="320"/>
                      </a:moveTo>
                      <a:cubicBezTo>
                        <a:pt x="1223" y="107"/>
                        <a:pt x="2463" y="-1"/>
                        <a:pt x="3706" y="0"/>
                      </a:cubicBezTo>
                      <a:cubicBezTo>
                        <a:pt x="15635" y="0"/>
                        <a:pt x="25306" y="9670"/>
                        <a:pt x="25306" y="21600"/>
                      </a:cubicBezTo>
                      <a:cubicBezTo>
                        <a:pt x="25306" y="33529"/>
                        <a:pt x="15635" y="43200"/>
                        <a:pt x="3706" y="43200"/>
                      </a:cubicBezTo>
                      <a:cubicBezTo>
                        <a:pt x="3006" y="43200"/>
                        <a:pt x="2307" y="43166"/>
                        <a:pt x="1610" y="43098"/>
                      </a:cubicBezTo>
                    </a:path>
                    <a:path w="25306" h="43200" stroke="0" extrusionOk="0">
                      <a:moveTo>
                        <a:pt x="0" y="320"/>
                      </a:moveTo>
                      <a:cubicBezTo>
                        <a:pt x="1223" y="107"/>
                        <a:pt x="2463" y="-1"/>
                        <a:pt x="3706" y="0"/>
                      </a:cubicBezTo>
                      <a:cubicBezTo>
                        <a:pt x="15635" y="0"/>
                        <a:pt x="25306" y="9670"/>
                        <a:pt x="25306" y="21600"/>
                      </a:cubicBezTo>
                      <a:cubicBezTo>
                        <a:pt x="25306" y="33529"/>
                        <a:pt x="15635" y="43200"/>
                        <a:pt x="3706" y="43200"/>
                      </a:cubicBezTo>
                      <a:cubicBezTo>
                        <a:pt x="3006" y="43200"/>
                        <a:pt x="2307" y="43166"/>
                        <a:pt x="1610" y="43098"/>
                      </a:cubicBezTo>
                      <a:lnTo>
                        <a:pt x="370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6189" name="Arc 13"/>
                <p:cNvSpPr>
                  <a:spLocks/>
                </p:cNvSpPr>
                <p:nvPr/>
              </p:nvSpPr>
              <p:spPr bwMode="auto">
                <a:xfrm rot="16155315" flipV="1">
                  <a:off x="2409" y="1061"/>
                  <a:ext cx="881" cy="3372"/>
                </a:xfrm>
                <a:custGeom>
                  <a:avLst/>
                  <a:gdLst>
                    <a:gd name="G0" fmla="+- 980 0 0"/>
                    <a:gd name="G1" fmla="+- 21600 0 0"/>
                    <a:gd name="G2" fmla="+- 21600 0 0"/>
                    <a:gd name="T0" fmla="*/ 0 w 22580"/>
                    <a:gd name="T1" fmla="*/ 22 h 43200"/>
                    <a:gd name="T2" fmla="*/ 605 w 22580"/>
                    <a:gd name="T3" fmla="*/ 43197 h 43200"/>
                    <a:gd name="T4" fmla="*/ 980 w 2258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580" h="43200" fill="none" extrusionOk="0">
                      <a:moveTo>
                        <a:pt x="0" y="22"/>
                      </a:moveTo>
                      <a:cubicBezTo>
                        <a:pt x="326" y="7"/>
                        <a:pt x="653" y="-1"/>
                        <a:pt x="980" y="0"/>
                      </a:cubicBezTo>
                      <a:cubicBezTo>
                        <a:pt x="12909" y="0"/>
                        <a:pt x="22580" y="9670"/>
                        <a:pt x="22580" y="21600"/>
                      </a:cubicBezTo>
                      <a:cubicBezTo>
                        <a:pt x="22580" y="33529"/>
                        <a:pt x="12909" y="43200"/>
                        <a:pt x="980" y="43200"/>
                      </a:cubicBezTo>
                      <a:cubicBezTo>
                        <a:pt x="854" y="43200"/>
                        <a:pt x="729" y="43198"/>
                        <a:pt x="605" y="43196"/>
                      </a:cubicBezTo>
                    </a:path>
                    <a:path w="22580" h="43200" stroke="0" extrusionOk="0">
                      <a:moveTo>
                        <a:pt x="0" y="22"/>
                      </a:moveTo>
                      <a:cubicBezTo>
                        <a:pt x="326" y="7"/>
                        <a:pt x="653" y="-1"/>
                        <a:pt x="980" y="0"/>
                      </a:cubicBezTo>
                      <a:cubicBezTo>
                        <a:pt x="12909" y="0"/>
                        <a:pt x="22580" y="9670"/>
                        <a:pt x="22580" y="21600"/>
                      </a:cubicBezTo>
                      <a:cubicBezTo>
                        <a:pt x="22580" y="33529"/>
                        <a:pt x="12909" y="43200"/>
                        <a:pt x="980" y="43200"/>
                      </a:cubicBezTo>
                      <a:cubicBezTo>
                        <a:pt x="854" y="43200"/>
                        <a:pt x="729" y="43198"/>
                        <a:pt x="605" y="43196"/>
                      </a:cubicBezTo>
                      <a:lnTo>
                        <a:pt x="98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26190" name="Arc 14"/>
              <p:cNvSpPr>
                <a:spLocks/>
              </p:cNvSpPr>
              <p:nvPr/>
            </p:nvSpPr>
            <p:spPr bwMode="auto">
              <a:xfrm>
                <a:off x="1164" y="1463"/>
                <a:ext cx="3395" cy="17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500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500"/>
                    </a:moveTo>
                    <a:cubicBezTo>
                      <a:pt x="55" y="9609"/>
                      <a:pt x="9709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500"/>
                    </a:moveTo>
                    <a:cubicBezTo>
                      <a:pt x="55" y="9609"/>
                      <a:pt x="9709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26191" name="Group 15"/>
            <p:cNvGrpSpPr>
              <a:grpSpLocks/>
            </p:cNvGrpSpPr>
            <p:nvPr/>
          </p:nvGrpSpPr>
          <p:grpSpPr bwMode="auto">
            <a:xfrm>
              <a:off x="1152" y="2302"/>
              <a:ext cx="3400" cy="1752"/>
              <a:chOff x="1152" y="2302"/>
              <a:chExt cx="3388" cy="1752"/>
            </a:xfrm>
          </p:grpSpPr>
          <p:sp>
            <p:nvSpPr>
              <p:cNvPr id="2226192" name="Arc 16"/>
              <p:cNvSpPr>
                <a:spLocks/>
              </p:cNvSpPr>
              <p:nvPr/>
            </p:nvSpPr>
            <p:spPr bwMode="auto">
              <a:xfrm rot="16155315" flipV="1">
                <a:off x="2405" y="1057"/>
                <a:ext cx="881" cy="3372"/>
              </a:xfrm>
              <a:custGeom>
                <a:avLst/>
                <a:gdLst>
                  <a:gd name="G0" fmla="+- 980 0 0"/>
                  <a:gd name="G1" fmla="+- 21600 0 0"/>
                  <a:gd name="G2" fmla="+- 21600 0 0"/>
                  <a:gd name="T0" fmla="*/ 0 w 22580"/>
                  <a:gd name="T1" fmla="*/ 22 h 43200"/>
                  <a:gd name="T2" fmla="*/ 605 w 22580"/>
                  <a:gd name="T3" fmla="*/ 43197 h 43200"/>
                  <a:gd name="T4" fmla="*/ 980 w 2258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580" h="43200" fill="none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</a:path>
                  <a:path w="22580" h="43200" stroke="0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  <a:lnTo>
                      <a:pt x="98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6193" name="Arc 17"/>
              <p:cNvSpPr>
                <a:spLocks/>
              </p:cNvSpPr>
              <p:nvPr/>
            </p:nvSpPr>
            <p:spPr bwMode="auto">
              <a:xfrm rot="-16155315">
                <a:off x="2333" y="1847"/>
                <a:ext cx="1026" cy="3388"/>
              </a:xfrm>
              <a:custGeom>
                <a:avLst/>
                <a:gdLst>
                  <a:gd name="G0" fmla="+- 3706 0 0"/>
                  <a:gd name="G1" fmla="+- 21600 0 0"/>
                  <a:gd name="G2" fmla="+- 21600 0 0"/>
                  <a:gd name="T0" fmla="*/ 0 w 25306"/>
                  <a:gd name="T1" fmla="*/ 320 h 43200"/>
                  <a:gd name="T2" fmla="*/ 1611 w 25306"/>
                  <a:gd name="T3" fmla="*/ 43098 h 43200"/>
                  <a:gd name="T4" fmla="*/ 3706 w 2530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306" h="43200" fill="none" extrusionOk="0">
                    <a:moveTo>
                      <a:pt x="0" y="320"/>
                    </a:moveTo>
                    <a:cubicBezTo>
                      <a:pt x="1223" y="107"/>
                      <a:pt x="2463" y="-1"/>
                      <a:pt x="3706" y="0"/>
                    </a:cubicBezTo>
                    <a:cubicBezTo>
                      <a:pt x="15635" y="0"/>
                      <a:pt x="25306" y="9670"/>
                      <a:pt x="25306" y="21600"/>
                    </a:cubicBezTo>
                    <a:cubicBezTo>
                      <a:pt x="25306" y="33529"/>
                      <a:pt x="15635" y="43200"/>
                      <a:pt x="3706" y="43200"/>
                    </a:cubicBezTo>
                    <a:cubicBezTo>
                      <a:pt x="3006" y="43200"/>
                      <a:pt x="2307" y="43166"/>
                      <a:pt x="1610" y="43098"/>
                    </a:cubicBezTo>
                  </a:path>
                  <a:path w="25306" h="43200" stroke="0" extrusionOk="0">
                    <a:moveTo>
                      <a:pt x="0" y="320"/>
                    </a:moveTo>
                    <a:cubicBezTo>
                      <a:pt x="1223" y="107"/>
                      <a:pt x="2463" y="-1"/>
                      <a:pt x="3706" y="0"/>
                    </a:cubicBezTo>
                    <a:cubicBezTo>
                      <a:pt x="15635" y="0"/>
                      <a:pt x="25306" y="9670"/>
                      <a:pt x="25306" y="21600"/>
                    </a:cubicBezTo>
                    <a:cubicBezTo>
                      <a:pt x="25306" y="33529"/>
                      <a:pt x="15635" y="43200"/>
                      <a:pt x="3706" y="43200"/>
                    </a:cubicBezTo>
                    <a:cubicBezTo>
                      <a:pt x="3006" y="43200"/>
                      <a:pt x="2307" y="43166"/>
                      <a:pt x="1610" y="43098"/>
                    </a:cubicBezTo>
                    <a:lnTo>
                      <a:pt x="370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26194" name="Arc 18"/>
          <p:cNvSpPr>
            <a:spLocks/>
          </p:cNvSpPr>
          <p:nvPr/>
        </p:nvSpPr>
        <p:spPr bwMode="auto">
          <a:xfrm rot="16158204" flipV="1">
            <a:off x="5026025" y="4037013"/>
            <a:ext cx="730250" cy="2584450"/>
          </a:xfrm>
          <a:custGeom>
            <a:avLst/>
            <a:gdLst>
              <a:gd name="G0" fmla="+- 980 0 0"/>
              <a:gd name="G1" fmla="+- 21600 0 0"/>
              <a:gd name="G2" fmla="+- 21600 0 0"/>
              <a:gd name="T0" fmla="*/ 0 w 22580"/>
              <a:gd name="T1" fmla="*/ 22 h 43200"/>
              <a:gd name="T2" fmla="*/ 605 w 22580"/>
              <a:gd name="T3" fmla="*/ 43197 h 43200"/>
              <a:gd name="T4" fmla="*/ 980 w 2258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80" h="43200" fill="none" extrusionOk="0">
                <a:moveTo>
                  <a:pt x="0" y="22"/>
                </a:moveTo>
                <a:cubicBezTo>
                  <a:pt x="326" y="7"/>
                  <a:pt x="653" y="-1"/>
                  <a:pt x="980" y="0"/>
                </a:cubicBezTo>
                <a:cubicBezTo>
                  <a:pt x="12909" y="0"/>
                  <a:pt x="22580" y="9670"/>
                  <a:pt x="22580" y="21600"/>
                </a:cubicBezTo>
                <a:cubicBezTo>
                  <a:pt x="22580" y="33529"/>
                  <a:pt x="12909" y="43200"/>
                  <a:pt x="980" y="43200"/>
                </a:cubicBezTo>
                <a:cubicBezTo>
                  <a:pt x="854" y="43200"/>
                  <a:pt x="729" y="43198"/>
                  <a:pt x="605" y="43196"/>
                </a:cubicBezTo>
              </a:path>
              <a:path w="22580" h="43200" stroke="0" extrusionOk="0">
                <a:moveTo>
                  <a:pt x="0" y="22"/>
                </a:moveTo>
                <a:cubicBezTo>
                  <a:pt x="326" y="7"/>
                  <a:pt x="653" y="-1"/>
                  <a:pt x="980" y="0"/>
                </a:cubicBezTo>
                <a:cubicBezTo>
                  <a:pt x="12909" y="0"/>
                  <a:pt x="22580" y="9670"/>
                  <a:pt x="22580" y="21600"/>
                </a:cubicBezTo>
                <a:cubicBezTo>
                  <a:pt x="22580" y="33529"/>
                  <a:pt x="12909" y="43200"/>
                  <a:pt x="980" y="43200"/>
                </a:cubicBezTo>
                <a:cubicBezTo>
                  <a:pt x="854" y="43200"/>
                  <a:pt x="729" y="43198"/>
                  <a:pt x="605" y="43196"/>
                </a:cubicBezTo>
                <a:lnTo>
                  <a:pt x="980" y="21600"/>
                </a:lnTo>
                <a:close/>
              </a:path>
            </a:pathLst>
          </a:custGeom>
          <a:noFill/>
          <a:ln w="19050">
            <a:solidFill>
              <a:srgbClr val="0099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26195" name="Group 19"/>
          <p:cNvGrpSpPr>
            <a:grpSpLocks/>
          </p:cNvGrpSpPr>
          <p:nvPr/>
        </p:nvGrpSpPr>
        <p:grpSpPr bwMode="auto">
          <a:xfrm>
            <a:off x="1687513" y="828675"/>
            <a:ext cx="6021387" cy="5708650"/>
            <a:chOff x="1063" y="522"/>
            <a:chExt cx="3793" cy="3596"/>
          </a:xfrm>
        </p:grpSpPr>
        <p:grpSp>
          <p:nvGrpSpPr>
            <p:cNvPr id="2226196" name="Group 20"/>
            <p:cNvGrpSpPr>
              <a:grpSpLocks/>
            </p:cNvGrpSpPr>
            <p:nvPr/>
          </p:nvGrpSpPr>
          <p:grpSpPr bwMode="auto">
            <a:xfrm>
              <a:off x="1063" y="601"/>
              <a:ext cx="3535" cy="3417"/>
              <a:chOff x="1063" y="601"/>
              <a:chExt cx="3535" cy="3417"/>
            </a:xfrm>
          </p:grpSpPr>
          <p:sp>
            <p:nvSpPr>
              <p:cNvPr id="2226197" name="Line 21"/>
              <p:cNvSpPr>
                <a:spLocks noChangeShapeType="1"/>
              </p:cNvSpPr>
              <p:nvPr/>
            </p:nvSpPr>
            <p:spPr bwMode="auto">
              <a:xfrm>
                <a:off x="1063" y="2146"/>
                <a:ext cx="3242" cy="18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6198" name="Line 22"/>
              <p:cNvSpPr>
                <a:spLocks noChangeShapeType="1"/>
              </p:cNvSpPr>
              <p:nvPr/>
            </p:nvSpPr>
            <p:spPr bwMode="auto">
              <a:xfrm flipV="1">
                <a:off x="2871" y="601"/>
                <a:ext cx="0" cy="25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6199" name="Line 23"/>
              <p:cNvSpPr>
                <a:spLocks noChangeShapeType="1"/>
              </p:cNvSpPr>
              <p:nvPr/>
            </p:nvSpPr>
            <p:spPr bwMode="auto">
              <a:xfrm flipV="1">
                <a:off x="1498" y="2202"/>
                <a:ext cx="3100" cy="17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26200" name="Text Box 24"/>
            <p:cNvSpPr txBox="1">
              <a:spLocks noChangeArrowheads="1"/>
            </p:cNvSpPr>
            <p:nvPr/>
          </p:nvSpPr>
          <p:spPr bwMode="auto">
            <a:xfrm>
              <a:off x="4248" y="3868"/>
              <a:ext cx="3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226201" name="Text Box 25"/>
            <p:cNvSpPr txBox="1">
              <a:spLocks noChangeArrowheads="1"/>
            </p:cNvSpPr>
            <p:nvPr/>
          </p:nvSpPr>
          <p:spPr bwMode="auto">
            <a:xfrm>
              <a:off x="4669" y="209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y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226202" name="Text Box 26"/>
            <p:cNvSpPr txBox="1">
              <a:spLocks noChangeArrowheads="1"/>
            </p:cNvSpPr>
            <p:nvPr/>
          </p:nvSpPr>
          <p:spPr bwMode="auto">
            <a:xfrm>
              <a:off x="2481" y="522"/>
              <a:ext cx="5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226203" name="Text Box 27"/>
            <p:cNvSpPr txBox="1">
              <a:spLocks noChangeArrowheads="1"/>
            </p:cNvSpPr>
            <p:nvPr/>
          </p:nvSpPr>
          <p:spPr bwMode="auto">
            <a:xfrm>
              <a:off x="2548" y="302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226204" name="Object 28"/>
          <p:cNvGraphicFramePr>
            <a:graphicFrameLocks noChangeAspect="1"/>
          </p:cNvGraphicFramePr>
          <p:nvPr/>
        </p:nvGraphicFramePr>
        <p:xfrm>
          <a:off x="571500" y="1371600"/>
          <a:ext cx="12493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251" name="公式" r:id="rId6" imgW="622080" imgH="253800" progId="Equation.3">
                  <p:embed/>
                </p:oleObj>
              </mc:Choice>
              <mc:Fallback>
                <p:oleObj name="公式" r:id="rId6" imgW="622080" imgH="253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371600"/>
                        <a:ext cx="12493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6205" name="Text Box 29"/>
          <p:cNvSpPr txBox="1">
            <a:spLocks noChangeArrowheads="1"/>
          </p:cNvSpPr>
          <p:nvPr/>
        </p:nvSpPr>
        <p:spPr bwMode="auto">
          <a:xfrm>
            <a:off x="7059613" y="1241425"/>
            <a:ext cx="312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sp>
        <p:nvSpPr>
          <p:cNvPr id="2226206" name="Text Box 30"/>
          <p:cNvSpPr txBox="1">
            <a:spLocks noChangeArrowheads="1"/>
          </p:cNvSpPr>
          <p:nvPr/>
        </p:nvSpPr>
        <p:spPr bwMode="auto">
          <a:xfrm>
            <a:off x="152400" y="139065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>
                <a:solidFill>
                  <a:srgbClr val="FF0000"/>
                </a:solidFill>
              </a:rPr>
              <a:t>V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226207" name="Object 31"/>
          <p:cNvGraphicFramePr>
            <a:graphicFrameLocks noChangeAspect="1"/>
          </p:cNvGraphicFramePr>
          <p:nvPr/>
        </p:nvGraphicFramePr>
        <p:xfrm>
          <a:off x="163513" y="2057400"/>
          <a:ext cx="26670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252" name="公式" r:id="rId8" imgW="1523880" imgH="431640" progId="Equation.3">
                  <p:embed/>
                </p:oleObj>
              </mc:Choice>
              <mc:Fallback>
                <p:oleObj name="公式" r:id="rId8" imgW="1523880" imgH="431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2057400"/>
                        <a:ext cx="26670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6208" name="Object 32"/>
          <p:cNvGraphicFramePr>
            <a:graphicFrameLocks noChangeAspect="1"/>
          </p:cNvGraphicFramePr>
          <p:nvPr/>
        </p:nvGraphicFramePr>
        <p:xfrm>
          <a:off x="152400" y="2895600"/>
          <a:ext cx="16224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253" name="公式" r:id="rId10" imgW="927000" imgH="406080" progId="Equation.3">
                  <p:embed/>
                </p:oleObj>
              </mc:Choice>
              <mc:Fallback>
                <p:oleObj name="公式" r:id="rId10" imgW="927000" imgH="4060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95600"/>
                        <a:ext cx="16224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6209" name="Object 33"/>
          <p:cNvGraphicFramePr>
            <a:graphicFrameLocks noChangeAspect="1"/>
          </p:cNvGraphicFramePr>
          <p:nvPr/>
        </p:nvGraphicFramePr>
        <p:xfrm>
          <a:off x="1774825" y="1423988"/>
          <a:ext cx="252888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254" name="公式" r:id="rId12" imgW="1257120" imgH="393480" progId="Equation.3">
                  <p:embed/>
                </p:oleObj>
              </mc:Choice>
              <mc:Fallback>
                <p:oleObj name="公式" r:id="rId12" imgW="125712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423988"/>
                        <a:ext cx="2528888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6210" name="Object 34"/>
          <p:cNvGraphicFramePr>
            <a:graphicFrameLocks noChangeAspect="1"/>
          </p:cNvGraphicFramePr>
          <p:nvPr/>
        </p:nvGraphicFramePr>
        <p:xfrm>
          <a:off x="6538913" y="2590800"/>
          <a:ext cx="13985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255" name="公式" r:id="rId14" imgW="850680" imgH="253800" progId="Equation.3">
                  <p:embed/>
                </p:oleObj>
              </mc:Choice>
              <mc:Fallback>
                <p:oleObj name="公式" r:id="rId14" imgW="850680" imgH="253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913" y="2590800"/>
                        <a:ext cx="139858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6211" name="Text Box 35"/>
          <p:cNvSpPr txBox="1">
            <a:spLocks noChangeArrowheads="1"/>
          </p:cNvSpPr>
          <p:nvPr/>
        </p:nvSpPr>
        <p:spPr bwMode="auto">
          <a:xfrm>
            <a:off x="7212013" y="1393825"/>
            <a:ext cx="312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sp>
        <p:nvSpPr>
          <p:cNvPr id="2226212" name="Line 36"/>
          <p:cNvSpPr>
            <a:spLocks noChangeShapeType="1"/>
          </p:cNvSpPr>
          <p:nvPr/>
        </p:nvSpPr>
        <p:spPr bwMode="auto">
          <a:xfrm>
            <a:off x="6683375" y="5694363"/>
            <a:ext cx="542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26213" name="Object 37"/>
          <p:cNvGraphicFramePr>
            <a:graphicFrameLocks noChangeAspect="1"/>
          </p:cNvGraphicFramePr>
          <p:nvPr/>
        </p:nvGraphicFramePr>
        <p:xfrm>
          <a:off x="7299325" y="5502275"/>
          <a:ext cx="11477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256" name="公式" r:id="rId16" imgW="698400" imgH="177480" progId="Equation.3">
                  <p:embed/>
                </p:oleObj>
              </mc:Choice>
              <mc:Fallback>
                <p:oleObj name="公式" r:id="rId16" imgW="698400" imgH="177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5502275"/>
                        <a:ext cx="11477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6214" name="Text Box 38"/>
          <p:cNvSpPr txBox="1">
            <a:spLocks noChangeArrowheads="1"/>
          </p:cNvSpPr>
          <p:nvPr/>
        </p:nvSpPr>
        <p:spPr bwMode="auto">
          <a:xfrm>
            <a:off x="7364413" y="1546225"/>
            <a:ext cx="312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sp>
        <p:nvSpPr>
          <p:cNvPr id="2226215" name="Text Box 39"/>
          <p:cNvSpPr txBox="1">
            <a:spLocks noChangeArrowheads="1"/>
          </p:cNvSpPr>
          <p:nvPr/>
        </p:nvSpPr>
        <p:spPr bwMode="auto">
          <a:xfrm>
            <a:off x="8651875" y="6442075"/>
            <a:ext cx="3095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sp>
        <p:nvSpPr>
          <p:cNvPr id="2226217" name="Line 41"/>
          <p:cNvSpPr>
            <a:spLocks noChangeShapeType="1"/>
          </p:cNvSpPr>
          <p:nvPr/>
        </p:nvSpPr>
        <p:spPr bwMode="auto">
          <a:xfrm flipV="1">
            <a:off x="6110288" y="3005138"/>
            <a:ext cx="434975" cy="4905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26218" name="Text Box 42"/>
          <p:cNvSpPr txBox="1">
            <a:spLocks noChangeArrowheads="1"/>
          </p:cNvSpPr>
          <p:nvPr/>
        </p:nvSpPr>
        <p:spPr bwMode="auto">
          <a:xfrm>
            <a:off x="219075" y="598805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i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维望尼曲线</a:t>
            </a:r>
          </a:p>
        </p:txBody>
      </p:sp>
      <p:sp>
        <p:nvSpPr>
          <p:cNvPr id="2226220" name="Text Box 44"/>
          <p:cNvSpPr txBox="1">
            <a:spLocks noChangeArrowheads="1"/>
          </p:cNvSpPr>
          <p:nvPr/>
        </p:nvSpPr>
        <p:spPr bwMode="auto">
          <a:xfrm>
            <a:off x="7516813" y="1698625"/>
            <a:ext cx="312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graphicFrame>
        <p:nvGraphicFramePr>
          <p:cNvPr id="2226221" name="Object 45"/>
          <p:cNvGraphicFramePr>
            <a:graphicFrameLocks noChangeAspect="1"/>
          </p:cNvGraphicFramePr>
          <p:nvPr/>
        </p:nvGraphicFramePr>
        <p:xfrm>
          <a:off x="4291013" y="1270000"/>
          <a:ext cx="35782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257" name="公式" r:id="rId18" imgW="1777680" imgH="393480" progId="Equation.3">
                  <p:embed/>
                </p:oleObj>
              </mc:Choice>
              <mc:Fallback>
                <p:oleObj name="公式" r:id="rId18" imgW="1777680" imgH="393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1270000"/>
                        <a:ext cx="35782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6222" name="Text Box 46"/>
          <p:cNvSpPr txBox="1">
            <a:spLocks noChangeArrowheads="1"/>
          </p:cNvSpPr>
          <p:nvPr/>
        </p:nvSpPr>
        <p:spPr bwMode="auto">
          <a:xfrm>
            <a:off x="8651875" y="6546850"/>
            <a:ext cx="3095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sp>
        <p:nvSpPr>
          <p:cNvPr id="2226223" name="Rectangle 47"/>
          <p:cNvSpPr>
            <a:spLocks noChangeArrowheads="1"/>
          </p:cNvSpPr>
          <p:nvPr/>
        </p:nvSpPr>
        <p:spPr bwMode="auto">
          <a:xfrm>
            <a:off x="6108700" y="747713"/>
            <a:ext cx="299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由对称性，考虑上半部分</a:t>
            </a:r>
          </a:p>
        </p:txBody>
      </p:sp>
      <p:sp>
        <p:nvSpPr>
          <p:cNvPr id="2226224" name="Arc 48" descr="宽上对角线"/>
          <p:cNvSpPr>
            <a:spLocks/>
          </p:cNvSpPr>
          <p:nvPr/>
        </p:nvSpPr>
        <p:spPr bwMode="auto">
          <a:xfrm>
            <a:off x="4584700" y="4864100"/>
            <a:ext cx="2132013" cy="1214438"/>
          </a:xfrm>
          <a:custGeom>
            <a:avLst/>
            <a:gdLst>
              <a:gd name="G0" fmla="+- 14936 0 0"/>
              <a:gd name="G1" fmla="+- 21600 0 0"/>
              <a:gd name="G2" fmla="+- 21600 0 0"/>
              <a:gd name="T0" fmla="*/ 0 w 36536"/>
              <a:gd name="T1" fmla="*/ 5996 h 37310"/>
              <a:gd name="T2" fmla="*/ 29761 w 36536"/>
              <a:gd name="T3" fmla="*/ 37310 h 37310"/>
              <a:gd name="T4" fmla="*/ 14936 w 36536"/>
              <a:gd name="T5" fmla="*/ 21600 h 37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36" h="37310" fill="none" extrusionOk="0">
                <a:moveTo>
                  <a:pt x="0" y="5996"/>
                </a:moveTo>
                <a:cubicBezTo>
                  <a:pt x="4020" y="2147"/>
                  <a:pt x="9370" y="-1"/>
                  <a:pt x="14936" y="0"/>
                </a:cubicBezTo>
                <a:cubicBezTo>
                  <a:pt x="26865" y="0"/>
                  <a:pt x="36536" y="9670"/>
                  <a:pt x="36536" y="21600"/>
                </a:cubicBezTo>
                <a:cubicBezTo>
                  <a:pt x="36536" y="27545"/>
                  <a:pt x="34085" y="33228"/>
                  <a:pt x="29760" y="37309"/>
                </a:cubicBezTo>
              </a:path>
              <a:path w="36536" h="37310" stroke="0" extrusionOk="0">
                <a:moveTo>
                  <a:pt x="0" y="5996"/>
                </a:moveTo>
                <a:cubicBezTo>
                  <a:pt x="4020" y="2147"/>
                  <a:pt x="9370" y="-1"/>
                  <a:pt x="14936" y="0"/>
                </a:cubicBezTo>
                <a:cubicBezTo>
                  <a:pt x="26865" y="0"/>
                  <a:pt x="36536" y="9670"/>
                  <a:pt x="36536" y="21600"/>
                </a:cubicBezTo>
                <a:cubicBezTo>
                  <a:pt x="36536" y="27545"/>
                  <a:pt x="34085" y="33228"/>
                  <a:pt x="29760" y="37309"/>
                </a:cubicBezTo>
                <a:lnTo>
                  <a:pt x="14936" y="21600"/>
                </a:lnTo>
                <a:close/>
              </a:path>
            </a:pathLst>
          </a:cu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26225" name="Freeform 49"/>
          <p:cNvSpPr>
            <a:spLocks/>
          </p:cNvSpPr>
          <p:nvPr/>
        </p:nvSpPr>
        <p:spPr bwMode="auto">
          <a:xfrm>
            <a:off x="6337300" y="5175250"/>
            <a:ext cx="396875" cy="952500"/>
          </a:xfrm>
          <a:custGeom>
            <a:avLst/>
            <a:gdLst>
              <a:gd name="T0" fmla="*/ 6 w 250"/>
              <a:gd name="T1" fmla="*/ 600 h 600"/>
              <a:gd name="T2" fmla="*/ 64 w 250"/>
              <a:gd name="T3" fmla="*/ 567 h 600"/>
              <a:gd name="T4" fmla="*/ 97 w 250"/>
              <a:gd name="T5" fmla="*/ 544 h 600"/>
              <a:gd name="T6" fmla="*/ 127 w 250"/>
              <a:gd name="T7" fmla="*/ 522 h 600"/>
              <a:gd name="T8" fmla="*/ 150 w 250"/>
              <a:gd name="T9" fmla="*/ 502 h 600"/>
              <a:gd name="T10" fmla="*/ 189 w 250"/>
              <a:gd name="T11" fmla="*/ 457 h 600"/>
              <a:gd name="T12" fmla="*/ 208 w 250"/>
              <a:gd name="T13" fmla="*/ 429 h 600"/>
              <a:gd name="T14" fmla="*/ 226 w 250"/>
              <a:gd name="T15" fmla="*/ 397 h 600"/>
              <a:gd name="T16" fmla="*/ 240 w 250"/>
              <a:gd name="T17" fmla="*/ 367 h 600"/>
              <a:gd name="T18" fmla="*/ 247 w 250"/>
              <a:gd name="T19" fmla="*/ 334 h 600"/>
              <a:gd name="T20" fmla="*/ 250 w 250"/>
              <a:gd name="T21" fmla="*/ 40 h 600"/>
              <a:gd name="T22" fmla="*/ 248 w 250"/>
              <a:gd name="T23" fmla="*/ 0 h 600"/>
              <a:gd name="T24" fmla="*/ 228 w 250"/>
              <a:gd name="T25" fmla="*/ 60 h 600"/>
              <a:gd name="T26" fmla="*/ 218 w 250"/>
              <a:gd name="T27" fmla="*/ 90 h 600"/>
              <a:gd name="T28" fmla="*/ 206 w 250"/>
              <a:gd name="T29" fmla="*/ 138 h 600"/>
              <a:gd name="T30" fmla="*/ 184 w 250"/>
              <a:gd name="T31" fmla="*/ 186 h 600"/>
              <a:gd name="T32" fmla="*/ 172 w 250"/>
              <a:gd name="T33" fmla="*/ 220 h 600"/>
              <a:gd name="T34" fmla="*/ 142 w 250"/>
              <a:gd name="T35" fmla="*/ 266 h 600"/>
              <a:gd name="T36" fmla="*/ 80 w 250"/>
              <a:gd name="T37" fmla="*/ 406 h 600"/>
              <a:gd name="T38" fmla="*/ 60 w 250"/>
              <a:gd name="T39" fmla="*/ 462 h 600"/>
              <a:gd name="T40" fmla="*/ 0 w 250"/>
              <a:gd name="T41" fmla="*/ 554 h 600"/>
              <a:gd name="T42" fmla="*/ 6 w 250"/>
              <a:gd name="T43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0" h="600">
                <a:moveTo>
                  <a:pt x="6" y="600"/>
                </a:moveTo>
                <a:lnTo>
                  <a:pt x="64" y="567"/>
                </a:lnTo>
                <a:lnTo>
                  <a:pt x="97" y="544"/>
                </a:lnTo>
                <a:lnTo>
                  <a:pt x="127" y="522"/>
                </a:lnTo>
                <a:lnTo>
                  <a:pt x="150" y="502"/>
                </a:lnTo>
                <a:lnTo>
                  <a:pt x="189" y="457"/>
                </a:lnTo>
                <a:lnTo>
                  <a:pt x="208" y="429"/>
                </a:lnTo>
                <a:lnTo>
                  <a:pt x="226" y="397"/>
                </a:lnTo>
                <a:lnTo>
                  <a:pt x="240" y="367"/>
                </a:lnTo>
                <a:lnTo>
                  <a:pt x="247" y="334"/>
                </a:lnTo>
                <a:lnTo>
                  <a:pt x="250" y="40"/>
                </a:lnTo>
                <a:lnTo>
                  <a:pt x="248" y="0"/>
                </a:lnTo>
                <a:lnTo>
                  <a:pt x="228" y="60"/>
                </a:lnTo>
                <a:lnTo>
                  <a:pt x="218" y="90"/>
                </a:lnTo>
                <a:lnTo>
                  <a:pt x="206" y="138"/>
                </a:lnTo>
                <a:lnTo>
                  <a:pt x="184" y="186"/>
                </a:lnTo>
                <a:lnTo>
                  <a:pt x="172" y="220"/>
                </a:lnTo>
                <a:lnTo>
                  <a:pt x="142" y="266"/>
                </a:lnTo>
                <a:lnTo>
                  <a:pt x="80" y="406"/>
                </a:lnTo>
                <a:lnTo>
                  <a:pt x="60" y="462"/>
                </a:lnTo>
                <a:lnTo>
                  <a:pt x="0" y="554"/>
                </a:lnTo>
                <a:lnTo>
                  <a:pt x="6" y="600"/>
                </a:lnTo>
                <a:close/>
              </a:path>
            </a:pathLst>
          </a:cu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7098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6226" name="Freeform 50"/>
          <p:cNvSpPr>
            <a:spLocks/>
          </p:cNvSpPr>
          <p:nvPr/>
        </p:nvSpPr>
        <p:spPr bwMode="auto">
          <a:xfrm>
            <a:off x="4022725" y="2755900"/>
            <a:ext cx="2708275" cy="3340100"/>
          </a:xfrm>
          <a:custGeom>
            <a:avLst/>
            <a:gdLst>
              <a:gd name="T0" fmla="*/ 1482 w 1706"/>
              <a:gd name="T1" fmla="*/ 2104 h 2104"/>
              <a:gd name="T2" fmla="*/ 1264 w 1706"/>
              <a:gd name="T3" fmla="*/ 1828 h 2104"/>
              <a:gd name="T4" fmla="*/ 775 w 1706"/>
              <a:gd name="T5" fmla="*/ 1264 h 2104"/>
              <a:gd name="T6" fmla="*/ 114 w 1706"/>
              <a:gd name="T7" fmla="*/ 716 h 2104"/>
              <a:gd name="T8" fmla="*/ 90 w 1706"/>
              <a:gd name="T9" fmla="*/ 312 h 2104"/>
              <a:gd name="T10" fmla="*/ 457 w 1706"/>
              <a:gd name="T11" fmla="*/ 28 h 2104"/>
              <a:gd name="T12" fmla="*/ 1048 w 1706"/>
              <a:gd name="T13" fmla="*/ 142 h 2104"/>
              <a:gd name="T14" fmla="*/ 1528 w 1706"/>
              <a:gd name="T15" fmla="*/ 718 h 2104"/>
              <a:gd name="T16" fmla="*/ 1690 w 1706"/>
              <a:gd name="T17" fmla="*/ 1448 h 2104"/>
              <a:gd name="T18" fmla="*/ 1626 w 1706"/>
              <a:gd name="T19" fmla="*/ 1908 h 2104"/>
              <a:gd name="T20" fmla="*/ 1482 w 1706"/>
              <a:gd name="T21" fmla="*/ 2104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6" h="2104">
                <a:moveTo>
                  <a:pt x="1482" y="2104"/>
                </a:moveTo>
                <a:cubicBezTo>
                  <a:pt x="1422" y="2091"/>
                  <a:pt x="1382" y="1968"/>
                  <a:pt x="1264" y="1828"/>
                </a:cubicBezTo>
                <a:cubicBezTo>
                  <a:pt x="1146" y="1688"/>
                  <a:pt x="967" y="1449"/>
                  <a:pt x="775" y="1264"/>
                </a:cubicBezTo>
                <a:cubicBezTo>
                  <a:pt x="583" y="1079"/>
                  <a:pt x="228" y="875"/>
                  <a:pt x="114" y="716"/>
                </a:cubicBezTo>
                <a:cubicBezTo>
                  <a:pt x="0" y="557"/>
                  <a:pt x="33" y="427"/>
                  <a:pt x="90" y="312"/>
                </a:cubicBezTo>
                <a:cubicBezTo>
                  <a:pt x="147" y="197"/>
                  <a:pt x="297" y="56"/>
                  <a:pt x="457" y="28"/>
                </a:cubicBezTo>
                <a:cubicBezTo>
                  <a:pt x="617" y="0"/>
                  <a:pt x="870" y="27"/>
                  <a:pt x="1048" y="142"/>
                </a:cubicBezTo>
                <a:cubicBezTo>
                  <a:pt x="1226" y="257"/>
                  <a:pt x="1421" y="500"/>
                  <a:pt x="1528" y="718"/>
                </a:cubicBezTo>
                <a:cubicBezTo>
                  <a:pt x="1635" y="936"/>
                  <a:pt x="1674" y="1250"/>
                  <a:pt x="1690" y="1448"/>
                </a:cubicBezTo>
                <a:cubicBezTo>
                  <a:pt x="1706" y="1646"/>
                  <a:pt x="1661" y="1799"/>
                  <a:pt x="1626" y="1908"/>
                </a:cubicBezTo>
                <a:cubicBezTo>
                  <a:pt x="1591" y="2017"/>
                  <a:pt x="1512" y="2063"/>
                  <a:pt x="1482" y="2104"/>
                </a:cubicBez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50000">
                <a:srgbClr val="FFFF00"/>
              </a:gs>
              <a:gs pos="100000">
                <a:srgbClr val="0000FF"/>
              </a:gs>
            </a:gsLst>
            <a:lin ang="5400000" scaled="1"/>
          </a:gra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6227" name="Freeform 51"/>
          <p:cNvSpPr>
            <a:spLocks/>
          </p:cNvSpPr>
          <p:nvPr/>
        </p:nvSpPr>
        <p:spPr bwMode="auto">
          <a:xfrm>
            <a:off x="4022725" y="2755900"/>
            <a:ext cx="2708275" cy="3340100"/>
          </a:xfrm>
          <a:custGeom>
            <a:avLst/>
            <a:gdLst>
              <a:gd name="T0" fmla="*/ 1482 w 1706"/>
              <a:gd name="T1" fmla="*/ 2104 h 2104"/>
              <a:gd name="T2" fmla="*/ 1264 w 1706"/>
              <a:gd name="T3" fmla="*/ 1828 h 2104"/>
              <a:gd name="T4" fmla="*/ 775 w 1706"/>
              <a:gd name="T5" fmla="*/ 1264 h 2104"/>
              <a:gd name="T6" fmla="*/ 114 w 1706"/>
              <a:gd name="T7" fmla="*/ 716 h 2104"/>
              <a:gd name="T8" fmla="*/ 90 w 1706"/>
              <a:gd name="T9" fmla="*/ 312 h 2104"/>
              <a:gd name="T10" fmla="*/ 457 w 1706"/>
              <a:gd name="T11" fmla="*/ 28 h 2104"/>
              <a:gd name="T12" fmla="*/ 1048 w 1706"/>
              <a:gd name="T13" fmla="*/ 142 h 2104"/>
              <a:gd name="T14" fmla="*/ 1528 w 1706"/>
              <a:gd name="T15" fmla="*/ 718 h 2104"/>
              <a:gd name="T16" fmla="*/ 1690 w 1706"/>
              <a:gd name="T17" fmla="*/ 1448 h 2104"/>
              <a:gd name="T18" fmla="*/ 1626 w 1706"/>
              <a:gd name="T19" fmla="*/ 1908 h 2104"/>
              <a:gd name="T20" fmla="*/ 1482 w 1706"/>
              <a:gd name="T21" fmla="*/ 2104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6" h="2104">
                <a:moveTo>
                  <a:pt x="1482" y="2104"/>
                </a:moveTo>
                <a:cubicBezTo>
                  <a:pt x="1422" y="2091"/>
                  <a:pt x="1382" y="1968"/>
                  <a:pt x="1264" y="1828"/>
                </a:cubicBezTo>
                <a:cubicBezTo>
                  <a:pt x="1146" y="1688"/>
                  <a:pt x="967" y="1449"/>
                  <a:pt x="775" y="1264"/>
                </a:cubicBezTo>
                <a:cubicBezTo>
                  <a:pt x="583" y="1079"/>
                  <a:pt x="228" y="875"/>
                  <a:pt x="114" y="716"/>
                </a:cubicBezTo>
                <a:cubicBezTo>
                  <a:pt x="0" y="557"/>
                  <a:pt x="33" y="427"/>
                  <a:pt x="90" y="312"/>
                </a:cubicBezTo>
                <a:cubicBezTo>
                  <a:pt x="147" y="197"/>
                  <a:pt x="297" y="56"/>
                  <a:pt x="457" y="28"/>
                </a:cubicBezTo>
                <a:cubicBezTo>
                  <a:pt x="617" y="0"/>
                  <a:pt x="870" y="27"/>
                  <a:pt x="1048" y="142"/>
                </a:cubicBezTo>
                <a:cubicBezTo>
                  <a:pt x="1226" y="257"/>
                  <a:pt x="1421" y="500"/>
                  <a:pt x="1528" y="718"/>
                </a:cubicBezTo>
                <a:cubicBezTo>
                  <a:pt x="1635" y="936"/>
                  <a:pt x="1674" y="1250"/>
                  <a:pt x="1690" y="1448"/>
                </a:cubicBezTo>
                <a:cubicBezTo>
                  <a:pt x="1706" y="1646"/>
                  <a:pt x="1661" y="1799"/>
                  <a:pt x="1626" y="1908"/>
                </a:cubicBezTo>
                <a:cubicBezTo>
                  <a:pt x="1591" y="2017"/>
                  <a:pt x="1512" y="2063"/>
                  <a:pt x="1482" y="2104"/>
                </a:cubicBez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50000">
                      <a:srgbClr val="FFFF00"/>
                    </a:gs>
                    <a:gs pos="100000">
                      <a:srgbClr val="0000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6228" name="Arc 52"/>
          <p:cNvSpPr>
            <a:spLocks/>
          </p:cNvSpPr>
          <p:nvPr/>
        </p:nvSpPr>
        <p:spPr bwMode="auto">
          <a:xfrm rot="25337406">
            <a:off x="2240757" y="3234531"/>
            <a:ext cx="4513262" cy="25939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7856 w 35755"/>
              <a:gd name="T1" fmla="*/ 38263 h 38263"/>
              <a:gd name="T2" fmla="*/ 35755 w 35755"/>
              <a:gd name="T3" fmla="*/ 5285 h 38263"/>
              <a:gd name="T4" fmla="*/ 21600 w 35755"/>
              <a:gd name="T5" fmla="*/ 21600 h 38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755" h="38263" fill="none" extrusionOk="0">
                <a:moveTo>
                  <a:pt x="7855" y="38263"/>
                </a:moveTo>
                <a:cubicBezTo>
                  <a:pt x="2881" y="34159"/>
                  <a:pt x="0" y="2804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800" y="-1"/>
                  <a:pt x="31826" y="1876"/>
                  <a:pt x="35755" y="5284"/>
                </a:cubicBezTo>
              </a:path>
              <a:path w="35755" h="38263" stroke="0" extrusionOk="0">
                <a:moveTo>
                  <a:pt x="7855" y="38263"/>
                </a:moveTo>
                <a:cubicBezTo>
                  <a:pt x="2881" y="34159"/>
                  <a:pt x="0" y="2804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800" y="-1"/>
                  <a:pt x="31826" y="1876"/>
                  <a:pt x="35755" y="5284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26229" name="Text Box 53"/>
          <p:cNvSpPr txBox="1">
            <a:spLocks noChangeArrowheads="1"/>
          </p:cNvSpPr>
          <p:nvPr/>
        </p:nvSpPr>
        <p:spPr bwMode="auto">
          <a:xfrm>
            <a:off x="5097463" y="49355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26230" name="Freeform 54"/>
          <p:cNvSpPr>
            <a:spLocks/>
          </p:cNvSpPr>
          <p:nvPr/>
        </p:nvSpPr>
        <p:spPr bwMode="auto">
          <a:xfrm>
            <a:off x="4016375" y="2755900"/>
            <a:ext cx="2708275" cy="3340100"/>
          </a:xfrm>
          <a:custGeom>
            <a:avLst/>
            <a:gdLst>
              <a:gd name="T0" fmla="*/ 1482 w 1706"/>
              <a:gd name="T1" fmla="*/ 2104 h 2104"/>
              <a:gd name="T2" fmla="*/ 1264 w 1706"/>
              <a:gd name="T3" fmla="*/ 1828 h 2104"/>
              <a:gd name="T4" fmla="*/ 775 w 1706"/>
              <a:gd name="T5" fmla="*/ 1264 h 2104"/>
              <a:gd name="T6" fmla="*/ 114 w 1706"/>
              <a:gd name="T7" fmla="*/ 716 h 2104"/>
              <a:gd name="T8" fmla="*/ 90 w 1706"/>
              <a:gd name="T9" fmla="*/ 312 h 2104"/>
              <a:gd name="T10" fmla="*/ 457 w 1706"/>
              <a:gd name="T11" fmla="*/ 28 h 2104"/>
              <a:gd name="T12" fmla="*/ 1048 w 1706"/>
              <a:gd name="T13" fmla="*/ 142 h 2104"/>
              <a:gd name="T14" fmla="*/ 1528 w 1706"/>
              <a:gd name="T15" fmla="*/ 718 h 2104"/>
              <a:gd name="T16" fmla="*/ 1690 w 1706"/>
              <a:gd name="T17" fmla="*/ 1448 h 2104"/>
              <a:gd name="T18" fmla="*/ 1626 w 1706"/>
              <a:gd name="T19" fmla="*/ 1908 h 2104"/>
              <a:gd name="T20" fmla="*/ 1482 w 1706"/>
              <a:gd name="T21" fmla="*/ 2104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6" h="2104">
                <a:moveTo>
                  <a:pt x="1482" y="2104"/>
                </a:moveTo>
                <a:cubicBezTo>
                  <a:pt x="1422" y="2091"/>
                  <a:pt x="1382" y="1968"/>
                  <a:pt x="1264" y="1828"/>
                </a:cubicBezTo>
                <a:cubicBezTo>
                  <a:pt x="1146" y="1688"/>
                  <a:pt x="967" y="1449"/>
                  <a:pt x="775" y="1264"/>
                </a:cubicBezTo>
                <a:cubicBezTo>
                  <a:pt x="583" y="1079"/>
                  <a:pt x="228" y="875"/>
                  <a:pt x="114" y="716"/>
                </a:cubicBezTo>
                <a:cubicBezTo>
                  <a:pt x="0" y="557"/>
                  <a:pt x="33" y="427"/>
                  <a:pt x="90" y="312"/>
                </a:cubicBezTo>
                <a:cubicBezTo>
                  <a:pt x="147" y="197"/>
                  <a:pt x="297" y="56"/>
                  <a:pt x="457" y="28"/>
                </a:cubicBezTo>
                <a:cubicBezTo>
                  <a:pt x="617" y="0"/>
                  <a:pt x="870" y="27"/>
                  <a:pt x="1048" y="142"/>
                </a:cubicBezTo>
                <a:cubicBezTo>
                  <a:pt x="1226" y="257"/>
                  <a:pt x="1421" y="500"/>
                  <a:pt x="1528" y="718"/>
                </a:cubicBezTo>
                <a:cubicBezTo>
                  <a:pt x="1635" y="936"/>
                  <a:pt x="1674" y="1250"/>
                  <a:pt x="1690" y="1448"/>
                </a:cubicBezTo>
                <a:cubicBezTo>
                  <a:pt x="1706" y="1646"/>
                  <a:pt x="1661" y="1799"/>
                  <a:pt x="1626" y="1908"/>
                </a:cubicBezTo>
                <a:cubicBezTo>
                  <a:pt x="1591" y="2017"/>
                  <a:pt x="1512" y="2063"/>
                  <a:pt x="1482" y="2104"/>
                </a:cubicBez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50000">
                      <a:srgbClr val="FFFF00"/>
                    </a:gs>
                    <a:gs pos="100000">
                      <a:srgbClr val="0000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6231" name="Freeform 55"/>
          <p:cNvSpPr>
            <a:spLocks/>
          </p:cNvSpPr>
          <p:nvPr/>
        </p:nvSpPr>
        <p:spPr bwMode="auto">
          <a:xfrm>
            <a:off x="4022725" y="2755900"/>
            <a:ext cx="2708275" cy="3340100"/>
          </a:xfrm>
          <a:custGeom>
            <a:avLst/>
            <a:gdLst>
              <a:gd name="T0" fmla="*/ 1482 w 1706"/>
              <a:gd name="T1" fmla="*/ 2104 h 2104"/>
              <a:gd name="T2" fmla="*/ 1264 w 1706"/>
              <a:gd name="T3" fmla="*/ 1828 h 2104"/>
              <a:gd name="T4" fmla="*/ 775 w 1706"/>
              <a:gd name="T5" fmla="*/ 1264 h 2104"/>
              <a:gd name="T6" fmla="*/ 114 w 1706"/>
              <a:gd name="T7" fmla="*/ 716 h 2104"/>
              <a:gd name="T8" fmla="*/ 90 w 1706"/>
              <a:gd name="T9" fmla="*/ 312 h 2104"/>
              <a:gd name="T10" fmla="*/ 457 w 1706"/>
              <a:gd name="T11" fmla="*/ 28 h 2104"/>
              <a:gd name="T12" fmla="*/ 1048 w 1706"/>
              <a:gd name="T13" fmla="*/ 142 h 2104"/>
              <a:gd name="T14" fmla="*/ 1528 w 1706"/>
              <a:gd name="T15" fmla="*/ 718 h 2104"/>
              <a:gd name="T16" fmla="*/ 1690 w 1706"/>
              <a:gd name="T17" fmla="*/ 1448 h 2104"/>
              <a:gd name="T18" fmla="*/ 1626 w 1706"/>
              <a:gd name="T19" fmla="*/ 1908 h 2104"/>
              <a:gd name="T20" fmla="*/ 1482 w 1706"/>
              <a:gd name="T21" fmla="*/ 2104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6" h="2104">
                <a:moveTo>
                  <a:pt x="1482" y="2104"/>
                </a:moveTo>
                <a:cubicBezTo>
                  <a:pt x="1422" y="2091"/>
                  <a:pt x="1382" y="1968"/>
                  <a:pt x="1264" y="1828"/>
                </a:cubicBezTo>
                <a:cubicBezTo>
                  <a:pt x="1146" y="1688"/>
                  <a:pt x="967" y="1449"/>
                  <a:pt x="775" y="1264"/>
                </a:cubicBezTo>
                <a:cubicBezTo>
                  <a:pt x="583" y="1079"/>
                  <a:pt x="228" y="875"/>
                  <a:pt x="114" y="716"/>
                </a:cubicBezTo>
                <a:cubicBezTo>
                  <a:pt x="0" y="557"/>
                  <a:pt x="33" y="427"/>
                  <a:pt x="90" y="312"/>
                </a:cubicBezTo>
                <a:cubicBezTo>
                  <a:pt x="147" y="197"/>
                  <a:pt x="297" y="56"/>
                  <a:pt x="457" y="28"/>
                </a:cubicBezTo>
                <a:cubicBezTo>
                  <a:pt x="617" y="0"/>
                  <a:pt x="870" y="27"/>
                  <a:pt x="1048" y="142"/>
                </a:cubicBezTo>
                <a:cubicBezTo>
                  <a:pt x="1226" y="257"/>
                  <a:pt x="1421" y="500"/>
                  <a:pt x="1528" y="718"/>
                </a:cubicBezTo>
                <a:cubicBezTo>
                  <a:pt x="1635" y="936"/>
                  <a:pt x="1674" y="1250"/>
                  <a:pt x="1690" y="1448"/>
                </a:cubicBezTo>
                <a:cubicBezTo>
                  <a:pt x="1706" y="1646"/>
                  <a:pt x="1661" y="1799"/>
                  <a:pt x="1626" y="1908"/>
                </a:cubicBezTo>
                <a:cubicBezTo>
                  <a:pt x="1591" y="2017"/>
                  <a:pt x="1512" y="2063"/>
                  <a:pt x="1482" y="2104"/>
                </a:cubicBez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50000">
                      <a:srgbClr val="FFFF00"/>
                    </a:gs>
                    <a:gs pos="100000">
                      <a:srgbClr val="0000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6232" name="Text Box 56"/>
          <p:cNvSpPr txBox="1">
            <a:spLocks noChangeArrowheads="1"/>
          </p:cNvSpPr>
          <p:nvPr/>
        </p:nvSpPr>
        <p:spPr bwMode="auto">
          <a:xfrm>
            <a:off x="3470275" y="2827338"/>
            <a:ext cx="630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i="0">
                <a:solidFill>
                  <a:srgbClr val="009900"/>
                </a:solidFill>
                <a:sym typeface="Symbol" pitchFamily="18" charset="2"/>
              </a:rPr>
              <a:t></a:t>
            </a:r>
            <a:r>
              <a:rPr lang="en-US" altLang="zh-CN" sz="3200" b="1" i="0" baseline="-25000">
                <a:solidFill>
                  <a:srgbClr val="009900"/>
                </a:solidFill>
                <a:sym typeface="Symbol" pitchFamily="18" charset="2"/>
              </a:rPr>
              <a:t>1</a:t>
            </a:r>
            <a:endParaRPr lang="en-US" altLang="zh-CN" sz="3200" b="1" i="0">
              <a:solidFill>
                <a:srgbClr val="009900"/>
              </a:solidFill>
            </a:endParaRPr>
          </a:p>
        </p:txBody>
      </p:sp>
      <p:sp>
        <p:nvSpPr>
          <p:cNvPr id="2226235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608013" y="4968875"/>
            <a:ext cx="100012" cy="2063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226236" name="Rectangle 60"/>
          <p:cNvSpPr>
            <a:spLocks noChangeArrowheads="1"/>
          </p:cNvSpPr>
          <p:nvPr/>
        </p:nvSpPr>
        <p:spPr bwMode="auto">
          <a:xfrm>
            <a:off x="234950" y="304800"/>
            <a:ext cx="534988" cy="490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3.</a:t>
            </a:r>
          </a:p>
        </p:txBody>
      </p:sp>
      <p:sp>
        <p:nvSpPr>
          <p:cNvPr id="2226241" name="AutoShape 65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2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2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2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2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222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22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22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2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2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26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62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222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26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62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2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26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62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2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26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26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26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62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26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62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2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26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62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222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226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0"/>
                                            </p:cond>
                                          </p:stCondLst>
                                        </p:cTn>
                                        <p:tgtEl>
                                          <p:spTgt spid="222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226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222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22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226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226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26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26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6183" grpId="0" animBg="1"/>
      <p:bldP spid="2226194" grpId="0" animBg="1"/>
      <p:bldP spid="2226205" grpId="0" autoUpdateAnimBg="0"/>
      <p:bldP spid="2226206" grpId="0" autoUpdateAnimBg="0"/>
      <p:bldP spid="2226211" grpId="0" autoUpdateAnimBg="0"/>
      <p:bldP spid="2226212" grpId="0" animBg="1"/>
      <p:bldP spid="2226214" grpId="0" autoUpdateAnimBg="0"/>
      <p:bldP spid="2226215" grpId="0" autoUpdateAnimBg="0"/>
      <p:bldP spid="2226217" grpId="0" animBg="1"/>
      <p:bldP spid="2226218" grpId="0" autoUpdateAnimBg="0"/>
      <p:bldP spid="2226220" grpId="0" autoUpdateAnimBg="0"/>
      <p:bldP spid="2226222" grpId="0" autoUpdateAnimBg="0"/>
      <p:bldP spid="2226224" grpId="0" animBg="1"/>
      <p:bldP spid="2226225" grpId="0" animBg="1"/>
      <p:bldP spid="2226226" grpId="0" animBg="1"/>
      <p:bldP spid="2226227" grpId="0" animBg="1"/>
      <p:bldP spid="2226229" grpId="0" autoUpdateAnimBg="0"/>
      <p:bldP spid="2226230" grpId="0" animBg="1"/>
      <p:bldP spid="2226231" grpId="0" animBg="1"/>
      <p:bldP spid="22262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855" name="Text Box 23"/>
          <p:cNvSpPr txBox="1">
            <a:spLocks noChangeArrowheads="1"/>
          </p:cNvSpPr>
          <p:nvPr/>
        </p:nvSpPr>
        <p:spPr bwMode="auto">
          <a:xfrm>
            <a:off x="4967288" y="4972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a</a:t>
            </a:r>
          </a:p>
        </p:txBody>
      </p:sp>
      <p:grpSp>
        <p:nvGrpSpPr>
          <p:cNvPr id="2040834" name="Group 2"/>
          <p:cNvGrpSpPr>
            <a:grpSpLocks/>
          </p:cNvGrpSpPr>
          <p:nvPr/>
        </p:nvGrpSpPr>
        <p:grpSpPr bwMode="auto">
          <a:xfrm>
            <a:off x="1712913" y="969963"/>
            <a:ext cx="3292475" cy="4902200"/>
            <a:chOff x="1079" y="611"/>
            <a:chExt cx="2074" cy="3088"/>
          </a:xfrm>
        </p:grpSpPr>
        <p:sp>
          <p:nvSpPr>
            <p:cNvPr id="2040835" name="Line 3"/>
            <p:cNvSpPr>
              <a:spLocks noChangeShapeType="1"/>
            </p:cNvSpPr>
            <p:nvPr/>
          </p:nvSpPr>
          <p:spPr bwMode="auto">
            <a:xfrm rot="5400000" flipH="1">
              <a:off x="2369" y="-171"/>
              <a:ext cx="0" cy="15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40836" name="Group 4"/>
            <p:cNvGrpSpPr>
              <a:grpSpLocks/>
            </p:cNvGrpSpPr>
            <p:nvPr/>
          </p:nvGrpSpPr>
          <p:grpSpPr bwMode="auto">
            <a:xfrm>
              <a:off x="1079" y="614"/>
              <a:ext cx="2074" cy="3085"/>
              <a:chOff x="1079" y="614"/>
              <a:chExt cx="2074" cy="3085"/>
            </a:xfrm>
          </p:grpSpPr>
          <p:sp>
            <p:nvSpPr>
              <p:cNvPr id="2040837" name="Freeform 5"/>
              <p:cNvSpPr>
                <a:spLocks/>
              </p:cNvSpPr>
              <p:nvPr/>
            </p:nvSpPr>
            <p:spPr bwMode="auto">
              <a:xfrm rot="5400000" flipH="1">
                <a:off x="1094" y="600"/>
                <a:ext cx="500" cy="527"/>
              </a:xfrm>
              <a:custGeom>
                <a:avLst/>
                <a:gdLst>
                  <a:gd name="T0" fmla="*/ 500 w 500"/>
                  <a:gd name="T1" fmla="*/ 0 h 527"/>
                  <a:gd name="T2" fmla="*/ 0 w 500"/>
                  <a:gd name="T3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0" h="527">
                    <a:moveTo>
                      <a:pt x="500" y="0"/>
                    </a:moveTo>
                    <a:lnTo>
                      <a:pt x="0" y="527"/>
                    </a:ln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0838" name="Freeform 6"/>
              <p:cNvSpPr>
                <a:spLocks/>
              </p:cNvSpPr>
              <p:nvPr/>
            </p:nvSpPr>
            <p:spPr bwMode="auto">
              <a:xfrm>
                <a:off x="1079" y="614"/>
                <a:ext cx="2074" cy="3077"/>
              </a:xfrm>
              <a:custGeom>
                <a:avLst/>
                <a:gdLst>
                  <a:gd name="T0" fmla="*/ 0 w 2074"/>
                  <a:gd name="T1" fmla="*/ 3072 h 3077"/>
                  <a:gd name="T2" fmla="*/ 1 w 2074"/>
                  <a:gd name="T3" fmla="*/ 508 h 3077"/>
                  <a:gd name="T4" fmla="*/ 319 w 2074"/>
                  <a:gd name="T5" fmla="*/ 536 h 3077"/>
                  <a:gd name="T6" fmla="*/ 640 w 2074"/>
                  <a:gd name="T7" fmla="*/ 540 h 3077"/>
                  <a:gd name="T8" fmla="*/ 880 w 2074"/>
                  <a:gd name="T9" fmla="*/ 528 h 3077"/>
                  <a:gd name="T10" fmla="*/ 1219 w 2074"/>
                  <a:gd name="T11" fmla="*/ 481 h 3077"/>
                  <a:gd name="T12" fmla="*/ 1360 w 2074"/>
                  <a:gd name="T13" fmla="*/ 452 h 3077"/>
                  <a:gd name="T14" fmla="*/ 1492 w 2074"/>
                  <a:gd name="T15" fmla="*/ 420 h 3077"/>
                  <a:gd name="T16" fmla="*/ 1628 w 2074"/>
                  <a:gd name="T17" fmla="*/ 380 h 3077"/>
                  <a:gd name="T18" fmla="*/ 1700 w 2074"/>
                  <a:gd name="T19" fmla="*/ 341 h 3077"/>
                  <a:gd name="T20" fmla="*/ 1888 w 2074"/>
                  <a:gd name="T21" fmla="*/ 248 h 3077"/>
                  <a:gd name="T22" fmla="*/ 1996 w 2074"/>
                  <a:gd name="T23" fmla="*/ 164 h 3077"/>
                  <a:gd name="T24" fmla="*/ 2036 w 2074"/>
                  <a:gd name="T25" fmla="*/ 100 h 3077"/>
                  <a:gd name="T26" fmla="*/ 2054 w 2074"/>
                  <a:gd name="T27" fmla="*/ 47 h 3077"/>
                  <a:gd name="T28" fmla="*/ 2074 w 2074"/>
                  <a:gd name="T29" fmla="*/ 0 h 3077"/>
                  <a:gd name="T30" fmla="*/ 2072 w 2074"/>
                  <a:gd name="T31" fmla="*/ 2576 h 3077"/>
                  <a:gd name="T32" fmla="*/ 2004 w 2074"/>
                  <a:gd name="T33" fmla="*/ 2688 h 3077"/>
                  <a:gd name="T34" fmla="*/ 1864 w 2074"/>
                  <a:gd name="T35" fmla="*/ 2804 h 3077"/>
                  <a:gd name="T36" fmla="*/ 1644 w 2074"/>
                  <a:gd name="T37" fmla="*/ 2916 h 3077"/>
                  <a:gd name="T38" fmla="*/ 1440 w 2074"/>
                  <a:gd name="T39" fmla="*/ 2972 h 3077"/>
                  <a:gd name="T40" fmla="*/ 1224 w 2074"/>
                  <a:gd name="T41" fmla="*/ 3028 h 3077"/>
                  <a:gd name="T42" fmla="*/ 996 w 2074"/>
                  <a:gd name="T43" fmla="*/ 3052 h 3077"/>
                  <a:gd name="T44" fmla="*/ 792 w 2074"/>
                  <a:gd name="T45" fmla="*/ 3076 h 3077"/>
                  <a:gd name="T46" fmla="*/ 532 w 2074"/>
                  <a:gd name="T47" fmla="*/ 3076 h 3077"/>
                  <a:gd name="T48" fmla="*/ 155 w 2074"/>
                  <a:gd name="T49" fmla="*/ 3077 h 3077"/>
                  <a:gd name="T50" fmla="*/ 0 w 2074"/>
                  <a:gd name="T51" fmla="*/ 3072 h 3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74" h="3077">
                    <a:moveTo>
                      <a:pt x="0" y="3072"/>
                    </a:moveTo>
                    <a:lnTo>
                      <a:pt x="1" y="508"/>
                    </a:lnTo>
                    <a:lnTo>
                      <a:pt x="319" y="536"/>
                    </a:lnTo>
                    <a:lnTo>
                      <a:pt x="640" y="540"/>
                    </a:lnTo>
                    <a:lnTo>
                      <a:pt x="880" y="528"/>
                    </a:lnTo>
                    <a:lnTo>
                      <a:pt x="1219" y="481"/>
                    </a:lnTo>
                    <a:lnTo>
                      <a:pt x="1360" y="452"/>
                    </a:lnTo>
                    <a:lnTo>
                      <a:pt x="1492" y="420"/>
                    </a:lnTo>
                    <a:lnTo>
                      <a:pt x="1628" y="380"/>
                    </a:lnTo>
                    <a:lnTo>
                      <a:pt x="1700" y="341"/>
                    </a:lnTo>
                    <a:lnTo>
                      <a:pt x="1888" y="248"/>
                    </a:lnTo>
                    <a:lnTo>
                      <a:pt x="1996" y="164"/>
                    </a:lnTo>
                    <a:lnTo>
                      <a:pt x="2036" y="100"/>
                    </a:lnTo>
                    <a:lnTo>
                      <a:pt x="2054" y="47"/>
                    </a:lnTo>
                    <a:lnTo>
                      <a:pt x="2074" y="0"/>
                    </a:lnTo>
                    <a:lnTo>
                      <a:pt x="2072" y="2576"/>
                    </a:lnTo>
                    <a:lnTo>
                      <a:pt x="2004" y="2688"/>
                    </a:lnTo>
                    <a:lnTo>
                      <a:pt x="1864" y="2804"/>
                    </a:lnTo>
                    <a:lnTo>
                      <a:pt x="1644" y="2916"/>
                    </a:lnTo>
                    <a:lnTo>
                      <a:pt x="1440" y="2972"/>
                    </a:lnTo>
                    <a:lnTo>
                      <a:pt x="1224" y="3028"/>
                    </a:lnTo>
                    <a:lnTo>
                      <a:pt x="996" y="3052"/>
                    </a:lnTo>
                    <a:lnTo>
                      <a:pt x="792" y="3076"/>
                    </a:lnTo>
                    <a:lnTo>
                      <a:pt x="532" y="3076"/>
                    </a:lnTo>
                    <a:lnTo>
                      <a:pt x="155" y="3077"/>
                    </a:lnTo>
                    <a:lnTo>
                      <a:pt x="0" y="307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/>
                  </a:gs>
                  <a:gs pos="50000">
                    <a:schemeClr val="bg1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0839" name="Arc 7"/>
              <p:cNvSpPr>
                <a:spLocks/>
              </p:cNvSpPr>
              <p:nvPr/>
            </p:nvSpPr>
            <p:spPr bwMode="auto">
              <a:xfrm rot="5400000">
                <a:off x="1846" y="2405"/>
                <a:ext cx="542" cy="20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0840" name="Freeform 8"/>
              <p:cNvSpPr>
                <a:spLocks/>
              </p:cNvSpPr>
              <p:nvPr/>
            </p:nvSpPr>
            <p:spPr bwMode="auto">
              <a:xfrm rot="5400000" flipH="1">
                <a:off x="357" y="1885"/>
                <a:ext cx="2544" cy="6"/>
              </a:xfrm>
              <a:custGeom>
                <a:avLst/>
                <a:gdLst>
                  <a:gd name="T0" fmla="*/ 0 w 2544"/>
                  <a:gd name="T1" fmla="*/ 6 h 6"/>
                  <a:gd name="T2" fmla="*/ 2544 w 254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44" h="6">
                    <a:moveTo>
                      <a:pt x="0" y="6"/>
                    </a:moveTo>
                    <a:lnTo>
                      <a:pt x="25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0841" name="Line 9"/>
              <p:cNvSpPr>
                <a:spLocks noChangeShapeType="1"/>
              </p:cNvSpPr>
              <p:nvPr/>
            </p:nvSpPr>
            <p:spPr bwMode="auto">
              <a:xfrm rot="5400000" flipH="1">
                <a:off x="2386" y="2390"/>
                <a:ext cx="0" cy="153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0842" name="Freeform 10"/>
              <p:cNvSpPr>
                <a:spLocks/>
              </p:cNvSpPr>
              <p:nvPr/>
            </p:nvSpPr>
            <p:spPr bwMode="auto">
              <a:xfrm rot="5400000" flipH="1">
                <a:off x="1120" y="3150"/>
                <a:ext cx="497" cy="526"/>
              </a:xfrm>
              <a:custGeom>
                <a:avLst/>
                <a:gdLst>
                  <a:gd name="T0" fmla="*/ 497 w 497"/>
                  <a:gd name="T1" fmla="*/ 0 h 526"/>
                  <a:gd name="T2" fmla="*/ 0 w 497"/>
                  <a:gd name="T3" fmla="*/ 5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7" h="526">
                    <a:moveTo>
                      <a:pt x="497" y="0"/>
                    </a:moveTo>
                    <a:lnTo>
                      <a:pt x="0" y="52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0843" name="Arc 11"/>
              <p:cNvSpPr>
                <a:spLocks/>
              </p:cNvSpPr>
              <p:nvPr/>
            </p:nvSpPr>
            <p:spPr bwMode="auto">
              <a:xfrm rot="5400000">
                <a:off x="1843" y="-149"/>
                <a:ext cx="542" cy="207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40844" name="Group 12"/>
          <p:cNvGrpSpPr>
            <a:grpSpLocks/>
          </p:cNvGrpSpPr>
          <p:nvPr/>
        </p:nvGrpSpPr>
        <p:grpSpPr bwMode="auto">
          <a:xfrm>
            <a:off x="1725613" y="2568575"/>
            <a:ext cx="4903787" cy="3298825"/>
            <a:chOff x="1087" y="1618"/>
            <a:chExt cx="3089" cy="2078"/>
          </a:xfrm>
        </p:grpSpPr>
        <p:sp>
          <p:nvSpPr>
            <p:cNvPr id="2040845" name="Line 13"/>
            <p:cNvSpPr>
              <a:spLocks noChangeShapeType="1"/>
            </p:cNvSpPr>
            <p:nvPr/>
          </p:nvSpPr>
          <p:spPr bwMode="auto">
            <a:xfrm>
              <a:off x="4176" y="1622"/>
              <a:ext cx="0" cy="156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40846" name="Group 14"/>
            <p:cNvGrpSpPr>
              <a:grpSpLocks/>
            </p:cNvGrpSpPr>
            <p:nvPr/>
          </p:nvGrpSpPr>
          <p:grpSpPr bwMode="auto">
            <a:xfrm>
              <a:off x="1087" y="1618"/>
              <a:ext cx="3085" cy="2078"/>
              <a:chOff x="1087" y="1618"/>
              <a:chExt cx="3085" cy="2078"/>
            </a:xfrm>
          </p:grpSpPr>
          <p:sp>
            <p:nvSpPr>
              <p:cNvPr id="2040847" name="Freeform 15"/>
              <p:cNvSpPr>
                <a:spLocks/>
              </p:cNvSpPr>
              <p:nvPr/>
            </p:nvSpPr>
            <p:spPr bwMode="auto">
              <a:xfrm>
                <a:off x="3672" y="3164"/>
                <a:ext cx="500" cy="527"/>
              </a:xfrm>
              <a:custGeom>
                <a:avLst/>
                <a:gdLst>
                  <a:gd name="T0" fmla="*/ 500 w 500"/>
                  <a:gd name="T1" fmla="*/ 0 h 527"/>
                  <a:gd name="T2" fmla="*/ 0 w 500"/>
                  <a:gd name="T3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0" h="527">
                    <a:moveTo>
                      <a:pt x="500" y="0"/>
                    </a:moveTo>
                    <a:lnTo>
                      <a:pt x="0" y="527"/>
                    </a:ln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0848" name="Freeform 16"/>
              <p:cNvSpPr>
                <a:spLocks/>
              </p:cNvSpPr>
              <p:nvPr/>
            </p:nvSpPr>
            <p:spPr bwMode="auto">
              <a:xfrm>
                <a:off x="1095" y="1618"/>
                <a:ext cx="3077" cy="2078"/>
              </a:xfrm>
              <a:custGeom>
                <a:avLst/>
                <a:gdLst>
                  <a:gd name="T0" fmla="*/ 5 w 3077"/>
                  <a:gd name="T1" fmla="*/ 2074 h 2078"/>
                  <a:gd name="T2" fmla="*/ 2565 w 3077"/>
                  <a:gd name="T3" fmla="*/ 2078 h 2078"/>
                  <a:gd name="T4" fmla="*/ 2541 w 3077"/>
                  <a:gd name="T5" fmla="*/ 1755 h 2078"/>
                  <a:gd name="T6" fmla="*/ 2537 w 3077"/>
                  <a:gd name="T7" fmla="*/ 1434 h 2078"/>
                  <a:gd name="T8" fmla="*/ 2549 w 3077"/>
                  <a:gd name="T9" fmla="*/ 1194 h 2078"/>
                  <a:gd name="T10" fmla="*/ 2596 w 3077"/>
                  <a:gd name="T11" fmla="*/ 855 h 2078"/>
                  <a:gd name="T12" fmla="*/ 2625 w 3077"/>
                  <a:gd name="T13" fmla="*/ 714 h 2078"/>
                  <a:gd name="T14" fmla="*/ 2657 w 3077"/>
                  <a:gd name="T15" fmla="*/ 582 h 2078"/>
                  <a:gd name="T16" fmla="*/ 2697 w 3077"/>
                  <a:gd name="T17" fmla="*/ 446 h 2078"/>
                  <a:gd name="T18" fmla="*/ 2736 w 3077"/>
                  <a:gd name="T19" fmla="*/ 374 h 2078"/>
                  <a:gd name="T20" fmla="*/ 2829 w 3077"/>
                  <a:gd name="T21" fmla="*/ 186 h 2078"/>
                  <a:gd name="T22" fmla="*/ 2913 w 3077"/>
                  <a:gd name="T23" fmla="*/ 78 h 2078"/>
                  <a:gd name="T24" fmla="*/ 2977 w 3077"/>
                  <a:gd name="T25" fmla="*/ 38 h 2078"/>
                  <a:gd name="T26" fmla="*/ 3030 w 3077"/>
                  <a:gd name="T27" fmla="*/ 20 h 2078"/>
                  <a:gd name="T28" fmla="*/ 3077 w 3077"/>
                  <a:gd name="T29" fmla="*/ 0 h 2078"/>
                  <a:gd name="T30" fmla="*/ 501 w 3077"/>
                  <a:gd name="T31" fmla="*/ 2 h 2078"/>
                  <a:gd name="T32" fmla="*/ 389 w 3077"/>
                  <a:gd name="T33" fmla="*/ 70 h 2078"/>
                  <a:gd name="T34" fmla="*/ 273 w 3077"/>
                  <a:gd name="T35" fmla="*/ 210 h 2078"/>
                  <a:gd name="T36" fmla="*/ 161 w 3077"/>
                  <a:gd name="T37" fmla="*/ 430 h 2078"/>
                  <a:gd name="T38" fmla="*/ 105 w 3077"/>
                  <a:gd name="T39" fmla="*/ 634 h 2078"/>
                  <a:gd name="T40" fmla="*/ 49 w 3077"/>
                  <a:gd name="T41" fmla="*/ 850 h 2078"/>
                  <a:gd name="T42" fmla="*/ 25 w 3077"/>
                  <a:gd name="T43" fmla="*/ 1078 h 2078"/>
                  <a:gd name="T44" fmla="*/ 1 w 3077"/>
                  <a:gd name="T45" fmla="*/ 1282 h 2078"/>
                  <a:gd name="T46" fmla="*/ 1 w 3077"/>
                  <a:gd name="T47" fmla="*/ 1542 h 2078"/>
                  <a:gd name="T48" fmla="*/ 0 w 3077"/>
                  <a:gd name="T49" fmla="*/ 1919 h 2078"/>
                  <a:gd name="T50" fmla="*/ 5 w 3077"/>
                  <a:gd name="T51" fmla="*/ 2074 h 2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77" h="2078">
                    <a:moveTo>
                      <a:pt x="5" y="2074"/>
                    </a:moveTo>
                    <a:lnTo>
                      <a:pt x="2565" y="2078"/>
                    </a:lnTo>
                    <a:lnTo>
                      <a:pt x="2541" y="1755"/>
                    </a:lnTo>
                    <a:lnTo>
                      <a:pt x="2537" y="1434"/>
                    </a:lnTo>
                    <a:lnTo>
                      <a:pt x="2549" y="1194"/>
                    </a:lnTo>
                    <a:lnTo>
                      <a:pt x="2596" y="855"/>
                    </a:lnTo>
                    <a:lnTo>
                      <a:pt x="2625" y="714"/>
                    </a:lnTo>
                    <a:lnTo>
                      <a:pt x="2657" y="582"/>
                    </a:lnTo>
                    <a:lnTo>
                      <a:pt x="2697" y="446"/>
                    </a:lnTo>
                    <a:lnTo>
                      <a:pt x="2736" y="374"/>
                    </a:lnTo>
                    <a:lnTo>
                      <a:pt x="2829" y="186"/>
                    </a:lnTo>
                    <a:lnTo>
                      <a:pt x="2913" y="78"/>
                    </a:lnTo>
                    <a:lnTo>
                      <a:pt x="2977" y="38"/>
                    </a:lnTo>
                    <a:lnTo>
                      <a:pt x="3030" y="20"/>
                    </a:lnTo>
                    <a:lnTo>
                      <a:pt x="3077" y="0"/>
                    </a:lnTo>
                    <a:lnTo>
                      <a:pt x="501" y="2"/>
                    </a:lnTo>
                    <a:lnTo>
                      <a:pt x="389" y="70"/>
                    </a:lnTo>
                    <a:lnTo>
                      <a:pt x="273" y="210"/>
                    </a:lnTo>
                    <a:lnTo>
                      <a:pt x="161" y="430"/>
                    </a:lnTo>
                    <a:lnTo>
                      <a:pt x="105" y="634"/>
                    </a:lnTo>
                    <a:lnTo>
                      <a:pt x="49" y="850"/>
                    </a:lnTo>
                    <a:lnTo>
                      <a:pt x="25" y="1078"/>
                    </a:lnTo>
                    <a:lnTo>
                      <a:pt x="1" y="1282"/>
                    </a:lnTo>
                    <a:lnTo>
                      <a:pt x="1" y="1542"/>
                    </a:lnTo>
                    <a:lnTo>
                      <a:pt x="0" y="1919"/>
                    </a:lnTo>
                    <a:lnTo>
                      <a:pt x="5" y="207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0849" name="Arc 17"/>
              <p:cNvSpPr>
                <a:spLocks/>
              </p:cNvSpPr>
              <p:nvPr/>
            </p:nvSpPr>
            <p:spPr bwMode="auto">
              <a:xfrm flipH="1">
                <a:off x="3629" y="1623"/>
                <a:ext cx="542" cy="207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0850" name="Arc 18"/>
              <p:cNvSpPr>
                <a:spLocks/>
              </p:cNvSpPr>
              <p:nvPr/>
            </p:nvSpPr>
            <p:spPr bwMode="auto">
              <a:xfrm flipH="1">
                <a:off x="1087" y="1632"/>
                <a:ext cx="542" cy="20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0851" name="Line 19"/>
              <p:cNvSpPr>
                <a:spLocks noChangeShapeType="1"/>
              </p:cNvSpPr>
              <p:nvPr/>
            </p:nvSpPr>
            <p:spPr bwMode="auto">
              <a:xfrm>
                <a:off x="1628" y="1618"/>
                <a:ext cx="0" cy="1535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0852" name="Freeform 20"/>
              <p:cNvSpPr>
                <a:spLocks/>
              </p:cNvSpPr>
              <p:nvPr/>
            </p:nvSpPr>
            <p:spPr bwMode="auto">
              <a:xfrm>
                <a:off x="1125" y="3158"/>
                <a:ext cx="497" cy="526"/>
              </a:xfrm>
              <a:custGeom>
                <a:avLst/>
                <a:gdLst>
                  <a:gd name="T0" fmla="*/ 497 w 497"/>
                  <a:gd name="T1" fmla="*/ 0 h 526"/>
                  <a:gd name="T2" fmla="*/ 0 w 497"/>
                  <a:gd name="T3" fmla="*/ 5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7" h="526">
                    <a:moveTo>
                      <a:pt x="497" y="0"/>
                    </a:moveTo>
                    <a:lnTo>
                      <a:pt x="0" y="526"/>
                    </a:ln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0853" name="Freeform 21"/>
              <p:cNvSpPr>
                <a:spLocks/>
              </p:cNvSpPr>
              <p:nvPr/>
            </p:nvSpPr>
            <p:spPr bwMode="auto">
              <a:xfrm>
                <a:off x="1626" y="3156"/>
                <a:ext cx="2544" cy="6"/>
              </a:xfrm>
              <a:custGeom>
                <a:avLst/>
                <a:gdLst>
                  <a:gd name="T0" fmla="*/ 0 w 2544"/>
                  <a:gd name="T1" fmla="*/ 6 h 6"/>
                  <a:gd name="T2" fmla="*/ 2544 w 254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44" h="6">
                    <a:moveTo>
                      <a:pt x="0" y="6"/>
                    </a:moveTo>
                    <a:lnTo>
                      <a:pt x="2544" y="0"/>
                    </a:ln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40854" name="Freeform 22"/>
          <p:cNvSpPr>
            <a:spLocks/>
          </p:cNvSpPr>
          <p:nvPr/>
        </p:nvSpPr>
        <p:spPr bwMode="auto">
          <a:xfrm>
            <a:off x="1714500" y="1028700"/>
            <a:ext cx="3289300" cy="4819650"/>
          </a:xfrm>
          <a:custGeom>
            <a:avLst/>
            <a:gdLst>
              <a:gd name="T0" fmla="*/ 0 w 2072"/>
              <a:gd name="T1" fmla="*/ 3036 h 3036"/>
              <a:gd name="T2" fmla="*/ 0 w 2072"/>
              <a:gd name="T3" fmla="*/ 472 h 3036"/>
              <a:gd name="T4" fmla="*/ 124 w 2072"/>
              <a:gd name="T5" fmla="*/ 512 h 3036"/>
              <a:gd name="T6" fmla="*/ 352 w 2072"/>
              <a:gd name="T7" fmla="*/ 536 h 3036"/>
              <a:gd name="T8" fmla="*/ 692 w 2072"/>
              <a:gd name="T9" fmla="*/ 540 h 3036"/>
              <a:gd name="T10" fmla="*/ 928 w 2072"/>
              <a:gd name="T11" fmla="*/ 520 h 3036"/>
              <a:gd name="T12" fmla="*/ 1156 w 2072"/>
              <a:gd name="T13" fmla="*/ 484 h 3036"/>
              <a:gd name="T14" fmla="*/ 1320 w 2072"/>
              <a:gd name="T15" fmla="*/ 468 h 3036"/>
              <a:gd name="T16" fmla="*/ 1508 w 2072"/>
              <a:gd name="T17" fmla="*/ 396 h 3036"/>
              <a:gd name="T18" fmla="*/ 1648 w 2072"/>
              <a:gd name="T19" fmla="*/ 376 h 3036"/>
              <a:gd name="T20" fmla="*/ 1780 w 2072"/>
              <a:gd name="T21" fmla="*/ 324 h 3036"/>
              <a:gd name="T22" fmla="*/ 1908 w 2072"/>
              <a:gd name="T23" fmla="*/ 240 h 3036"/>
              <a:gd name="T24" fmla="*/ 1984 w 2072"/>
              <a:gd name="T25" fmla="*/ 152 h 3036"/>
              <a:gd name="T26" fmla="*/ 2040 w 2072"/>
              <a:gd name="T27" fmla="*/ 76 h 3036"/>
              <a:gd name="T28" fmla="*/ 2072 w 2072"/>
              <a:gd name="T29" fmla="*/ 0 h 3036"/>
              <a:gd name="T30" fmla="*/ 2072 w 2072"/>
              <a:gd name="T31" fmla="*/ 974 h 3036"/>
              <a:gd name="T32" fmla="*/ 1500 w 2072"/>
              <a:gd name="T33" fmla="*/ 1604 h 3036"/>
              <a:gd name="T34" fmla="*/ 1020 w 2072"/>
              <a:gd name="T35" fmla="*/ 2104 h 3036"/>
              <a:gd name="T36" fmla="*/ 544 w 2072"/>
              <a:gd name="T37" fmla="*/ 2568 h 3036"/>
              <a:gd name="T38" fmla="*/ 122 w 2072"/>
              <a:gd name="T39" fmla="*/ 2948 h 3036"/>
              <a:gd name="T40" fmla="*/ 0 w 2072"/>
              <a:gd name="T41" fmla="*/ 3036 h 3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72" h="3036">
                <a:moveTo>
                  <a:pt x="0" y="3036"/>
                </a:moveTo>
                <a:lnTo>
                  <a:pt x="0" y="472"/>
                </a:lnTo>
                <a:lnTo>
                  <a:pt x="124" y="512"/>
                </a:lnTo>
                <a:lnTo>
                  <a:pt x="352" y="536"/>
                </a:lnTo>
                <a:lnTo>
                  <a:pt x="692" y="540"/>
                </a:lnTo>
                <a:lnTo>
                  <a:pt x="928" y="520"/>
                </a:lnTo>
                <a:lnTo>
                  <a:pt x="1156" y="484"/>
                </a:lnTo>
                <a:lnTo>
                  <a:pt x="1320" y="468"/>
                </a:lnTo>
                <a:lnTo>
                  <a:pt x="1508" y="396"/>
                </a:lnTo>
                <a:lnTo>
                  <a:pt x="1648" y="376"/>
                </a:lnTo>
                <a:lnTo>
                  <a:pt x="1780" y="324"/>
                </a:lnTo>
                <a:lnTo>
                  <a:pt x="1908" y="240"/>
                </a:lnTo>
                <a:lnTo>
                  <a:pt x="1984" y="152"/>
                </a:lnTo>
                <a:lnTo>
                  <a:pt x="2040" y="76"/>
                </a:lnTo>
                <a:lnTo>
                  <a:pt x="2072" y="0"/>
                </a:lnTo>
                <a:lnTo>
                  <a:pt x="2072" y="974"/>
                </a:lnTo>
                <a:lnTo>
                  <a:pt x="1500" y="1604"/>
                </a:lnTo>
                <a:lnTo>
                  <a:pt x="1020" y="2104"/>
                </a:lnTo>
                <a:lnTo>
                  <a:pt x="544" y="2568"/>
                </a:lnTo>
                <a:lnTo>
                  <a:pt x="122" y="2948"/>
                </a:lnTo>
                <a:lnTo>
                  <a:pt x="0" y="3036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0856" name="Text Box 24"/>
          <p:cNvSpPr txBox="1">
            <a:spLocks noChangeArrowheads="1"/>
          </p:cNvSpPr>
          <p:nvPr/>
        </p:nvSpPr>
        <p:spPr bwMode="auto">
          <a:xfrm>
            <a:off x="1316038" y="5619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a</a:t>
            </a:r>
            <a:endParaRPr lang="en-US" altLang="zh-CN" sz="1600" i="0">
              <a:solidFill>
                <a:srgbClr val="FF3300"/>
              </a:solidFill>
            </a:endParaRPr>
          </a:p>
        </p:txBody>
      </p:sp>
      <p:sp>
        <p:nvSpPr>
          <p:cNvPr id="2040867" name="Freeform 35"/>
          <p:cNvSpPr>
            <a:spLocks/>
          </p:cNvSpPr>
          <p:nvPr/>
        </p:nvSpPr>
        <p:spPr bwMode="auto">
          <a:xfrm>
            <a:off x="1728788" y="5848350"/>
            <a:ext cx="4086225" cy="4763"/>
          </a:xfrm>
          <a:custGeom>
            <a:avLst/>
            <a:gdLst>
              <a:gd name="T0" fmla="*/ 0 w 2574"/>
              <a:gd name="T1" fmla="*/ 3 h 3"/>
              <a:gd name="T2" fmla="*/ 2574 w 2574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74" h="3">
                <a:moveTo>
                  <a:pt x="0" y="3"/>
                </a:moveTo>
                <a:lnTo>
                  <a:pt x="2574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40870" name="Group 38"/>
          <p:cNvGrpSpPr>
            <a:grpSpLocks/>
          </p:cNvGrpSpPr>
          <p:nvPr/>
        </p:nvGrpSpPr>
        <p:grpSpPr bwMode="auto">
          <a:xfrm>
            <a:off x="542925" y="1804988"/>
            <a:ext cx="6867525" cy="4862512"/>
            <a:chOff x="342" y="1137"/>
            <a:chExt cx="4326" cy="3063"/>
          </a:xfrm>
        </p:grpSpPr>
        <p:sp>
          <p:nvSpPr>
            <p:cNvPr id="2040860" name="Line 28"/>
            <p:cNvSpPr>
              <a:spLocks noChangeShapeType="1"/>
            </p:cNvSpPr>
            <p:nvPr/>
          </p:nvSpPr>
          <p:spPr bwMode="auto">
            <a:xfrm>
              <a:off x="1623" y="3163"/>
              <a:ext cx="28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0861" name="Line 29"/>
            <p:cNvSpPr>
              <a:spLocks noChangeShapeType="1"/>
            </p:cNvSpPr>
            <p:nvPr/>
          </p:nvSpPr>
          <p:spPr bwMode="auto">
            <a:xfrm flipV="1">
              <a:off x="1623" y="1301"/>
              <a:ext cx="0" cy="1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0862" name="Text Box 30"/>
            <p:cNvSpPr txBox="1">
              <a:spLocks noChangeArrowheads="1"/>
            </p:cNvSpPr>
            <p:nvPr/>
          </p:nvSpPr>
          <p:spPr bwMode="auto">
            <a:xfrm>
              <a:off x="342" y="3969"/>
              <a:ext cx="2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40863" name="Text Box 31"/>
            <p:cNvSpPr txBox="1">
              <a:spLocks noChangeArrowheads="1"/>
            </p:cNvSpPr>
            <p:nvPr/>
          </p:nvSpPr>
          <p:spPr bwMode="auto">
            <a:xfrm>
              <a:off x="1586" y="1137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z</a:t>
              </a:r>
              <a:r>
                <a:rPr lang="en-US" altLang="zh-CN" sz="1800" b="1" i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40864" name="Text Box 32"/>
            <p:cNvSpPr txBox="1">
              <a:spLocks noChangeArrowheads="1"/>
            </p:cNvSpPr>
            <p:nvPr/>
          </p:nvSpPr>
          <p:spPr bwMode="auto">
            <a:xfrm>
              <a:off x="4518" y="3132"/>
              <a:ext cx="1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y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40865" name="Text Box 33"/>
            <p:cNvSpPr txBox="1">
              <a:spLocks noChangeArrowheads="1"/>
            </p:cNvSpPr>
            <p:nvPr/>
          </p:nvSpPr>
          <p:spPr bwMode="auto">
            <a:xfrm>
              <a:off x="1344" y="301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040866" name="Line 34"/>
            <p:cNvSpPr>
              <a:spLocks noChangeShapeType="1"/>
            </p:cNvSpPr>
            <p:nvPr/>
          </p:nvSpPr>
          <p:spPr bwMode="auto">
            <a:xfrm flipH="1">
              <a:off x="578" y="3166"/>
              <a:ext cx="1051" cy="10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0869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273050"/>
            <a:ext cx="630238" cy="36036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4.</a:t>
            </a:r>
          </a:p>
        </p:txBody>
      </p:sp>
      <p:graphicFrame>
        <p:nvGraphicFramePr>
          <p:cNvPr id="2040858" name="Object 26"/>
          <p:cNvGraphicFramePr>
            <a:graphicFrameLocks noChangeAspect="1"/>
          </p:cNvGraphicFramePr>
          <p:nvPr/>
        </p:nvGraphicFramePr>
        <p:xfrm>
          <a:off x="869950" y="273050"/>
          <a:ext cx="75422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873" name="公式" r:id="rId3" imgW="3632040" imgH="228600" progId="Equation.3">
                  <p:embed/>
                </p:oleObj>
              </mc:Choice>
              <mc:Fallback>
                <p:oleObj name="公式" r:id="rId3" imgW="363204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73050"/>
                        <a:ext cx="75422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0871" name="AutoShape 3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04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04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0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0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0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0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040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040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0855" grpId="0" autoUpdateAnimBg="0"/>
      <p:bldP spid="2040854" grpId="0" animBg="1"/>
      <p:bldP spid="2040856" grpId="0" autoUpdateAnimBg="0"/>
      <p:bldP spid="20408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374" name="Group 6"/>
          <p:cNvGrpSpPr>
            <a:grpSpLocks/>
          </p:cNvGrpSpPr>
          <p:nvPr/>
        </p:nvGrpSpPr>
        <p:grpSpPr bwMode="auto">
          <a:xfrm>
            <a:off x="1752600" y="5026025"/>
            <a:ext cx="3240088" cy="877888"/>
            <a:chOff x="3611" y="3540"/>
            <a:chExt cx="2041" cy="553"/>
          </a:xfrm>
        </p:grpSpPr>
        <p:sp>
          <p:nvSpPr>
            <p:cNvPr id="2106375" name="Arc 7"/>
            <p:cNvSpPr>
              <a:spLocks/>
            </p:cNvSpPr>
            <p:nvPr/>
          </p:nvSpPr>
          <p:spPr bwMode="auto">
            <a:xfrm>
              <a:off x="3611" y="3540"/>
              <a:ext cx="2041" cy="553"/>
            </a:xfrm>
            <a:custGeom>
              <a:avLst/>
              <a:gdLst>
                <a:gd name="G0" fmla="+- 7387 0 0"/>
                <a:gd name="G1" fmla="+- 448 0 0"/>
                <a:gd name="G2" fmla="+- 21600 0 0"/>
                <a:gd name="T0" fmla="*/ 28982 w 28987"/>
                <a:gd name="T1" fmla="*/ 0 h 22048"/>
                <a:gd name="T2" fmla="*/ 0 w 28987"/>
                <a:gd name="T3" fmla="*/ 20746 h 22048"/>
                <a:gd name="T4" fmla="*/ 7387 w 28987"/>
                <a:gd name="T5" fmla="*/ 448 h 2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87" h="22048" fill="none" extrusionOk="0">
                  <a:moveTo>
                    <a:pt x="28982" y="-1"/>
                  </a:moveTo>
                  <a:cubicBezTo>
                    <a:pt x="28985" y="149"/>
                    <a:pt x="28987" y="298"/>
                    <a:pt x="28987" y="448"/>
                  </a:cubicBezTo>
                  <a:cubicBezTo>
                    <a:pt x="28987" y="12377"/>
                    <a:pt x="19316" y="22048"/>
                    <a:pt x="7387" y="22048"/>
                  </a:cubicBezTo>
                  <a:cubicBezTo>
                    <a:pt x="4867" y="22048"/>
                    <a:pt x="2367" y="21607"/>
                    <a:pt x="0" y="20745"/>
                  </a:cubicBezTo>
                </a:path>
                <a:path w="28987" h="22048" stroke="0" extrusionOk="0">
                  <a:moveTo>
                    <a:pt x="28982" y="-1"/>
                  </a:moveTo>
                  <a:cubicBezTo>
                    <a:pt x="28985" y="149"/>
                    <a:pt x="28987" y="298"/>
                    <a:pt x="28987" y="448"/>
                  </a:cubicBezTo>
                  <a:cubicBezTo>
                    <a:pt x="28987" y="12377"/>
                    <a:pt x="19316" y="22048"/>
                    <a:pt x="7387" y="22048"/>
                  </a:cubicBezTo>
                  <a:cubicBezTo>
                    <a:pt x="4867" y="22048"/>
                    <a:pt x="2367" y="21607"/>
                    <a:pt x="0" y="20745"/>
                  </a:cubicBezTo>
                  <a:lnTo>
                    <a:pt x="7387" y="448"/>
                  </a:ln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06376" name="Text Box 8"/>
            <p:cNvSpPr txBox="1">
              <a:spLocks noChangeArrowheads="1"/>
            </p:cNvSpPr>
            <p:nvPr/>
          </p:nvSpPr>
          <p:spPr bwMode="auto">
            <a:xfrm>
              <a:off x="4425" y="367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D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</p:grpSp>
      <p:grpSp>
        <p:nvGrpSpPr>
          <p:cNvPr id="2106370" name="Group 2"/>
          <p:cNvGrpSpPr>
            <a:grpSpLocks/>
          </p:cNvGrpSpPr>
          <p:nvPr/>
        </p:nvGrpSpPr>
        <p:grpSpPr bwMode="auto">
          <a:xfrm>
            <a:off x="1712913" y="2590800"/>
            <a:ext cx="860425" cy="3222625"/>
            <a:chOff x="1079" y="1632"/>
            <a:chExt cx="542" cy="2030"/>
          </a:xfrm>
        </p:grpSpPr>
        <p:sp>
          <p:nvSpPr>
            <p:cNvPr id="2106371" name="Arc 3"/>
            <p:cNvSpPr>
              <a:spLocks/>
            </p:cNvSpPr>
            <p:nvPr/>
          </p:nvSpPr>
          <p:spPr bwMode="auto">
            <a:xfrm flipH="1">
              <a:off x="1079" y="1632"/>
              <a:ext cx="542" cy="20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8335"/>
                <a:gd name="T2" fmla="*/ 20523 w 21600"/>
                <a:gd name="T3" fmla="*/ 28335 h 28335"/>
                <a:gd name="T4" fmla="*/ 0 w 21600"/>
                <a:gd name="T5" fmla="*/ 21600 h 28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833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887"/>
                    <a:pt x="21236" y="26161"/>
                    <a:pt x="20523" y="28335"/>
                  </a:cubicBezTo>
                </a:path>
                <a:path w="21600" h="2833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887"/>
                    <a:pt x="21236" y="26161"/>
                    <a:pt x="20523" y="2833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00FF"/>
            </a:solidFill>
            <a:ln w="31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06372" name="Text Box 4"/>
            <p:cNvSpPr txBox="1">
              <a:spLocks noChangeArrowheads="1"/>
            </p:cNvSpPr>
            <p:nvPr/>
          </p:nvSpPr>
          <p:spPr bwMode="auto">
            <a:xfrm>
              <a:off x="1138" y="2289"/>
              <a:ext cx="4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y </a:t>
              </a:r>
              <a:r>
                <a:rPr lang="en-US" altLang="zh-CN" sz="1800" b="1" i="0">
                  <a:solidFill>
                    <a:schemeClr val="tx1"/>
                  </a:solidFill>
                </a:rPr>
                <a:t>= </a:t>
              </a:r>
              <a:r>
                <a:rPr lang="en-US" altLang="zh-CN" sz="1600" b="1" i="0">
                  <a:solidFill>
                    <a:schemeClr val="tx1"/>
                  </a:solidFill>
                </a:rPr>
                <a:t>0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</p:grpSp>
      <p:sp>
        <p:nvSpPr>
          <p:cNvPr id="2106373" name="Arc 5"/>
          <p:cNvSpPr>
            <a:spLocks/>
          </p:cNvSpPr>
          <p:nvPr/>
        </p:nvSpPr>
        <p:spPr bwMode="auto">
          <a:xfrm>
            <a:off x="6567488" y="2794000"/>
            <a:ext cx="1992312" cy="19923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00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106377" name="Group 9"/>
          <p:cNvGrpSpPr>
            <a:grpSpLocks/>
          </p:cNvGrpSpPr>
          <p:nvPr/>
        </p:nvGrpSpPr>
        <p:grpSpPr bwMode="auto">
          <a:xfrm>
            <a:off x="2579688" y="2584450"/>
            <a:ext cx="2438400" cy="2454275"/>
            <a:chOff x="1625" y="1628"/>
            <a:chExt cx="1536" cy="1546"/>
          </a:xfrm>
        </p:grpSpPr>
        <p:sp>
          <p:nvSpPr>
            <p:cNvPr id="2106378" name="Freeform 10"/>
            <p:cNvSpPr>
              <a:spLocks/>
            </p:cNvSpPr>
            <p:nvPr/>
          </p:nvSpPr>
          <p:spPr bwMode="auto">
            <a:xfrm>
              <a:off x="1625" y="1628"/>
              <a:ext cx="1536" cy="1546"/>
            </a:xfrm>
            <a:custGeom>
              <a:avLst/>
              <a:gdLst>
                <a:gd name="T0" fmla="*/ 0 w 1536"/>
                <a:gd name="T1" fmla="*/ 0 h 1546"/>
                <a:gd name="T2" fmla="*/ 0 w 1536"/>
                <a:gd name="T3" fmla="*/ 1546 h 1546"/>
                <a:gd name="T4" fmla="*/ 1536 w 1536"/>
                <a:gd name="T5" fmla="*/ 1546 h 1546"/>
                <a:gd name="T6" fmla="*/ 1534 w 1536"/>
                <a:gd name="T7" fmla="*/ 4 h 1546"/>
                <a:gd name="T8" fmla="*/ 0 w 1536"/>
                <a:gd name="T9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1546">
                  <a:moveTo>
                    <a:pt x="0" y="0"/>
                  </a:moveTo>
                  <a:lnTo>
                    <a:pt x="0" y="1546"/>
                  </a:lnTo>
                  <a:lnTo>
                    <a:pt x="1536" y="1546"/>
                  </a:lnTo>
                  <a:lnTo>
                    <a:pt x="15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6379" name="Text Box 11"/>
            <p:cNvSpPr txBox="1">
              <a:spLocks noChangeArrowheads="1"/>
            </p:cNvSpPr>
            <p:nvPr/>
          </p:nvSpPr>
          <p:spPr bwMode="auto">
            <a:xfrm>
              <a:off x="2594" y="2839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x</a:t>
              </a:r>
              <a:r>
                <a:rPr lang="en-US" altLang="zh-CN" sz="2000" b="1" i="0">
                  <a:solidFill>
                    <a:schemeClr val="tx1"/>
                  </a:solidFill>
                </a:rPr>
                <a:t> </a:t>
              </a:r>
              <a:r>
                <a:rPr lang="en-US" altLang="zh-CN" sz="1800" b="1" i="0">
                  <a:solidFill>
                    <a:schemeClr val="tx1"/>
                  </a:solidFill>
                </a:rPr>
                <a:t>= 0</a:t>
              </a:r>
              <a:endParaRPr lang="en-US" altLang="zh-CN" sz="2000" b="1" i="0">
                <a:solidFill>
                  <a:schemeClr val="tx1"/>
                </a:solidFill>
              </a:endParaRPr>
            </a:p>
          </p:txBody>
        </p:sp>
      </p:grpSp>
      <p:grpSp>
        <p:nvGrpSpPr>
          <p:cNvPr id="2106380" name="Group 12"/>
          <p:cNvGrpSpPr>
            <a:grpSpLocks/>
          </p:cNvGrpSpPr>
          <p:nvPr/>
        </p:nvGrpSpPr>
        <p:grpSpPr bwMode="auto">
          <a:xfrm>
            <a:off x="1695450" y="2574925"/>
            <a:ext cx="3367088" cy="3336925"/>
            <a:chOff x="1897" y="1385"/>
            <a:chExt cx="2121" cy="2102"/>
          </a:xfrm>
        </p:grpSpPr>
        <p:sp>
          <p:nvSpPr>
            <p:cNvPr id="2106381" name="Line 13"/>
            <p:cNvSpPr>
              <a:spLocks noChangeShapeType="1"/>
            </p:cNvSpPr>
            <p:nvPr/>
          </p:nvSpPr>
          <p:spPr bwMode="auto">
            <a:xfrm flipH="1">
              <a:off x="2442" y="2928"/>
              <a:ext cx="157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6382" name="Freeform 14"/>
            <p:cNvSpPr>
              <a:spLocks/>
            </p:cNvSpPr>
            <p:nvPr/>
          </p:nvSpPr>
          <p:spPr bwMode="auto">
            <a:xfrm>
              <a:off x="1897" y="2925"/>
              <a:ext cx="553" cy="562"/>
            </a:xfrm>
            <a:custGeom>
              <a:avLst/>
              <a:gdLst>
                <a:gd name="T0" fmla="*/ 414 w 414"/>
                <a:gd name="T1" fmla="*/ 0 h 428"/>
                <a:gd name="T2" fmla="*/ 0 w 414"/>
                <a:gd name="T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4" h="428">
                  <a:moveTo>
                    <a:pt x="414" y="0"/>
                  </a:moveTo>
                  <a:lnTo>
                    <a:pt x="0" y="428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6383" name="Freeform 15"/>
            <p:cNvSpPr>
              <a:spLocks/>
            </p:cNvSpPr>
            <p:nvPr/>
          </p:nvSpPr>
          <p:spPr bwMode="auto">
            <a:xfrm>
              <a:off x="2444" y="1385"/>
              <a:ext cx="6" cy="1514"/>
            </a:xfrm>
            <a:custGeom>
              <a:avLst/>
              <a:gdLst>
                <a:gd name="T0" fmla="*/ 4 w 4"/>
                <a:gd name="T1" fmla="*/ 0 h 1152"/>
                <a:gd name="T2" fmla="*/ 0 w 4"/>
                <a:gd name="T3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152">
                  <a:moveTo>
                    <a:pt x="4" y="0"/>
                  </a:moveTo>
                  <a:lnTo>
                    <a:pt x="0" y="1152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06384" name="Object 16"/>
          <p:cNvGraphicFramePr>
            <a:graphicFrameLocks noChangeAspect="1"/>
          </p:cNvGraphicFramePr>
          <p:nvPr/>
        </p:nvGraphicFramePr>
        <p:xfrm>
          <a:off x="892175" y="812800"/>
          <a:ext cx="28654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7" name="公式" r:id="rId3" imgW="1460160" imgH="393480" progId="Equation.3">
                  <p:embed/>
                </p:oleObj>
              </mc:Choice>
              <mc:Fallback>
                <p:oleObj name="公式" r:id="rId3" imgW="146016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812800"/>
                        <a:ext cx="286543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385" name="Object 17"/>
          <p:cNvGraphicFramePr>
            <a:graphicFrameLocks noChangeAspect="1"/>
          </p:cNvGraphicFramePr>
          <p:nvPr/>
        </p:nvGraphicFramePr>
        <p:xfrm>
          <a:off x="7467600" y="747713"/>
          <a:ext cx="8620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8" name="公式" r:id="rId5" imgW="507960" imgH="406080" progId="Equation.3">
                  <p:embed/>
                </p:oleObj>
              </mc:Choice>
              <mc:Fallback>
                <p:oleObj name="公式" r:id="rId5" imgW="50796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747713"/>
                        <a:ext cx="862013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386" name="Object 18"/>
          <p:cNvGraphicFramePr>
            <a:graphicFrameLocks noChangeAspect="1"/>
          </p:cNvGraphicFramePr>
          <p:nvPr/>
        </p:nvGraphicFramePr>
        <p:xfrm>
          <a:off x="3478213" y="2028825"/>
          <a:ext cx="133191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9" name="公式" r:id="rId7" imgW="927000" imgH="253800" progId="Equation.3">
                  <p:embed/>
                </p:oleObj>
              </mc:Choice>
              <mc:Fallback>
                <p:oleObj name="公式" r:id="rId7" imgW="927000" imgH="253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2028825"/>
                        <a:ext cx="1331912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387" name="Object 19"/>
          <p:cNvGraphicFramePr>
            <a:graphicFrameLocks noChangeAspect="1"/>
          </p:cNvGraphicFramePr>
          <p:nvPr/>
        </p:nvGraphicFramePr>
        <p:xfrm>
          <a:off x="7656513" y="2312988"/>
          <a:ext cx="12842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90" name="公式" r:id="rId9" imgW="901440" imgH="266400" progId="Equation.3">
                  <p:embed/>
                </p:oleObj>
              </mc:Choice>
              <mc:Fallback>
                <p:oleObj name="公式" r:id="rId9" imgW="901440" imgH="266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513" y="2312988"/>
                        <a:ext cx="12842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388" name="Object 20"/>
          <p:cNvGraphicFramePr>
            <a:graphicFrameLocks noChangeAspect="1"/>
          </p:cNvGraphicFramePr>
          <p:nvPr/>
        </p:nvGraphicFramePr>
        <p:xfrm>
          <a:off x="3706813" y="728663"/>
          <a:ext cx="37115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91" name="公式" r:id="rId11" imgW="1841400" imgH="368280" progId="Equation.3">
                  <p:embed/>
                </p:oleObj>
              </mc:Choice>
              <mc:Fallback>
                <p:oleObj name="公式" r:id="rId11" imgW="18414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728663"/>
                        <a:ext cx="371157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389" name="Object 21"/>
          <p:cNvGraphicFramePr>
            <a:graphicFrameLocks noChangeAspect="1"/>
          </p:cNvGraphicFramePr>
          <p:nvPr/>
        </p:nvGraphicFramePr>
        <p:xfrm>
          <a:off x="4210050" y="796925"/>
          <a:ext cx="7572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92" name="公式" r:id="rId13" imgW="355320" imgH="330120" progId="Equation.3">
                  <p:embed/>
                </p:oleObj>
              </mc:Choice>
              <mc:Fallback>
                <p:oleObj name="公式" r:id="rId13" imgW="355320" imgH="330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796925"/>
                        <a:ext cx="7572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6390" name="Text Box 22"/>
          <p:cNvSpPr txBox="1">
            <a:spLocks noChangeArrowheads="1"/>
          </p:cNvSpPr>
          <p:nvPr/>
        </p:nvSpPr>
        <p:spPr bwMode="auto">
          <a:xfrm>
            <a:off x="4967288" y="4972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106391" name="Text Box 23"/>
          <p:cNvSpPr txBox="1">
            <a:spLocks noChangeArrowheads="1"/>
          </p:cNvSpPr>
          <p:nvPr/>
        </p:nvSpPr>
        <p:spPr bwMode="auto">
          <a:xfrm>
            <a:off x="1316038" y="5619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a</a:t>
            </a:r>
            <a:endParaRPr lang="en-US" altLang="zh-CN" sz="1600" i="0">
              <a:solidFill>
                <a:srgbClr val="FF3300"/>
              </a:solidFill>
            </a:endParaRPr>
          </a:p>
        </p:txBody>
      </p:sp>
      <p:sp>
        <p:nvSpPr>
          <p:cNvPr id="2106392" name="Text Box 24"/>
          <p:cNvSpPr txBox="1">
            <a:spLocks noChangeArrowheads="1"/>
          </p:cNvSpPr>
          <p:nvPr/>
        </p:nvSpPr>
        <p:spPr bwMode="auto">
          <a:xfrm>
            <a:off x="6264275" y="26590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06393" name="Text Box 25"/>
          <p:cNvSpPr txBox="1">
            <a:spLocks noChangeArrowheads="1"/>
          </p:cNvSpPr>
          <p:nvPr/>
        </p:nvSpPr>
        <p:spPr bwMode="auto">
          <a:xfrm>
            <a:off x="8362950" y="46656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2106394" name="Group 26"/>
          <p:cNvGrpSpPr>
            <a:grpSpLocks/>
          </p:cNvGrpSpPr>
          <p:nvPr/>
        </p:nvGrpSpPr>
        <p:grpSpPr bwMode="auto">
          <a:xfrm>
            <a:off x="6313488" y="2227263"/>
            <a:ext cx="2633662" cy="2852737"/>
            <a:chOff x="3977" y="1403"/>
            <a:chExt cx="1659" cy="1797"/>
          </a:xfrm>
        </p:grpSpPr>
        <p:sp>
          <p:nvSpPr>
            <p:cNvPr id="2106395" name="Text Box 27"/>
            <p:cNvSpPr txBox="1">
              <a:spLocks noChangeArrowheads="1"/>
            </p:cNvSpPr>
            <p:nvPr/>
          </p:nvSpPr>
          <p:spPr bwMode="auto">
            <a:xfrm>
              <a:off x="5440" y="277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x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  <p:sp>
          <p:nvSpPr>
            <p:cNvPr id="2106396" name="Line 28"/>
            <p:cNvSpPr>
              <a:spLocks noChangeShapeType="1"/>
            </p:cNvSpPr>
            <p:nvPr/>
          </p:nvSpPr>
          <p:spPr bwMode="auto">
            <a:xfrm>
              <a:off x="4128" y="3018"/>
              <a:ext cx="14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6397" name="Freeform 29"/>
            <p:cNvSpPr>
              <a:spLocks/>
            </p:cNvSpPr>
            <p:nvPr/>
          </p:nvSpPr>
          <p:spPr bwMode="auto">
            <a:xfrm>
              <a:off x="4137" y="1646"/>
              <a:ext cx="1" cy="1369"/>
            </a:xfrm>
            <a:custGeom>
              <a:avLst/>
              <a:gdLst>
                <a:gd name="T0" fmla="*/ 0 w 1"/>
                <a:gd name="T1" fmla="*/ 1369 h 1369"/>
                <a:gd name="T2" fmla="*/ 1 w 1"/>
                <a:gd name="T3" fmla="*/ 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69">
                  <a:moveTo>
                    <a:pt x="0" y="1369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6398" name="Text Box 30"/>
            <p:cNvSpPr txBox="1">
              <a:spLocks noChangeArrowheads="1"/>
            </p:cNvSpPr>
            <p:nvPr/>
          </p:nvSpPr>
          <p:spPr bwMode="auto">
            <a:xfrm>
              <a:off x="3977" y="29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106399" name="Text Box 31"/>
            <p:cNvSpPr txBox="1">
              <a:spLocks noChangeArrowheads="1"/>
            </p:cNvSpPr>
            <p:nvPr/>
          </p:nvSpPr>
          <p:spPr bwMode="auto">
            <a:xfrm>
              <a:off x="3989" y="140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y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</p:grpSp>
      <p:sp>
        <p:nvSpPr>
          <p:cNvPr id="2106400" name="Text Box 32"/>
          <p:cNvSpPr txBox="1">
            <a:spLocks noChangeArrowheads="1"/>
          </p:cNvSpPr>
          <p:nvPr/>
        </p:nvSpPr>
        <p:spPr bwMode="auto">
          <a:xfrm>
            <a:off x="7213600" y="370522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D</a:t>
            </a:r>
            <a:endParaRPr lang="en-US" altLang="zh-CN" sz="1600" i="0">
              <a:solidFill>
                <a:schemeClr val="tx1"/>
              </a:solidFill>
            </a:endParaRPr>
          </a:p>
        </p:txBody>
      </p:sp>
      <p:sp>
        <p:nvSpPr>
          <p:cNvPr id="2106401" name="Text Box 33"/>
          <p:cNvSpPr txBox="1">
            <a:spLocks noChangeArrowheads="1"/>
          </p:cNvSpPr>
          <p:nvPr/>
        </p:nvSpPr>
        <p:spPr bwMode="auto">
          <a:xfrm>
            <a:off x="8693150" y="561975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06402" name="Text Box 34"/>
          <p:cNvSpPr txBox="1">
            <a:spLocks noChangeArrowheads="1"/>
          </p:cNvSpPr>
          <p:nvPr/>
        </p:nvSpPr>
        <p:spPr bwMode="auto">
          <a:xfrm>
            <a:off x="8482013" y="5451475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06403" name="Text Box 35"/>
          <p:cNvSpPr txBox="1">
            <a:spLocks noChangeArrowheads="1"/>
          </p:cNvSpPr>
          <p:nvPr/>
        </p:nvSpPr>
        <p:spPr bwMode="auto">
          <a:xfrm>
            <a:off x="8482013" y="561975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06404" name="Text Box 36"/>
          <p:cNvSpPr txBox="1">
            <a:spLocks noChangeArrowheads="1"/>
          </p:cNvSpPr>
          <p:nvPr/>
        </p:nvSpPr>
        <p:spPr bwMode="auto">
          <a:xfrm>
            <a:off x="8451850" y="5514975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106405" name="Group 37"/>
          <p:cNvGrpSpPr>
            <a:grpSpLocks/>
          </p:cNvGrpSpPr>
          <p:nvPr/>
        </p:nvGrpSpPr>
        <p:grpSpPr bwMode="auto">
          <a:xfrm>
            <a:off x="1765300" y="2571750"/>
            <a:ext cx="3263900" cy="3319463"/>
            <a:chOff x="1112" y="1620"/>
            <a:chExt cx="2056" cy="2091"/>
          </a:xfrm>
        </p:grpSpPr>
        <p:sp>
          <p:nvSpPr>
            <p:cNvPr id="2106406" name="Freeform 38"/>
            <p:cNvSpPr>
              <a:spLocks/>
            </p:cNvSpPr>
            <p:nvPr/>
          </p:nvSpPr>
          <p:spPr bwMode="auto">
            <a:xfrm>
              <a:off x="1128" y="1620"/>
              <a:ext cx="2040" cy="2091"/>
            </a:xfrm>
            <a:custGeom>
              <a:avLst/>
              <a:gdLst>
                <a:gd name="T0" fmla="*/ 0 w 2040"/>
                <a:gd name="T1" fmla="*/ 2061 h 2091"/>
                <a:gd name="T2" fmla="*/ 306 w 2040"/>
                <a:gd name="T3" fmla="*/ 2091 h 2091"/>
                <a:gd name="T4" fmla="*/ 588 w 2040"/>
                <a:gd name="T5" fmla="*/ 2091 h 2091"/>
                <a:gd name="T6" fmla="*/ 825 w 2040"/>
                <a:gd name="T7" fmla="*/ 2079 h 2091"/>
                <a:gd name="T8" fmla="*/ 1020 w 2040"/>
                <a:gd name="T9" fmla="*/ 2070 h 2091"/>
                <a:gd name="T10" fmla="*/ 1206 w 2040"/>
                <a:gd name="T11" fmla="*/ 2031 h 2091"/>
                <a:gd name="T12" fmla="*/ 1401 w 2040"/>
                <a:gd name="T13" fmla="*/ 1992 h 2091"/>
                <a:gd name="T14" fmla="*/ 1563 w 2040"/>
                <a:gd name="T15" fmla="*/ 1944 h 2091"/>
                <a:gd name="T16" fmla="*/ 1752 w 2040"/>
                <a:gd name="T17" fmla="*/ 1860 h 2091"/>
                <a:gd name="T18" fmla="*/ 1875 w 2040"/>
                <a:gd name="T19" fmla="*/ 1788 h 2091"/>
                <a:gd name="T20" fmla="*/ 1965 w 2040"/>
                <a:gd name="T21" fmla="*/ 1701 h 2091"/>
                <a:gd name="T22" fmla="*/ 2019 w 2040"/>
                <a:gd name="T23" fmla="*/ 1599 h 2091"/>
                <a:gd name="T24" fmla="*/ 2040 w 2040"/>
                <a:gd name="T25" fmla="*/ 1560 h 2091"/>
                <a:gd name="T26" fmla="*/ 2040 w 2040"/>
                <a:gd name="T27" fmla="*/ 0 h 2091"/>
                <a:gd name="T28" fmla="*/ 2018 w 2040"/>
                <a:gd name="T29" fmla="*/ 14 h 2091"/>
                <a:gd name="T30" fmla="*/ 1980 w 2040"/>
                <a:gd name="T31" fmla="*/ 54 h 2091"/>
                <a:gd name="T32" fmla="*/ 1908 w 2040"/>
                <a:gd name="T33" fmla="*/ 132 h 2091"/>
                <a:gd name="T34" fmla="*/ 1732 w 2040"/>
                <a:gd name="T35" fmla="*/ 324 h 2091"/>
                <a:gd name="T36" fmla="*/ 1510 w 2040"/>
                <a:gd name="T37" fmla="*/ 566 h 2091"/>
                <a:gd name="T38" fmla="*/ 1342 w 2040"/>
                <a:gd name="T39" fmla="*/ 752 h 2091"/>
                <a:gd name="T40" fmla="*/ 1114 w 2040"/>
                <a:gd name="T41" fmla="*/ 994 h 2091"/>
                <a:gd name="T42" fmla="*/ 984 w 2040"/>
                <a:gd name="T43" fmla="*/ 1128 h 2091"/>
                <a:gd name="T44" fmla="*/ 846 w 2040"/>
                <a:gd name="T45" fmla="*/ 1260 h 2091"/>
                <a:gd name="T46" fmla="*/ 432 w 2040"/>
                <a:gd name="T47" fmla="*/ 1650 h 2091"/>
                <a:gd name="T48" fmla="*/ 186 w 2040"/>
                <a:gd name="T49" fmla="*/ 1878 h 2091"/>
                <a:gd name="T50" fmla="*/ 18 w 2040"/>
                <a:gd name="T51" fmla="*/ 2028 h 2091"/>
                <a:gd name="T52" fmla="*/ 0 w 2040"/>
                <a:gd name="T53" fmla="*/ 2061 h 2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40" h="2091">
                  <a:moveTo>
                    <a:pt x="0" y="2061"/>
                  </a:moveTo>
                  <a:lnTo>
                    <a:pt x="306" y="2091"/>
                  </a:lnTo>
                  <a:lnTo>
                    <a:pt x="588" y="2091"/>
                  </a:lnTo>
                  <a:lnTo>
                    <a:pt x="825" y="2079"/>
                  </a:lnTo>
                  <a:lnTo>
                    <a:pt x="1020" y="2070"/>
                  </a:lnTo>
                  <a:lnTo>
                    <a:pt x="1206" y="2031"/>
                  </a:lnTo>
                  <a:lnTo>
                    <a:pt x="1401" y="1992"/>
                  </a:lnTo>
                  <a:lnTo>
                    <a:pt x="1563" y="1944"/>
                  </a:lnTo>
                  <a:lnTo>
                    <a:pt x="1752" y="1860"/>
                  </a:lnTo>
                  <a:lnTo>
                    <a:pt x="1875" y="1788"/>
                  </a:lnTo>
                  <a:lnTo>
                    <a:pt x="1965" y="1701"/>
                  </a:lnTo>
                  <a:lnTo>
                    <a:pt x="2019" y="1599"/>
                  </a:lnTo>
                  <a:lnTo>
                    <a:pt x="2040" y="1560"/>
                  </a:lnTo>
                  <a:lnTo>
                    <a:pt x="2040" y="0"/>
                  </a:lnTo>
                  <a:lnTo>
                    <a:pt x="2018" y="14"/>
                  </a:lnTo>
                  <a:lnTo>
                    <a:pt x="1980" y="54"/>
                  </a:lnTo>
                  <a:lnTo>
                    <a:pt x="1908" y="132"/>
                  </a:lnTo>
                  <a:lnTo>
                    <a:pt x="1732" y="324"/>
                  </a:lnTo>
                  <a:lnTo>
                    <a:pt x="1510" y="566"/>
                  </a:lnTo>
                  <a:lnTo>
                    <a:pt x="1342" y="752"/>
                  </a:lnTo>
                  <a:lnTo>
                    <a:pt x="1114" y="994"/>
                  </a:lnTo>
                  <a:lnTo>
                    <a:pt x="984" y="1128"/>
                  </a:lnTo>
                  <a:lnTo>
                    <a:pt x="846" y="1260"/>
                  </a:lnTo>
                  <a:lnTo>
                    <a:pt x="432" y="1650"/>
                  </a:lnTo>
                  <a:lnTo>
                    <a:pt x="186" y="1878"/>
                  </a:lnTo>
                  <a:lnTo>
                    <a:pt x="18" y="2028"/>
                  </a:lnTo>
                  <a:lnTo>
                    <a:pt x="0" y="2061"/>
                  </a:ln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50000">
                  <a:schemeClr val="bg1"/>
                </a:gs>
                <a:gs pos="100000">
                  <a:srgbClr val="FF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6407" name="Arc 39"/>
            <p:cNvSpPr>
              <a:spLocks/>
            </p:cNvSpPr>
            <p:nvPr/>
          </p:nvSpPr>
          <p:spPr bwMode="auto">
            <a:xfrm>
              <a:off x="1112" y="3158"/>
              <a:ext cx="2041" cy="553"/>
            </a:xfrm>
            <a:custGeom>
              <a:avLst/>
              <a:gdLst>
                <a:gd name="G0" fmla="+- 7387 0 0"/>
                <a:gd name="G1" fmla="+- 448 0 0"/>
                <a:gd name="G2" fmla="+- 21600 0 0"/>
                <a:gd name="T0" fmla="*/ 28982 w 28987"/>
                <a:gd name="T1" fmla="*/ 0 h 22048"/>
                <a:gd name="T2" fmla="*/ 0 w 28987"/>
                <a:gd name="T3" fmla="*/ 20746 h 22048"/>
                <a:gd name="T4" fmla="*/ 7387 w 28987"/>
                <a:gd name="T5" fmla="*/ 448 h 2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87" h="22048" fill="none" extrusionOk="0">
                  <a:moveTo>
                    <a:pt x="28982" y="-1"/>
                  </a:moveTo>
                  <a:cubicBezTo>
                    <a:pt x="28985" y="149"/>
                    <a:pt x="28987" y="298"/>
                    <a:pt x="28987" y="448"/>
                  </a:cubicBezTo>
                  <a:cubicBezTo>
                    <a:pt x="28987" y="12377"/>
                    <a:pt x="19316" y="22048"/>
                    <a:pt x="7387" y="22048"/>
                  </a:cubicBezTo>
                  <a:cubicBezTo>
                    <a:pt x="4867" y="22048"/>
                    <a:pt x="2367" y="21607"/>
                    <a:pt x="0" y="20745"/>
                  </a:cubicBezTo>
                </a:path>
                <a:path w="28987" h="22048" stroke="0" extrusionOk="0">
                  <a:moveTo>
                    <a:pt x="28982" y="-1"/>
                  </a:moveTo>
                  <a:cubicBezTo>
                    <a:pt x="28985" y="149"/>
                    <a:pt x="28987" y="298"/>
                    <a:pt x="28987" y="448"/>
                  </a:cubicBezTo>
                  <a:cubicBezTo>
                    <a:pt x="28987" y="12377"/>
                    <a:pt x="19316" y="22048"/>
                    <a:pt x="7387" y="22048"/>
                  </a:cubicBezTo>
                  <a:cubicBezTo>
                    <a:pt x="4867" y="22048"/>
                    <a:pt x="2367" y="21607"/>
                    <a:pt x="0" y="20745"/>
                  </a:cubicBezTo>
                  <a:lnTo>
                    <a:pt x="7387" y="448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06408" name="Group 40"/>
          <p:cNvGrpSpPr>
            <a:grpSpLocks/>
          </p:cNvGrpSpPr>
          <p:nvPr/>
        </p:nvGrpSpPr>
        <p:grpSpPr bwMode="auto">
          <a:xfrm>
            <a:off x="1725613" y="2552700"/>
            <a:ext cx="3294062" cy="3295650"/>
            <a:chOff x="1087" y="1608"/>
            <a:chExt cx="2075" cy="2076"/>
          </a:xfrm>
        </p:grpSpPr>
        <p:sp>
          <p:nvSpPr>
            <p:cNvPr id="2106409" name="Freeform 41"/>
            <p:cNvSpPr>
              <a:spLocks/>
            </p:cNvSpPr>
            <p:nvPr/>
          </p:nvSpPr>
          <p:spPr bwMode="auto">
            <a:xfrm>
              <a:off x="1095" y="1608"/>
              <a:ext cx="2067" cy="2076"/>
            </a:xfrm>
            <a:custGeom>
              <a:avLst/>
              <a:gdLst>
                <a:gd name="T0" fmla="*/ 17 w 2067"/>
                <a:gd name="T1" fmla="*/ 2076 h 2076"/>
                <a:gd name="T2" fmla="*/ 165 w 2067"/>
                <a:gd name="T3" fmla="*/ 1944 h 2076"/>
                <a:gd name="T4" fmla="*/ 435 w 2067"/>
                <a:gd name="T5" fmla="*/ 1686 h 2076"/>
                <a:gd name="T6" fmla="*/ 717 w 2067"/>
                <a:gd name="T7" fmla="*/ 1422 h 2076"/>
                <a:gd name="T8" fmla="*/ 933 w 2067"/>
                <a:gd name="T9" fmla="*/ 1218 h 2076"/>
                <a:gd name="T10" fmla="*/ 1161 w 2067"/>
                <a:gd name="T11" fmla="*/ 996 h 2076"/>
                <a:gd name="T12" fmla="*/ 1353 w 2067"/>
                <a:gd name="T13" fmla="*/ 780 h 2076"/>
                <a:gd name="T14" fmla="*/ 1581 w 2067"/>
                <a:gd name="T15" fmla="*/ 546 h 2076"/>
                <a:gd name="T16" fmla="*/ 1773 w 2067"/>
                <a:gd name="T17" fmla="*/ 330 h 2076"/>
                <a:gd name="T18" fmla="*/ 1861 w 2067"/>
                <a:gd name="T19" fmla="*/ 234 h 2076"/>
                <a:gd name="T20" fmla="*/ 1931 w 2067"/>
                <a:gd name="T21" fmla="*/ 160 h 2076"/>
                <a:gd name="T22" fmla="*/ 1979 w 2067"/>
                <a:gd name="T23" fmla="*/ 106 h 2076"/>
                <a:gd name="T24" fmla="*/ 2025 w 2067"/>
                <a:gd name="T25" fmla="*/ 56 h 2076"/>
                <a:gd name="T26" fmla="*/ 2067 w 2067"/>
                <a:gd name="T27" fmla="*/ 6 h 2076"/>
                <a:gd name="T28" fmla="*/ 513 w 2067"/>
                <a:gd name="T29" fmla="*/ 0 h 2076"/>
                <a:gd name="T30" fmla="*/ 385 w 2067"/>
                <a:gd name="T31" fmla="*/ 64 h 2076"/>
                <a:gd name="T32" fmla="*/ 253 w 2067"/>
                <a:gd name="T33" fmla="*/ 220 h 2076"/>
                <a:gd name="T34" fmla="*/ 153 w 2067"/>
                <a:gd name="T35" fmla="*/ 436 h 2076"/>
                <a:gd name="T36" fmla="*/ 105 w 2067"/>
                <a:gd name="T37" fmla="*/ 644 h 2076"/>
                <a:gd name="T38" fmla="*/ 49 w 2067"/>
                <a:gd name="T39" fmla="*/ 860 h 2076"/>
                <a:gd name="T40" fmla="*/ 25 w 2067"/>
                <a:gd name="T41" fmla="*/ 1088 h 2076"/>
                <a:gd name="T42" fmla="*/ 1 w 2067"/>
                <a:gd name="T43" fmla="*/ 1292 h 2076"/>
                <a:gd name="T44" fmla="*/ 1 w 2067"/>
                <a:gd name="T45" fmla="*/ 1552 h 2076"/>
                <a:gd name="T46" fmla="*/ 0 w 2067"/>
                <a:gd name="T47" fmla="*/ 1929 h 2076"/>
                <a:gd name="T48" fmla="*/ 17 w 2067"/>
                <a:gd name="T49" fmla="*/ 2076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7" h="2076">
                  <a:moveTo>
                    <a:pt x="17" y="2076"/>
                  </a:moveTo>
                  <a:lnTo>
                    <a:pt x="165" y="1944"/>
                  </a:lnTo>
                  <a:lnTo>
                    <a:pt x="435" y="1686"/>
                  </a:lnTo>
                  <a:lnTo>
                    <a:pt x="717" y="1422"/>
                  </a:lnTo>
                  <a:lnTo>
                    <a:pt x="933" y="1218"/>
                  </a:lnTo>
                  <a:lnTo>
                    <a:pt x="1161" y="996"/>
                  </a:lnTo>
                  <a:lnTo>
                    <a:pt x="1353" y="780"/>
                  </a:lnTo>
                  <a:lnTo>
                    <a:pt x="1581" y="546"/>
                  </a:lnTo>
                  <a:lnTo>
                    <a:pt x="1773" y="330"/>
                  </a:lnTo>
                  <a:lnTo>
                    <a:pt x="1861" y="234"/>
                  </a:lnTo>
                  <a:lnTo>
                    <a:pt x="1931" y="160"/>
                  </a:lnTo>
                  <a:lnTo>
                    <a:pt x="1979" y="106"/>
                  </a:lnTo>
                  <a:lnTo>
                    <a:pt x="2025" y="56"/>
                  </a:lnTo>
                  <a:lnTo>
                    <a:pt x="2067" y="6"/>
                  </a:lnTo>
                  <a:lnTo>
                    <a:pt x="513" y="0"/>
                  </a:lnTo>
                  <a:lnTo>
                    <a:pt x="385" y="64"/>
                  </a:lnTo>
                  <a:lnTo>
                    <a:pt x="253" y="220"/>
                  </a:lnTo>
                  <a:lnTo>
                    <a:pt x="153" y="436"/>
                  </a:lnTo>
                  <a:lnTo>
                    <a:pt x="105" y="644"/>
                  </a:lnTo>
                  <a:lnTo>
                    <a:pt x="49" y="860"/>
                  </a:lnTo>
                  <a:lnTo>
                    <a:pt x="25" y="1088"/>
                  </a:lnTo>
                  <a:lnTo>
                    <a:pt x="1" y="1292"/>
                  </a:lnTo>
                  <a:lnTo>
                    <a:pt x="1" y="1552"/>
                  </a:lnTo>
                  <a:lnTo>
                    <a:pt x="0" y="1929"/>
                  </a:lnTo>
                  <a:lnTo>
                    <a:pt x="17" y="2076"/>
                  </a:lnTo>
                  <a:close/>
                </a:path>
              </a:pathLst>
            </a:custGeom>
            <a:gradFill rotWithShape="0">
              <a:gsLst>
                <a:gs pos="0">
                  <a:srgbClr val="00990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6410" name="Arc 42"/>
            <p:cNvSpPr>
              <a:spLocks/>
            </p:cNvSpPr>
            <p:nvPr/>
          </p:nvSpPr>
          <p:spPr bwMode="auto">
            <a:xfrm flipH="1">
              <a:off x="1087" y="1622"/>
              <a:ext cx="542" cy="20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8684"/>
                <a:gd name="T2" fmla="*/ 20405 w 21600"/>
                <a:gd name="T3" fmla="*/ 28684 h 28684"/>
                <a:gd name="T4" fmla="*/ 0 w 21600"/>
                <a:gd name="T5" fmla="*/ 21600 h 28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868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11"/>
                    <a:pt x="21196" y="26405"/>
                    <a:pt x="20405" y="28684"/>
                  </a:cubicBezTo>
                </a:path>
                <a:path w="21600" h="2868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11"/>
                    <a:pt x="21196" y="26405"/>
                    <a:pt x="20405" y="2868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06411" name="AutoShape 43"/>
          <p:cNvSpPr>
            <a:spLocks noChangeArrowheads="1"/>
          </p:cNvSpPr>
          <p:nvPr/>
        </p:nvSpPr>
        <p:spPr bwMode="auto">
          <a:xfrm>
            <a:off x="3478213" y="2028825"/>
            <a:ext cx="1276350" cy="363538"/>
          </a:xfrm>
          <a:prstGeom prst="wedgeRoundRectCallout">
            <a:avLst>
              <a:gd name="adj1" fmla="val -54852"/>
              <a:gd name="adj2" fmla="val 107204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i="0">
              <a:solidFill>
                <a:schemeClr val="tx1"/>
              </a:solidFill>
            </a:endParaRPr>
          </a:p>
        </p:txBody>
      </p:sp>
      <p:sp>
        <p:nvSpPr>
          <p:cNvPr id="2106412" name="Freeform 44"/>
          <p:cNvSpPr>
            <a:spLocks/>
          </p:cNvSpPr>
          <p:nvPr/>
        </p:nvSpPr>
        <p:spPr bwMode="auto">
          <a:xfrm>
            <a:off x="1700213" y="2565400"/>
            <a:ext cx="3309937" cy="3332163"/>
          </a:xfrm>
          <a:custGeom>
            <a:avLst/>
            <a:gdLst>
              <a:gd name="T0" fmla="*/ 0 w 2085"/>
              <a:gd name="T1" fmla="*/ 2099 h 2099"/>
              <a:gd name="T2" fmla="*/ 1083 w 2085"/>
              <a:gd name="T3" fmla="*/ 1090 h 2099"/>
              <a:gd name="T4" fmla="*/ 2085 w 2085"/>
              <a:gd name="T5" fmla="*/ 0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5" h="2099">
                <a:moveTo>
                  <a:pt x="0" y="2099"/>
                </a:moveTo>
                <a:cubicBezTo>
                  <a:pt x="181" y="1931"/>
                  <a:pt x="735" y="1440"/>
                  <a:pt x="1083" y="1090"/>
                </a:cubicBezTo>
                <a:cubicBezTo>
                  <a:pt x="1431" y="740"/>
                  <a:pt x="1877" y="227"/>
                  <a:pt x="2085" y="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06433" name="Group 65"/>
          <p:cNvGrpSpPr>
            <a:grpSpLocks/>
          </p:cNvGrpSpPr>
          <p:nvPr/>
        </p:nvGrpSpPr>
        <p:grpSpPr bwMode="auto">
          <a:xfrm>
            <a:off x="717550" y="1804988"/>
            <a:ext cx="5767388" cy="4648200"/>
            <a:chOff x="452" y="1137"/>
            <a:chExt cx="3633" cy="2928"/>
          </a:xfrm>
        </p:grpSpPr>
        <p:sp>
          <p:nvSpPr>
            <p:cNvPr id="2106414" name="Line 46"/>
            <p:cNvSpPr>
              <a:spLocks noChangeShapeType="1"/>
            </p:cNvSpPr>
            <p:nvPr/>
          </p:nvSpPr>
          <p:spPr bwMode="auto">
            <a:xfrm>
              <a:off x="1623" y="3163"/>
              <a:ext cx="2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6415" name="Line 47"/>
            <p:cNvSpPr>
              <a:spLocks noChangeShapeType="1"/>
            </p:cNvSpPr>
            <p:nvPr/>
          </p:nvSpPr>
          <p:spPr bwMode="auto">
            <a:xfrm flipV="1">
              <a:off x="1623" y="1301"/>
              <a:ext cx="0" cy="1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6416" name="Text Box 48"/>
            <p:cNvSpPr txBox="1">
              <a:spLocks noChangeArrowheads="1"/>
            </p:cNvSpPr>
            <p:nvPr/>
          </p:nvSpPr>
          <p:spPr bwMode="auto">
            <a:xfrm>
              <a:off x="452" y="3828"/>
              <a:ext cx="2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106417" name="Text Box 49"/>
            <p:cNvSpPr txBox="1">
              <a:spLocks noChangeArrowheads="1"/>
            </p:cNvSpPr>
            <p:nvPr/>
          </p:nvSpPr>
          <p:spPr bwMode="auto">
            <a:xfrm>
              <a:off x="1586" y="1137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z</a:t>
              </a:r>
              <a:r>
                <a:rPr lang="en-US" altLang="zh-CN" sz="1800" b="1" i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06418" name="Text Box 50"/>
            <p:cNvSpPr txBox="1">
              <a:spLocks noChangeArrowheads="1"/>
            </p:cNvSpPr>
            <p:nvPr/>
          </p:nvSpPr>
          <p:spPr bwMode="auto">
            <a:xfrm>
              <a:off x="3930" y="3166"/>
              <a:ext cx="1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y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106419" name="Text Box 51"/>
            <p:cNvSpPr txBox="1">
              <a:spLocks noChangeArrowheads="1"/>
            </p:cNvSpPr>
            <p:nvPr/>
          </p:nvSpPr>
          <p:spPr bwMode="auto">
            <a:xfrm>
              <a:off x="1317" y="301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106420" name="Freeform 52"/>
            <p:cNvSpPr>
              <a:spLocks/>
            </p:cNvSpPr>
            <p:nvPr/>
          </p:nvSpPr>
          <p:spPr bwMode="auto">
            <a:xfrm>
              <a:off x="729" y="3166"/>
              <a:ext cx="900" cy="899"/>
            </a:xfrm>
            <a:custGeom>
              <a:avLst/>
              <a:gdLst>
                <a:gd name="T0" fmla="*/ 900 w 900"/>
                <a:gd name="T1" fmla="*/ 0 h 899"/>
                <a:gd name="T2" fmla="*/ 0 w 900"/>
                <a:gd name="T3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0" h="899">
                  <a:moveTo>
                    <a:pt x="900" y="0"/>
                  </a:moveTo>
                  <a:lnTo>
                    <a:pt x="0" y="899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06421" name="AutoShape 53"/>
          <p:cNvSpPr>
            <a:spLocks noChangeArrowheads="1"/>
          </p:cNvSpPr>
          <p:nvPr/>
        </p:nvSpPr>
        <p:spPr bwMode="auto">
          <a:xfrm>
            <a:off x="7620000" y="2303463"/>
            <a:ext cx="1352550" cy="439737"/>
          </a:xfrm>
          <a:prstGeom prst="wedgeRoundRectCallout">
            <a:avLst>
              <a:gd name="adj1" fmla="val -61032"/>
              <a:gd name="adj2" fmla="val 106681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i="0">
              <a:solidFill>
                <a:schemeClr val="tx1"/>
              </a:solidFill>
            </a:endParaRPr>
          </a:p>
        </p:txBody>
      </p:sp>
      <p:sp>
        <p:nvSpPr>
          <p:cNvPr id="2106422" name="Text Box 54"/>
          <p:cNvSpPr txBox="1">
            <a:spLocks noChangeArrowheads="1"/>
          </p:cNvSpPr>
          <p:nvPr/>
        </p:nvSpPr>
        <p:spPr bwMode="auto">
          <a:xfrm>
            <a:off x="8451850" y="5440363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06423" name="Arc 55"/>
          <p:cNvSpPr>
            <a:spLocks/>
          </p:cNvSpPr>
          <p:nvPr/>
        </p:nvSpPr>
        <p:spPr bwMode="auto">
          <a:xfrm>
            <a:off x="6567488" y="2798763"/>
            <a:ext cx="1992312" cy="19923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06424" name="Arc 56"/>
          <p:cNvSpPr>
            <a:spLocks/>
          </p:cNvSpPr>
          <p:nvPr/>
        </p:nvSpPr>
        <p:spPr bwMode="auto">
          <a:xfrm>
            <a:off x="6567488" y="2794000"/>
            <a:ext cx="1992312" cy="19923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06426" name="Text Box 58"/>
          <p:cNvSpPr txBox="1">
            <a:spLocks noChangeArrowheads="1"/>
          </p:cNvSpPr>
          <p:nvPr/>
        </p:nvSpPr>
        <p:spPr bwMode="auto">
          <a:xfrm>
            <a:off x="8861425" y="5392738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06430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0" y="5440363"/>
            <a:ext cx="231775" cy="1905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106431" name="Rectangle 63"/>
          <p:cNvSpPr>
            <a:spLocks noChangeArrowheads="1"/>
          </p:cNvSpPr>
          <p:nvPr/>
        </p:nvSpPr>
        <p:spPr bwMode="auto">
          <a:xfrm>
            <a:off x="342900" y="273050"/>
            <a:ext cx="630238" cy="36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</a:rPr>
              <a:t>4.</a:t>
            </a:r>
          </a:p>
        </p:txBody>
      </p:sp>
      <p:graphicFrame>
        <p:nvGraphicFramePr>
          <p:cNvPr id="2106429" name="Object 61"/>
          <p:cNvGraphicFramePr>
            <a:graphicFrameLocks noChangeAspect="1"/>
          </p:cNvGraphicFramePr>
          <p:nvPr/>
        </p:nvGraphicFramePr>
        <p:xfrm>
          <a:off x="869950" y="273050"/>
          <a:ext cx="75422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93" name="公式" r:id="rId15" imgW="3632040" imgH="228600" progId="Equation.3">
                  <p:embed/>
                </p:oleObj>
              </mc:Choice>
              <mc:Fallback>
                <p:oleObj name="公式" r:id="rId15" imgW="3632040" imgH="2286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73050"/>
                        <a:ext cx="75422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6436" name="AutoShape 68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0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0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10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0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0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0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0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63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210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210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210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210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210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210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06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63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210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210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0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0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0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0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210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210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0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0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0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0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63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210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63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2106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63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2" dur="500"/>
                                        <p:tgtEl>
                                          <p:spTgt spid="2106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63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6373" grpId="0" animBg="1"/>
      <p:bldP spid="2106392" grpId="0" autoUpdateAnimBg="0"/>
      <p:bldP spid="2106393" grpId="0" autoUpdateAnimBg="0"/>
      <p:bldP spid="2106400" grpId="0" autoUpdateAnimBg="0"/>
      <p:bldP spid="2106401" grpId="0" autoUpdateAnimBg="0"/>
      <p:bldP spid="2106402" grpId="0" autoUpdateAnimBg="0"/>
      <p:bldP spid="2106403" grpId="0" autoUpdateAnimBg="0"/>
      <p:bldP spid="2106404" grpId="0" autoUpdateAnimBg="0"/>
      <p:bldP spid="2106411" grpId="0" animBg="1" autoUpdateAnimBg="0"/>
      <p:bldP spid="2106412" grpId="0" animBg="1"/>
      <p:bldP spid="2106421" grpId="0" animBg="1" autoUpdateAnimBg="0"/>
      <p:bldP spid="2106422" grpId="0" autoUpdateAnimBg="0"/>
      <p:bldP spid="2106423" grpId="0" animBg="1"/>
      <p:bldP spid="2106424" grpId="0" animBg="1"/>
      <p:bldP spid="21064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882" name="Freeform 2"/>
          <p:cNvSpPr>
            <a:spLocks/>
          </p:cNvSpPr>
          <p:nvPr/>
        </p:nvSpPr>
        <p:spPr bwMode="auto">
          <a:xfrm>
            <a:off x="2120900" y="1760538"/>
            <a:ext cx="755650" cy="1052512"/>
          </a:xfrm>
          <a:custGeom>
            <a:avLst/>
            <a:gdLst>
              <a:gd name="T0" fmla="*/ 0 w 476"/>
              <a:gd name="T1" fmla="*/ 0 h 663"/>
              <a:gd name="T2" fmla="*/ 27 w 476"/>
              <a:gd name="T3" fmla="*/ 364 h 663"/>
              <a:gd name="T4" fmla="*/ 56 w 476"/>
              <a:gd name="T5" fmla="*/ 663 h 663"/>
              <a:gd name="T6" fmla="*/ 282 w 476"/>
              <a:gd name="T7" fmla="*/ 591 h 663"/>
              <a:gd name="T8" fmla="*/ 420 w 476"/>
              <a:gd name="T9" fmla="*/ 535 h 663"/>
              <a:gd name="T10" fmla="*/ 476 w 476"/>
              <a:gd name="T11" fmla="*/ 479 h 663"/>
              <a:gd name="T12" fmla="*/ 473 w 476"/>
              <a:gd name="T13" fmla="*/ 418 h 663"/>
              <a:gd name="T14" fmla="*/ 446 w 476"/>
              <a:gd name="T15" fmla="*/ 355 h 663"/>
              <a:gd name="T16" fmla="*/ 391 w 476"/>
              <a:gd name="T17" fmla="*/ 300 h 663"/>
              <a:gd name="T18" fmla="*/ 327 w 476"/>
              <a:gd name="T19" fmla="*/ 246 h 663"/>
              <a:gd name="T20" fmla="*/ 276 w 476"/>
              <a:gd name="T21" fmla="*/ 199 h 663"/>
              <a:gd name="T22" fmla="*/ 188 w 476"/>
              <a:gd name="T23" fmla="*/ 135 h 663"/>
              <a:gd name="T24" fmla="*/ 128 w 476"/>
              <a:gd name="T25" fmla="*/ 87 h 663"/>
              <a:gd name="T26" fmla="*/ 0 w 476"/>
              <a:gd name="T27" fmla="*/ 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6" h="663">
                <a:moveTo>
                  <a:pt x="0" y="0"/>
                </a:moveTo>
                <a:lnTo>
                  <a:pt x="27" y="364"/>
                </a:lnTo>
                <a:lnTo>
                  <a:pt x="56" y="663"/>
                </a:lnTo>
                <a:lnTo>
                  <a:pt x="282" y="591"/>
                </a:lnTo>
                <a:lnTo>
                  <a:pt x="420" y="535"/>
                </a:lnTo>
                <a:lnTo>
                  <a:pt x="476" y="479"/>
                </a:lnTo>
                <a:lnTo>
                  <a:pt x="473" y="418"/>
                </a:lnTo>
                <a:lnTo>
                  <a:pt x="446" y="355"/>
                </a:lnTo>
                <a:lnTo>
                  <a:pt x="391" y="300"/>
                </a:lnTo>
                <a:lnTo>
                  <a:pt x="327" y="246"/>
                </a:lnTo>
                <a:lnTo>
                  <a:pt x="276" y="199"/>
                </a:lnTo>
                <a:lnTo>
                  <a:pt x="188" y="135"/>
                </a:lnTo>
                <a:lnTo>
                  <a:pt x="128" y="8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FF00">
                  <a:gamma/>
                  <a:tint val="27843"/>
                  <a:invGamma/>
                </a:srgbClr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2883" name="Freeform 3"/>
          <p:cNvSpPr>
            <a:spLocks/>
          </p:cNvSpPr>
          <p:nvPr/>
        </p:nvSpPr>
        <p:spPr bwMode="auto">
          <a:xfrm>
            <a:off x="5945188" y="1828800"/>
            <a:ext cx="1592262" cy="3168650"/>
          </a:xfrm>
          <a:custGeom>
            <a:avLst/>
            <a:gdLst>
              <a:gd name="T0" fmla="*/ 995 w 1003"/>
              <a:gd name="T1" fmla="*/ 0 h 1996"/>
              <a:gd name="T2" fmla="*/ 591 w 1003"/>
              <a:gd name="T3" fmla="*/ 112 h 1996"/>
              <a:gd name="T4" fmla="*/ 295 w 1003"/>
              <a:gd name="T5" fmla="*/ 216 h 1996"/>
              <a:gd name="T6" fmla="*/ 83 w 1003"/>
              <a:gd name="T7" fmla="*/ 324 h 1996"/>
              <a:gd name="T8" fmla="*/ 19 w 1003"/>
              <a:gd name="T9" fmla="*/ 372 h 1996"/>
              <a:gd name="T10" fmla="*/ 0 w 1003"/>
              <a:gd name="T11" fmla="*/ 421 h 1996"/>
              <a:gd name="T12" fmla="*/ 31 w 1003"/>
              <a:gd name="T13" fmla="*/ 520 h 1996"/>
              <a:gd name="T14" fmla="*/ 115 w 1003"/>
              <a:gd name="T15" fmla="*/ 600 h 1996"/>
              <a:gd name="T16" fmla="*/ 215 w 1003"/>
              <a:gd name="T17" fmla="*/ 664 h 1996"/>
              <a:gd name="T18" fmla="*/ 379 w 1003"/>
              <a:gd name="T19" fmla="*/ 768 h 1996"/>
              <a:gd name="T20" fmla="*/ 500 w 1003"/>
              <a:gd name="T21" fmla="*/ 839 h 1996"/>
              <a:gd name="T22" fmla="*/ 371 w 1003"/>
              <a:gd name="T23" fmla="*/ 1432 h 1996"/>
              <a:gd name="T24" fmla="*/ 319 w 1003"/>
              <a:gd name="T25" fmla="*/ 1780 h 1996"/>
              <a:gd name="T26" fmla="*/ 295 w 1003"/>
              <a:gd name="T27" fmla="*/ 1996 h 1996"/>
              <a:gd name="T28" fmla="*/ 731 w 1003"/>
              <a:gd name="T29" fmla="*/ 1928 h 1996"/>
              <a:gd name="T30" fmla="*/ 973 w 1003"/>
              <a:gd name="T31" fmla="*/ 1885 h 1996"/>
              <a:gd name="T32" fmla="*/ 991 w 1003"/>
              <a:gd name="T33" fmla="*/ 1612 h 1996"/>
              <a:gd name="T34" fmla="*/ 1000 w 1003"/>
              <a:gd name="T35" fmla="*/ 1248 h 1996"/>
              <a:gd name="T36" fmla="*/ 1001 w 1003"/>
              <a:gd name="T37" fmla="*/ 756 h 1996"/>
              <a:gd name="T38" fmla="*/ 1003 w 1003"/>
              <a:gd name="T39" fmla="*/ 460 h 1996"/>
              <a:gd name="T40" fmla="*/ 991 w 1003"/>
              <a:gd name="T41" fmla="*/ 139 h 1996"/>
              <a:gd name="T42" fmla="*/ 995 w 1003"/>
              <a:gd name="T43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03" h="1996">
                <a:moveTo>
                  <a:pt x="995" y="0"/>
                </a:moveTo>
                <a:lnTo>
                  <a:pt x="591" y="112"/>
                </a:lnTo>
                <a:lnTo>
                  <a:pt x="295" y="216"/>
                </a:lnTo>
                <a:lnTo>
                  <a:pt x="83" y="324"/>
                </a:lnTo>
                <a:lnTo>
                  <a:pt x="19" y="372"/>
                </a:lnTo>
                <a:lnTo>
                  <a:pt x="0" y="421"/>
                </a:lnTo>
                <a:lnTo>
                  <a:pt x="31" y="520"/>
                </a:lnTo>
                <a:lnTo>
                  <a:pt x="115" y="600"/>
                </a:lnTo>
                <a:lnTo>
                  <a:pt x="215" y="664"/>
                </a:lnTo>
                <a:lnTo>
                  <a:pt x="379" y="768"/>
                </a:lnTo>
                <a:lnTo>
                  <a:pt x="500" y="839"/>
                </a:lnTo>
                <a:lnTo>
                  <a:pt x="371" y="1432"/>
                </a:lnTo>
                <a:lnTo>
                  <a:pt x="319" y="1780"/>
                </a:lnTo>
                <a:lnTo>
                  <a:pt x="295" y="1996"/>
                </a:lnTo>
                <a:lnTo>
                  <a:pt x="731" y="1928"/>
                </a:lnTo>
                <a:lnTo>
                  <a:pt x="973" y="1885"/>
                </a:lnTo>
                <a:lnTo>
                  <a:pt x="991" y="1612"/>
                </a:lnTo>
                <a:lnTo>
                  <a:pt x="1000" y="1248"/>
                </a:lnTo>
                <a:lnTo>
                  <a:pt x="1001" y="756"/>
                </a:lnTo>
                <a:lnTo>
                  <a:pt x="1003" y="460"/>
                </a:lnTo>
                <a:lnTo>
                  <a:pt x="991" y="139"/>
                </a:lnTo>
                <a:lnTo>
                  <a:pt x="995" y="0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2549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2884" name="Freeform 4"/>
          <p:cNvSpPr>
            <a:spLocks/>
          </p:cNvSpPr>
          <p:nvPr/>
        </p:nvSpPr>
        <p:spPr bwMode="auto">
          <a:xfrm>
            <a:off x="1028700" y="2470150"/>
            <a:ext cx="5695950" cy="3879850"/>
          </a:xfrm>
          <a:custGeom>
            <a:avLst/>
            <a:gdLst>
              <a:gd name="T0" fmla="*/ 160 w 3588"/>
              <a:gd name="T1" fmla="*/ 364 h 2444"/>
              <a:gd name="T2" fmla="*/ 60 w 3588"/>
              <a:gd name="T3" fmla="*/ 1336 h 2444"/>
              <a:gd name="T4" fmla="*/ 6 w 3588"/>
              <a:gd name="T5" fmla="*/ 2190 h 2444"/>
              <a:gd name="T6" fmla="*/ 0 w 3588"/>
              <a:gd name="T7" fmla="*/ 2376 h 2444"/>
              <a:gd name="T8" fmla="*/ 444 w 3588"/>
              <a:gd name="T9" fmla="*/ 2328 h 2444"/>
              <a:gd name="T10" fmla="*/ 715 w 3588"/>
              <a:gd name="T11" fmla="*/ 2299 h 2444"/>
              <a:gd name="T12" fmla="*/ 952 w 3588"/>
              <a:gd name="T13" fmla="*/ 2281 h 2444"/>
              <a:gd name="T14" fmla="*/ 1188 w 3588"/>
              <a:gd name="T15" fmla="*/ 2253 h 2444"/>
              <a:gd name="T16" fmla="*/ 1579 w 3588"/>
              <a:gd name="T17" fmla="*/ 2226 h 2444"/>
              <a:gd name="T18" fmla="*/ 1843 w 3588"/>
              <a:gd name="T19" fmla="*/ 2217 h 2444"/>
              <a:gd name="T20" fmla="*/ 2088 w 3588"/>
              <a:gd name="T21" fmla="*/ 2217 h 2444"/>
              <a:gd name="T22" fmla="*/ 2279 w 3588"/>
              <a:gd name="T23" fmla="*/ 2235 h 2444"/>
              <a:gd name="T24" fmla="*/ 2516 w 3588"/>
              <a:gd name="T25" fmla="*/ 2272 h 2444"/>
              <a:gd name="T26" fmla="*/ 2761 w 3588"/>
              <a:gd name="T27" fmla="*/ 2317 h 2444"/>
              <a:gd name="T28" fmla="*/ 2988 w 3588"/>
              <a:gd name="T29" fmla="*/ 2362 h 2444"/>
              <a:gd name="T30" fmla="*/ 3204 w 3588"/>
              <a:gd name="T31" fmla="*/ 2412 h 2444"/>
              <a:gd name="T32" fmla="*/ 3342 w 3588"/>
              <a:gd name="T33" fmla="*/ 2444 h 2444"/>
              <a:gd name="T34" fmla="*/ 3361 w 3588"/>
              <a:gd name="T35" fmla="*/ 2090 h 2444"/>
              <a:gd name="T36" fmla="*/ 3397 w 3588"/>
              <a:gd name="T37" fmla="*/ 1553 h 2444"/>
              <a:gd name="T38" fmla="*/ 3440 w 3588"/>
              <a:gd name="T39" fmla="*/ 1200 h 2444"/>
              <a:gd name="T40" fmla="*/ 3492 w 3588"/>
              <a:gd name="T41" fmla="*/ 912 h 2444"/>
              <a:gd name="T42" fmla="*/ 3533 w 3588"/>
              <a:gd name="T43" fmla="*/ 708 h 2444"/>
              <a:gd name="T44" fmla="*/ 3588 w 3588"/>
              <a:gd name="T45" fmla="*/ 440 h 2444"/>
              <a:gd name="T46" fmla="*/ 3288 w 3588"/>
              <a:gd name="T47" fmla="*/ 253 h 2444"/>
              <a:gd name="T48" fmla="*/ 3176 w 3588"/>
              <a:gd name="T49" fmla="*/ 164 h 2444"/>
              <a:gd name="T50" fmla="*/ 3124 w 3588"/>
              <a:gd name="T51" fmla="*/ 99 h 2444"/>
              <a:gd name="T52" fmla="*/ 3096 w 3588"/>
              <a:gd name="T53" fmla="*/ 20 h 2444"/>
              <a:gd name="T54" fmla="*/ 3032 w 3588"/>
              <a:gd name="T55" fmla="*/ 92 h 2444"/>
              <a:gd name="T56" fmla="*/ 2888 w 3588"/>
              <a:gd name="T57" fmla="*/ 290 h 2444"/>
              <a:gd name="T58" fmla="*/ 2660 w 3588"/>
              <a:gd name="T59" fmla="*/ 584 h 2444"/>
              <a:gd name="T60" fmla="*/ 2479 w 3588"/>
              <a:gd name="T61" fmla="*/ 790 h 2444"/>
              <a:gd name="T62" fmla="*/ 2288 w 3588"/>
              <a:gd name="T63" fmla="*/ 962 h 2444"/>
              <a:gd name="T64" fmla="*/ 2170 w 3588"/>
              <a:gd name="T65" fmla="*/ 1026 h 2444"/>
              <a:gd name="T66" fmla="*/ 2096 w 3588"/>
              <a:gd name="T67" fmla="*/ 1040 h 2444"/>
              <a:gd name="T68" fmla="*/ 2034 w 3588"/>
              <a:gd name="T69" fmla="*/ 1026 h 2444"/>
              <a:gd name="T70" fmla="*/ 1943 w 3588"/>
              <a:gd name="T71" fmla="*/ 981 h 2444"/>
              <a:gd name="T72" fmla="*/ 1812 w 3588"/>
              <a:gd name="T73" fmla="*/ 872 h 2444"/>
              <a:gd name="T74" fmla="*/ 1661 w 3588"/>
              <a:gd name="T75" fmla="*/ 708 h 2444"/>
              <a:gd name="T76" fmla="*/ 1532 w 3588"/>
              <a:gd name="T77" fmla="*/ 532 h 2444"/>
              <a:gd name="T78" fmla="*/ 1412 w 3588"/>
              <a:gd name="T79" fmla="*/ 344 h 2444"/>
              <a:gd name="T80" fmla="*/ 1320 w 3588"/>
              <a:gd name="T81" fmla="*/ 208 h 2444"/>
              <a:gd name="T82" fmla="*/ 1224 w 3588"/>
              <a:gd name="T83" fmla="*/ 80 h 2444"/>
              <a:gd name="T84" fmla="*/ 1172 w 3588"/>
              <a:gd name="T85" fmla="*/ 0 h 2444"/>
              <a:gd name="T86" fmla="*/ 1116 w 3588"/>
              <a:gd name="T87" fmla="*/ 88 h 2444"/>
              <a:gd name="T88" fmla="*/ 940 w 3588"/>
              <a:gd name="T89" fmla="*/ 160 h 2444"/>
              <a:gd name="T90" fmla="*/ 776 w 3588"/>
              <a:gd name="T91" fmla="*/ 212 h 2444"/>
              <a:gd name="T92" fmla="*/ 480 w 3588"/>
              <a:gd name="T93" fmla="*/ 284 h 2444"/>
              <a:gd name="T94" fmla="*/ 276 w 3588"/>
              <a:gd name="T95" fmla="*/ 336 h 2444"/>
              <a:gd name="T96" fmla="*/ 160 w 3588"/>
              <a:gd name="T97" fmla="*/ 364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588" h="2444">
                <a:moveTo>
                  <a:pt x="160" y="364"/>
                </a:moveTo>
                <a:lnTo>
                  <a:pt x="60" y="1336"/>
                </a:lnTo>
                <a:lnTo>
                  <a:pt x="6" y="2190"/>
                </a:lnTo>
                <a:lnTo>
                  <a:pt x="0" y="2376"/>
                </a:lnTo>
                <a:lnTo>
                  <a:pt x="444" y="2328"/>
                </a:lnTo>
                <a:lnTo>
                  <a:pt x="715" y="2299"/>
                </a:lnTo>
                <a:lnTo>
                  <a:pt x="952" y="2281"/>
                </a:lnTo>
                <a:lnTo>
                  <a:pt x="1188" y="2253"/>
                </a:lnTo>
                <a:lnTo>
                  <a:pt x="1579" y="2226"/>
                </a:lnTo>
                <a:lnTo>
                  <a:pt x="1843" y="2217"/>
                </a:lnTo>
                <a:lnTo>
                  <a:pt x="2088" y="2217"/>
                </a:lnTo>
                <a:lnTo>
                  <a:pt x="2279" y="2235"/>
                </a:lnTo>
                <a:lnTo>
                  <a:pt x="2516" y="2272"/>
                </a:lnTo>
                <a:lnTo>
                  <a:pt x="2761" y="2317"/>
                </a:lnTo>
                <a:lnTo>
                  <a:pt x="2988" y="2362"/>
                </a:lnTo>
                <a:lnTo>
                  <a:pt x="3204" y="2412"/>
                </a:lnTo>
                <a:lnTo>
                  <a:pt x="3342" y="2444"/>
                </a:lnTo>
                <a:lnTo>
                  <a:pt x="3361" y="2090"/>
                </a:lnTo>
                <a:lnTo>
                  <a:pt x="3397" y="1553"/>
                </a:lnTo>
                <a:lnTo>
                  <a:pt x="3440" y="1200"/>
                </a:lnTo>
                <a:lnTo>
                  <a:pt x="3492" y="912"/>
                </a:lnTo>
                <a:lnTo>
                  <a:pt x="3533" y="708"/>
                </a:lnTo>
                <a:lnTo>
                  <a:pt x="3588" y="440"/>
                </a:lnTo>
                <a:lnTo>
                  <a:pt x="3288" y="253"/>
                </a:lnTo>
                <a:lnTo>
                  <a:pt x="3176" y="164"/>
                </a:lnTo>
                <a:lnTo>
                  <a:pt x="3124" y="99"/>
                </a:lnTo>
                <a:lnTo>
                  <a:pt x="3096" y="20"/>
                </a:lnTo>
                <a:lnTo>
                  <a:pt x="3032" y="92"/>
                </a:lnTo>
                <a:lnTo>
                  <a:pt x="2888" y="290"/>
                </a:lnTo>
                <a:lnTo>
                  <a:pt x="2660" y="584"/>
                </a:lnTo>
                <a:lnTo>
                  <a:pt x="2479" y="790"/>
                </a:lnTo>
                <a:lnTo>
                  <a:pt x="2288" y="962"/>
                </a:lnTo>
                <a:lnTo>
                  <a:pt x="2170" y="1026"/>
                </a:lnTo>
                <a:lnTo>
                  <a:pt x="2096" y="1040"/>
                </a:lnTo>
                <a:lnTo>
                  <a:pt x="2034" y="1026"/>
                </a:lnTo>
                <a:lnTo>
                  <a:pt x="1943" y="981"/>
                </a:lnTo>
                <a:lnTo>
                  <a:pt x="1812" y="872"/>
                </a:lnTo>
                <a:lnTo>
                  <a:pt x="1661" y="708"/>
                </a:lnTo>
                <a:lnTo>
                  <a:pt x="1532" y="532"/>
                </a:lnTo>
                <a:lnTo>
                  <a:pt x="1412" y="344"/>
                </a:lnTo>
                <a:lnTo>
                  <a:pt x="1320" y="208"/>
                </a:lnTo>
                <a:lnTo>
                  <a:pt x="1224" y="80"/>
                </a:lnTo>
                <a:lnTo>
                  <a:pt x="1172" y="0"/>
                </a:lnTo>
                <a:lnTo>
                  <a:pt x="1116" y="88"/>
                </a:lnTo>
                <a:lnTo>
                  <a:pt x="940" y="160"/>
                </a:lnTo>
                <a:lnTo>
                  <a:pt x="776" y="212"/>
                </a:lnTo>
                <a:lnTo>
                  <a:pt x="480" y="284"/>
                </a:lnTo>
                <a:lnTo>
                  <a:pt x="276" y="336"/>
                </a:lnTo>
                <a:lnTo>
                  <a:pt x="160" y="364"/>
                </a:lnTo>
                <a:close/>
              </a:path>
            </a:pathLst>
          </a:custGeom>
          <a:gradFill rotWithShape="0">
            <a:gsLst>
              <a:gs pos="0">
                <a:srgbClr val="00FFFF">
                  <a:gamma/>
                  <a:shade val="70980"/>
                  <a:invGamma/>
                </a:srgbClr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2886" name="Freeform 6"/>
          <p:cNvSpPr>
            <a:spLocks/>
          </p:cNvSpPr>
          <p:nvPr/>
        </p:nvSpPr>
        <p:spPr bwMode="auto">
          <a:xfrm>
            <a:off x="2894013" y="2452688"/>
            <a:ext cx="3081337" cy="1662112"/>
          </a:xfrm>
          <a:custGeom>
            <a:avLst/>
            <a:gdLst>
              <a:gd name="T0" fmla="*/ 0 w 1928"/>
              <a:gd name="T1" fmla="*/ 8 h 1045"/>
              <a:gd name="T2" fmla="*/ 917 w 1928"/>
              <a:gd name="T3" fmla="*/ 1044 h 1045"/>
              <a:gd name="T4" fmla="*/ 1928 w 1928"/>
              <a:gd name="T5" fmla="*/ 0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8" h="1045">
                <a:moveTo>
                  <a:pt x="0" y="8"/>
                </a:moveTo>
                <a:cubicBezTo>
                  <a:pt x="153" y="179"/>
                  <a:pt x="596" y="1045"/>
                  <a:pt x="917" y="1044"/>
                </a:cubicBezTo>
                <a:cubicBezTo>
                  <a:pt x="1238" y="1043"/>
                  <a:pt x="1718" y="217"/>
                  <a:pt x="1928" y="0"/>
                </a:cubicBezTo>
              </a:path>
            </a:pathLst>
          </a:custGeom>
          <a:noFill/>
          <a:ln w="38100" cap="flat" cmpd="sng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2887" name="Group 7"/>
          <p:cNvGrpSpPr>
            <a:grpSpLocks/>
          </p:cNvGrpSpPr>
          <p:nvPr/>
        </p:nvGrpSpPr>
        <p:grpSpPr bwMode="auto">
          <a:xfrm>
            <a:off x="1212850" y="1746250"/>
            <a:ext cx="6334125" cy="1446213"/>
            <a:chOff x="764" y="1100"/>
            <a:chExt cx="3990" cy="911"/>
          </a:xfrm>
        </p:grpSpPr>
        <p:sp>
          <p:nvSpPr>
            <p:cNvPr id="2042888" name="Freeform 8"/>
            <p:cNvSpPr>
              <a:spLocks/>
            </p:cNvSpPr>
            <p:nvPr/>
          </p:nvSpPr>
          <p:spPr bwMode="auto">
            <a:xfrm rot="-147831">
              <a:off x="3668" y="1171"/>
              <a:ext cx="1086" cy="840"/>
            </a:xfrm>
            <a:custGeom>
              <a:avLst/>
              <a:gdLst>
                <a:gd name="T0" fmla="*/ 1086 w 1086"/>
                <a:gd name="T1" fmla="*/ 0 h 840"/>
                <a:gd name="T2" fmla="*/ 88 w 1086"/>
                <a:gd name="T3" fmla="*/ 357 h 840"/>
                <a:gd name="T4" fmla="*/ 560 w 1086"/>
                <a:gd name="T5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6" h="840">
                  <a:moveTo>
                    <a:pt x="1086" y="0"/>
                  </a:moveTo>
                  <a:cubicBezTo>
                    <a:pt x="631" y="115"/>
                    <a:pt x="176" y="217"/>
                    <a:pt x="88" y="357"/>
                  </a:cubicBezTo>
                  <a:cubicBezTo>
                    <a:pt x="0" y="497"/>
                    <a:pt x="462" y="740"/>
                    <a:pt x="560" y="840"/>
                  </a:cubicBezTo>
                </a:path>
              </a:pathLst>
            </a:custGeom>
            <a:noFill/>
            <a:ln w="38100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2889" name="Freeform 9"/>
            <p:cNvSpPr>
              <a:spLocks/>
            </p:cNvSpPr>
            <p:nvPr/>
          </p:nvSpPr>
          <p:spPr bwMode="auto">
            <a:xfrm rot="-340682">
              <a:off x="764" y="1100"/>
              <a:ext cx="1132" cy="768"/>
            </a:xfrm>
            <a:custGeom>
              <a:avLst/>
              <a:gdLst>
                <a:gd name="T0" fmla="*/ 0 w 1132"/>
                <a:gd name="T1" fmla="*/ 768 h 768"/>
                <a:gd name="T2" fmla="*/ 1030 w 1132"/>
                <a:gd name="T3" fmla="*/ 538 h 768"/>
                <a:gd name="T4" fmla="*/ 612 w 1132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2" h="768">
                  <a:moveTo>
                    <a:pt x="0" y="768"/>
                  </a:moveTo>
                  <a:cubicBezTo>
                    <a:pt x="171" y="730"/>
                    <a:pt x="928" y="666"/>
                    <a:pt x="1030" y="538"/>
                  </a:cubicBezTo>
                  <a:cubicBezTo>
                    <a:pt x="1132" y="410"/>
                    <a:pt x="699" y="112"/>
                    <a:pt x="612" y="0"/>
                  </a:cubicBezTo>
                </a:path>
              </a:pathLst>
            </a:custGeom>
            <a:noFill/>
            <a:ln w="38100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2890" name="Group 10"/>
          <p:cNvGrpSpPr>
            <a:grpSpLocks/>
          </p:cNvGrpSpPr>
          <p:nvPr/>
        </p:nvGrpSpPr>
        <p:grpSpPr bwMode="auto">
          <a:xfrm>
            <a:off x="1027113" y="1757363"/>
            <a:ext cx="6519862" cy="4606925"/>
            <a:chOff x="647" y="1107"/>
            <a:chExt cx="4107" cy="2902"/>
          </a:xfrm>
        </p:grpSpPr>
        <p:grpSp>
          <p:nvGrpSpPr>
            <p:cNvPr id="2042891" name="Group 11"/>
            <p:cNvGrpSpPr>
              <a:grpSpLocks/>
            </p:cNvGrpSpPr>
            <p:nvPr/>
          </p:nvGrpSpPr>
          <p:grpSpPr bwMode="auto">
            <a:xfrm>
              <a:off x="4000" y="1136"/>
              <a:ext cx="754" cy="2873"/>
              <a:chOff x="4000" y="1136"/>
              <a:chExt cx="754" cy="2873"/>
            </a:xfrm>
          </p:grpSpPr>
          <p:sp>
            <p:nvSpPr>
              <p:cNvPr id="2042892" name="Freeform 12"/>
              <p:cNvSpPr>
                <a:spLocks/>
              </p:cNvSpPr>
              <p:nvPr/>
            </p:nvSpPr>
            <p:spPr bwMode="auto">
              <a:xfrm>
                <a:off x="4724" y="1136"/>
                <a:ext cx="30" cy="1900"/>
              </a:xfrm>
              <a:custGeom>
                <a:avLst/>
                <a:gdLst>
                  <a:gd name="T0" fmla="*/ 14 w 30"/>
                  <a:gd name="T1" fmla="*/ 0 h 1900"/>
                  <a:gd name="T2" fmla="*/ 28 w 30"/>
                  <a:gd name="T3" fmla="*/ 947 h 1900"/>
                  <a:gd name="T4" fmla="*/ 0 w 30"/>
                  <a:gd name="T5" fmla="*/ 1900 h 1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1900">
                    <a:moveTo>
                      <a:pt x="14" y="0"/>
                    </a:moveTo>
                    <a:cubicBezTo>
                      <a:pt x="22" y="156"/>
                      <a:pt x="30" y="630"/>
                      <a:pt x="28" y="947"/>
                    </a:cubicBezTo>
                    <a:cubicBezTo>
                      <a:pt x="26" y="1264"/>
                      <a:pt x="6" y="1702"/>
                      <a:pt x="0" y="1900"/>
                    </a:cubicBezTo>
                  </a:path>
                </a:pathLst>
              </a:custGeom>
              <a:noFill/>
              <a:ln w="28575" cap="flat" cmpd="sng">
                <a:solidFill>
                  <a:srgbClr val="33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2893" name="Freeform 13"/>
              <p:cNvSpPr>
                <a:spLocks/>
              </p:cNvSpPr>
              <p:nvPr/>
            </p:nvSpPr>
            <p:spPr bwMode="auto">
              <a:xfrm>
                <a:off x="4000" y="2011"/>
                <a:ext cx="237" cy="1998"/>
              </a:xfrm>
              <a:custGeom>
                <a:avLst/>
                <a:gdLst>
                  <a:gd name="T0" fmla="*/ 237 w 237"/>
                  <a:gd name="T1" fmla="*/ 0 h 1998"/>
                  <a:gd name="T2" fmla="*/ 54 w 237"/>
                  <a:gd name="T3" fmla="*/ 998 h 1998"/>
                  <a:gd name="T4" fmla="*/ 0 w 237"/>
                  <a:gd name="T5" fmla="*/ 1998 h 1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7" h="1998">
                    <a:moveTo>
                      <a:pt x="237" y="0"/>
                    </a:moveTo>
                    <a:cubicBezTo>
                      <a:pt x="207" y="166"/>
                      <a:pt x="94" y="665"/>
                      <a:pt x="54" y="998"/>
                    </a:cubicBezTo>
                    <a:cubicBezTo>
                      <a:pt x="14" y="1331"/>
                      <a:pt x="11" y="1790"/>
                      <a:pt x="0" y="1998"/>
                    </a:cubicBezTo>
                  </a:path>
                </a:pathLst>
              </a:custGeom>
              <a:noFill/>
              <a:ln w="28575" cap="flat" cmpd="sng">
                <a:solidFill>
                  <a:srgbClr val="33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42894" name="Group 14"/>
            <p:cNvGrpSpPr>
              <a:grpSpLocks/>
            </p:cNvGrpSpPr>
            <p:nvPr/>
          </p:nvGrpSpPr>
          <p:grpSpPr bwMode="auto">
            <a:xfrm>
              <a:off x="647" y="1107"/>
              <a:ext cx="771" cy="2839"/>
              <a:chOff x="647" y="1107"/>
              <a:chExt cx="771" cy="2839"/>
            </a:xfrm>
          </p:grpSpPr>
          <p:sp>
            <p:nvSpPr>
              <p:cNvPr id="2042895" name="Freeform 15"/>
              <p:cNvSpPr>
                <a:spLocks/>
              </p:cNvSpPr>
              <p:nvPr/>
            </p:nvSpPr>
            <p:spPr bwMode="auto">
              <a:xfrm>
                <a:off x="647" y="1916"/>
                <a:ext cx="161" cy="2030"/>
              </a:xfrm>
              <a:custGeom>
                <a:avLst/>
                <a:gdLst>
                  <a:gd name="T0" fmla="*/ 161 w 161"/>
                  <a:gd name="T1" fmla="*/ 0 h 2030"/>
                  <a:gd name="T2" fmla="*/ 26 w 161"/>
                  <a:gd name="T3" fmla="*/ 1448 h 2030"/>
                  <a:gd name="T4" fmla="*/ 7 w 161"/>
                  <a:gd name="T5" fmla="*/ 2030 h 2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1" h="2030">
                    <a:moveTo>
                      <a:pt x="161" y="0"/>
                    </a:moveTo>
                    <a:cubicBezTo>
                      <a:pt x="139" y="241"/>
                      <a:pt x="52" y="1110"/>
                      <a:pt x="26" y="1448"/>
                    </a:cubicBezTo>
                    <a:cubicBezTo>
                      <a:pt x="0" y="1786"/>
                      <a:pt x="11" y="1909"/>
                      <a:pt x="7" y="2030"/>
                    </a:cubicBezTo>
                  </a:path>
                </a:pathLst>
              </a:custGeom>
              <a:noFill/>
              <a:ln w="28575" cap="flat" cmpd="sng">
                <a:solidFill>
                  <a:srgbClr val="33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42896" name="Group 16"/>
              <p:cNvGrpSpPr>
                <a:grpSpLocks/>
              </p:cNvGrpSpPr>
              <p:nvPr/>
            </p:nvGrpSpPr>
            <p:grpSpPr bwMode="auto">
              <a:xfrm>
                <a:off x="1338" y="1107"/>
                <a:ext cx="80" cy="1839"/>
                <a:chOff x="1374" y="1111"/>
                <a:chExt cx="44" cy="1835"/>
              </a:xfrm>
            </p:grpSpPr>
            <p:sp>
              <p:nvSpPr>
                <p:cNvPr id="2042897" name="Freeform 17"/>
                <p:cNvSpPr>
                  <a:spLocks/>
                </p:cNvSpPr>
                <p:nvPr/>
              </p:nvSpPr>
              <p:spPr bwMode="auto">
                <a:xfrm>
                  <a:off x="1400" y="1792"/>
                  <a:ext cx="18" cy="1154"/>
                </a:xfrm>
                <a:custGeom>
                  <a:avLst/>
                  <a:gdLst>
                    <a:gd name="T0" fmla="*/ 3 w 18"/>
                    <a:gd name="T1" fmla="*/ 0 h 1154"/>
                    <a:gd name="T2" fmla="*/ 17 w 18"/>
                    <a:gd name="T3" fmla="*/ 665 h 1154"/>
                    <a:gd name="T4" fmla="*/ 0 w 18"/>
                    <a:gd name="T5" fmla="*/ 1154 h 1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" h="1154">
                      <a:moveTo>
                        <a:pt x="3" y="0"/>
                      </a:moveTo>
                      <a:cubicBezTo>
                        <a:pt x="6" y="109"/>
                        <a:pt x="18" y="473"/>
                        <a:pt x="17" y="665"/>
                      </a:cubicBezTo>
                      <a:cubicBezTo>
                        <a:pt x="16" y="857"/>
                        <a:pt x="4" y="1052"/>
                        <a:pt x="0" y="115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33CCFF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42898" name="Line 18"/>
                <p:cNvSpPr>
                  <a:spLocks noChangeShapeType="1"/>
                </p:cNvSpPr>
                <p:nvPr/>
              </p:nvSpPr>
              <p:spPr bwMode="auto">
                <a:xfrm>
                  <a:off x="1374" y="1111"/>
                  <a:ext cx="32" cy="684"/>
                </a:xfrm>
                <a:prstGeom prst="line">
                  <a:avLst/>
                </a:prstGeom>
                <a:noFill/>
                <a:ln w="28575">
                  <a:solidFill>
                    <a:srgbClr val="33CC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042899" name="Group 19"/>
          <p:cNvGrpSpPr>
            <a:grpSpLocks/>
          </p:cNvGrpSpPr>
          <p:nvPr/>
        </p:nvGrpSpPr>
        <p:grpSpPr bwMode="auto">
          <a:xfrm>
            <a:off x="1038225" y="4676775"/>
            <a:ext cx="6465888" cy="1673225"/>
            <a:chOff x="654" y="2946"/>
            <a:chExt cx="4073" cy="1054"/>
          </a:xfrm>
        </p:grpSpPr>
        <p:sp>
          <p:nvSpPr>
            <p:cNvPr id="2042900" name="Freeform 20"/>
            <p:cNvSpPr>
              <a:spLocks/>
            </p:cNvSpPr>
            <p:nvPr/>
          </p:nvSpPr>
          <p:spPr bwMode="auto">
            <a:xfrm>
              <a:off x="654" y="3763"/>
              <a:ext cx="3355" cy="237"/>
            </a:xfrm>
            <a:custGeom>
              <a:avLst/>
              <a:gdLst>
                <a:gd name="T0" fmla="*/ 0 w 3355"/>
                <a:gd name="T1" fmla="*/ 174 h 237"/>
                <a:gd name="T2" fmla="*/ 1973 w 3355"/>
                <a:gd name="T3" fmla="*/ 10 h 237"/>
                <a:gd name="T4" fmla="*/ 3355 w 3355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55" h="237">
                  <a:moveTo>
                    <a:pt x="0" y="174"/>
                  </a:moveTo>
                  <a:cubicBezTo>
                    <a:pt x="329" y="147"/>
                    <a:pt x="1414" y="0"/>
                    <a:pt x="1973" y="10"/>
                  </a:cubicBezTo>
                  <a:cubicBezTo>
                    <a:pt x="2532" y="20"/>
                    <a:pt x="3067" y="190"/>
                    <a:pt x="3355" y="237"/>
                  </a:cubicBezTo>
                </a:path>
              </a:pathLst>
            </a:custGeom>
            <a:noFill/>
            <a:ln w="28575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42901" name="Group 21"/>
            <p:cNvGrpSpPr>
              <a:grpSpLocks/>
            </p:cNvGrpSpPr>
            <p:nvPr/>
          </p:nvGrpSpPr>
          <p:grpSpPr bwMode="auto">
            <a:xfrm>
              <a:off x="1400" y="2946"/>
              <a:ext cx="3327" cy="336"/>
              <a:chOff x="1318" y="2991"/>
              <a:chExt cx="3463" cy="336"/>
            </a:xfrm>
          </p:grpSpPr>
          <p:sp>
            <p:nvSpPr>
              <p:cNvPr id="2042902" name="Freeform 22"/>
              <p:cNvSpPr>
                <a:spLocks/>
              </p:cNvSpPr>
              <p:nvPr/>
            </p:nvSpPr>
            <p:spPr bwMode="auto">
              <a:xfrm>
                <a:off x="1318" y="2991"/>
                <a:ext cx="2700" cy="336"/>
              </a:xfrm>
              <a:custGeom>
                <a:avLst/>
                <a:gdLst>
                  <a:gd name="T0" fmla="*/ 0 w 2700"/>
                  <a:gd name="T1" fmla="*/ 0 h 336"/>
                  <a:gd name="T2" fmla="*/ 1269 w 2700"/>
                  <a:gd name="T3" fmla="*/ 300 h 336"/>
                  <a:gd name="T4" fmla="*/ 2700 w 2700"/>
                  <a:gd name="T5" fmla="*/ 218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00" h="336">
                    <a:moveTo>
                      <a:pt x="0" y="0"/>
                    </a:moveTo>
                    <a:cubicBezTo>
                      <a:pt x="211" y="48"/>
                      <a:pt x="819" y="264"/>
                      <a:pt x="1269" y="300"/>
                    </a:cubicBezTo>
                    <a:cubicBezTo>
                      <a:pt x="1719" y="336"/>
                      <a:pt x="2402" y="235"/>
                      <a:pt x="2700" y="218"/>
                    </a:cubicBezTo>
                  </a:path>
                </a:pathLst>
              </a:custGeom>
              <a:noFill/>
              <a:ln w="28575" cap="flat" cmpd="sng">
                <a:solidFill>
                  <a:srgbClr val="33CCFF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2903" name="Freeform 23"/>
              <p:cNvSpPr>
                <a:spLocks/>
              </p:cNvSpPr>
              <p:nvPr/>
            </p:nvSpPr>
            <p:spPr bwMode="auto">
              <a:xfrm>
                <a:off x="3972" y="3082"/>
                <a:ext cx="809" cy="127"/>
              </a:xfrm>
              <a:custGeom>
                <a:avLst/>
                <a:gdLst>
                  <a:gd name="T0" fmla="*/ 0 w 809"/>
                  <a:gd name="T1" fmla="*/ 127 h 127"/>
                  <a:gd name="T2" fmla="*/ 809 w 809"/>
                  <a:gd name="T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09" h="127">
                    <a:moveTo>
                      <a:pt x="0" y="127"/>
                    </a:moveTo>
                    <a:lnTo>
                      <a:pt x="809" y="0"/>
                    </a:lnTo>
                  </a:path>
                </a:pathLst>
              </a:cu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042904" name="Group 24"/>
          <p:cNvGrpSpPr>
            <a:grpSpLocks/>
          </p:cNvGrpSpPr>
          <p:nvPr/>
        </p:nvGrpSpPr>
        <p:grpSpPr bwMode="auto">
          <a:xfrm>
            <a:off x="4027488" y="2116138"/>
            <a:ext cx="1774825" cy="4551362"/>
            <a:chOff x="2537" y="1333"/>
            <a:chExt cx="1118" cy="2867"/>
          </a:xfrm>
        </p:grpSpPr>
        <p:sp>
          <p:nvSpPr>
            <p:cNvPr id="2042905" name="AutoShape 25"/>
            <p:cNvSpPr>
              <a:spLocks noChangeArrowheads="1"/>
            </p:cNvSpPr>
            <p:nvPr/>
          </p:nvSpPr>
          <p:spPr bwMode="auto">
            <a:xfrm>
              <a:off x="2545" y="1346"/>
              <a:ext cx="1103" cy="2854"/>
            </a:xfrm>
            <a:prstGeom prst="can">
              <a:avLst>
                <a:gd name="adj" fmla="val 34176"/>
              </a:avLst>
            </a:prstGeom>
            <a:gradFill rotWithShape="0">
              <a:gsLst>
                <a:gs pos="0">
                  <a:srgbClr val="FF0000"/>
                </a:gs>
                <a:gs pos="50000">
                  <a:srgbClr val="FFFFFF"/>
                </a:gs>
                <a:gs pos="100000">
                  <a:srgbClr val="FF0000"/>
                </a:gs>
              </a:gsLst>
              <a:lin ang="0" scaled="1"/>
            </a:gra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2906" name="Oval 26"/>
            <p:cNvSpPr>
              <a:spLocks noChangeArrowheads="1"/>
            </p:cNvSpPr>
            <p:nvPr/>
          </p:nvSpPr>
          <p:spPr bwMode="auto">
            <a:xfrm>
              <a:off x="2537" y="1333"/>
              <a:ext cx="1118" cy="4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2907" name="Freeform 27"/>
          <p:cNvSpPr>
            <a:spLocks/>
          </p:cNvSpPr>
          <p:nvPr/>
        </p:nvSpPr>
        <p:spPr bwMode="auto">
          <a:xfrm>
            <a:off x="3867150" y="4422775"/>
            <a:ext cx="2605088" cy="1914525"/>
          </a:xfrm>
          <a:custGeom>
            <a:avLst/>
            <a:gdLst>
              <a:gd name="T0" fmla="*/ 89 w 1641"/>
              <a:gd name="T1" fmla="*/ 342 h 1206"/>
              <a:gd name="T2" fmla="*/ 0 w 1641"/>
              <a:gd name="T3" fmla="*/ 760 h 1206"/>
              <a:gd name="T4" fmla="*/ 55 w 1641"/>
              <a:gd name="T5" fmla="*/ 869 h 1206"/>
              <a:gd name="T6" fmla="*/ 87 w 1641"/>
              <a:gd name="T7" fmla="*/ 994 h 1206"/>
              <a:gd name="T8" fmla="*/ 291 w 1641"/>
              <a:gd name="T9" fmla="*/ 997 h 1206"/>
              <a:gd name="T10" fmla="*/ 414 w 1641"/>
              <a:gd name="T11" fmla="*/ 1009 h 1206"/>
              <a:gd name="T12" fmla="*/ 537 w 1641"/>
              <a:gd name="T13" fmla="*/ 1018 h 1206"/>
              <a:gd name="T14" fmla="*/ 696 w 1641"/>
              <a:gd name="T15" fmla="*/ 1042 h 1206"/>
              <a:gd name="T16" fmla="*/ 868 w 1641"/>
              <a:gd name="T17" fmla="*/ 1066 h 1206"/>
              <a:gd name="T18" fmla="*/ 1092 w 1641"/>
              <a:gd name="T19" fmla="*/ 1114 h 1206"/>
              <a:gd name="T20" fmla="*/ 1212 w 1641"/>
              <a:gd name="T21" fmla="*/ 1146 h 1206"/>
              <a:gd name="T22" fmla="*/ 1564 w 1641"/>
              <a:gd name="T23" fmla="*/ 1206 h 1206"/>
              <a:gd name="T24" fmla="*/ 1568 w 1641"/>
              <a:gd name="T25" fmla="*/ 838 h 1206"/>
              <a:gd name="T26" fmla="*/ 1584 w 1641"/>
              <a:gd name="T27" fmla="*/ 450 h 1206"/>
              <a:gd name="T28" fmla="*/ 1616 w 1641"/>
              <a:gd name="T29" fmla="*/ 150 h 1206"/>
              <a:gd name="T30" fmla="*/ 1641 w 1641"/>
              <a:gd name="T31" fmla="*/ 0 h 1206"/>
              <a:gd name="T32" fmla="*/ 1574 w 1641"/>
              <a:gd name="T33" fmla="*/ 34 h 1206"/>
              <a:gd name="T34" fmla="*/ 1424 w 1641"/>
              <a:gd name="T35" fmla="*/ 21 h 1206"/>
              <a:gd name="T36" fmla="*/ 1329 w 1641"/>
              <a:gd name="T37" fmla="*/ 13 h 1206"/>
              <a:gd name="T38" fmla="*/ 1227 w 1641"/>
              <a:gd name="T39" fmla="*/ 3 h 1206"/>
              <a:gd name="T40" fmla="*/ 1197 w 1641"/>
              <a:gd name="T41" fmla="*/ 15 h 1206"/>
              <a:gd name="T42" fmla="*/ 1170 w 1641"/>
              <a:gd name="T43" fmla="*/ 22 h 1206"/>
              <a:gd name="T44" fmla="*/ 1131 w 1641"/>
              <a:gd name="T45" fmla="*/ 31 h 1206"/>
              <a:gd name="T46" fmla="*/ 1083 w 1641"/>
              <a:gd name="T47" fmla="*/ 40 h 1206"/>
              <a:gd name="T48" fmla="*/ 1026 w 1641"/>
              <a:gd name="T49" fmla="*/ 49 h 1206"/>
              <a:gd name="T50" fmla="*/ 962 w 1641"/>
              <a:gd name="T51" fmla="*/ 55 h 1206"/>
              <a:gd name="T52" fmla="*/ 882 w 1641"/>
              <a:gd name="T53" fmla="*/ 63 h 1206"/>
              <a:gd name="T54" fmla="*/ 782 w 1641"/>
              <a:gd name="T55" fmla="*/ 69 h 1206"/>
              <a:gd name="T56" fmla="*/ 693 w 1641"/>
              <a:gd name="T57" fmla="*/ 517 h 1206"/>
              <a:gd name="T58" fmla="*/ 651 w 1641"/>
              <a:gd name="T59" fmla="*/ 667 h 1206"/>
              <a:gd name="T60" fmla="*/ 633 w 1641"/>
              <a:gd name="T61" fmla="*/ 721 h 1206"/>
              <a:gd name="T62" fmla="*/ 609 w 1641"/>
              <a:gd name="T63" fmla="*/ 787 h 1206"/>
              <a:gd name="T64" fmla="*/ 596 w 1641"/>
              <a:gd name="T65" fmla="*/ 813 h 1206"/>
              <a:gd name="T66" fmla="*/ 579 w 1641"/>
              <a:gd name="T67" fmla="*/ 838 h 1206"/>
              <a:gd name="T68" fmla="*/ 551 w 1641"/>
              <a:gd name="T69" fmla="*/ 870 h 1206"/>
              <a:gd name="T70" fmla="*/ 524 w 1641"/>
              <a:gd name="T71" fmla="*/ 888 h 1206"/>
              <a:gd name="T72" fmla="*/ 500 w 1641"/>
              <a:gd name="T73" fmla="*/ 902 h 1206"/>
              <a:gd name="T74" fmla="*/ 464 w 1641"/>
              <a:gd name="T75" fmla="*/ 915 h 1206"/>
              <a:gd name="T76" fmla="*/ 423 w 1641"/>
              <a:gd name="T77" fmla="*/ 922 h 1206"/>
              <a:gd name="T78" fmla="*/ 396 w 1641"/>
              <a:gd name="T79" fmla="*/ 922 h 1206"/>
              <a:gd name="T80" fmla="*/ 366 w 1641"/>
              <a:gd name="T81" fmla="*/ 916 h 1206"/>
              <a:gd name="T82" fmla="*/ 338 w 1641"/>
              <a:gd name="T83" fmla="*/ 907 h 1206"/>
              <a:gd name="T84" fmla="*/ 316 w 1641"/>
              <a:gd name="T85" fmla="*/ 894 h 1206"/>
              <a:gd name="T86" fmla="*/ 287 w 1641"/>
              <a:gd name="T87" fmla="*/ 877 h 1206"/>
              <a:gd name="T88" fmla="*/ 267 w 1641"/>
              <a:gd name="T89" fmla="*/ 859 h 1206"/>
              <a:gd name="T90" fmla="*/ 240 w 1641"/>
              <a:gd name="T91" fmla="*/ 826 h 1206"/>
              <a:gd name="T92" fmla="*/ 213 w 1641"/>
              <a:gd name="T93" fmla="*/ 772 h 1206"/>
              <a:gd name="T94" fmla="*/ 186 w 1641"/>
              <a:gd name="T95" fmla="*/ 709 h 1206"/>
              <a:gd name="T96" fmla="*/ 164 w 1641"/>
              <a:gd name="T97" fmla="*/ 639 h 1206"/>
              <a:gd name="T98" fmla="*/ 146 w 1641"/>
              <a:gd name="T99" fmla="*/ 569 h 1206"/>
              <a:gd name="T100" fmla="*/ 131 w 1641"/>
              <a:gd name="T101" fmla="*/ 508 h 1206"/>
              <a:gd name="T102" fmla="*/ 113 w 1641"/>
              <a:gd name="T103" fmla="*/ 439 h 1206"/>
              <a:gd name="T104" fmla="*/ 107 w 1641"/>
              <a:gd name="T105" fmla="*/ 408 h 1206"/>
              <a:gd name="T106" fmla="*/ 99 w 1641"/>
              <a:gd name="T107" fmla="*/ 366 h 1206"/>
              <a:gd name="T108" fmla="*/ 89 w 1641"/>
              <a:gd name="T109" fmla="*/ 342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41" h="1206">
                <a:moveTo>
                  <a:pt x="89" y="342"/>
                </a:moveTo>
                <a:lnTo>
                  <a:pt x="0" y="760"/>
                </a:lnTo>
                <a:lnTo>
                  <a:pt x="55" y="869"/>
                </a:lnTo>
                <a:lnTo>
                  <a:pt x="87" y="994"/>
                </a:lnTo>
                <a:lnTo>
                  <a:pt x="291" y="997"/>
                </a:lnTo>
                <a:lnTo>
                  <a:pt x="414" y="1009"/>
                </a:lnTo>
                <a:lnTo>
                  <a:pt x="537" y="1018"/>
                </a:lnTo>
                <a:lnTo>
                  <a:pt x="696" y="1042"/>
                </a:lnTo>
                <a:lnTo>
                  <a:pt x="868" y="1066"/>
                </a:lnTo>
                <a:lnTo>
                  <a:pt x="1092" y="1114"/>
                </a:lnTo>
                <a:lnTo>
                  <a:pt x="1212" y="1146"/>
                </a:lnTo>
                <a:lnTo>
                  <a:pt x="1564" y="1206"/>
                </a:lnTo>
                <a:lnTo>
                  <a:pt x="1568" y="838"/>
                </a:lnTo>
                <a:lnTo>
                  <a:pt x="1584" y="450"/>
                </a:lnTo>
                <a:lnTo>
                  <a:pt x="1616" y="150"/>
                </a:lnTo>
                <a:lnTo>
                  <a:pt x="1641" y="0"/>
                </a:lnTo>
                <a:lnTo>
                  <a:pt x="1574" y="34"/>
                </a:lnTo>
                <a:lnTo>
                  <a:pt x="1424" y="21"/>
                </a:lnTo>
                <a:lnTo>
                  <a:pt x="1329" y="13"/>
                </a:lnTo>
                <a:lnTo>
                  <a:pt x="1227" y="3"/>
                </a:lnTo>
                <a:lnTo>
                  <a:pt x="1197" y="15"/>
                </a:lnTo>
                <a:lnTo>
                  <a:pt x="1170" y="22"/>
                </a:lnTo>
                <a:lnTo>
                  <a:pt x="1131" y="31"/>
                </a:lnTo>
                <a:lnTo>
                  <a:pt x="1083" y="40"/>
                </a:lnTo>
                <a:lnTo>
                  <a:pt x="1026" y="49"/>
                </a:lnTo>
                <a:lnTo>
                  <a:pt x="962" y="55"/>
                </a:lnTo>
                <a:lnTo>
                  <a:pt x="882" y="63"/>
                </a:lnTo>
                <a:lnTo>
                  <a:pt x="782" y="69"/>
                </a:lnTo>
                <a:lnTo>
                  <a:pt x="693" y="517"/>
                </a:lnTo>
                <a:lnTo>
                  <a:pt x="651" y="667"/>
                </a:lnTo>
                <a:lnTo>
                  <a:pt x="633" y="721"/>
                </a:lnTo>
                <a:lnTo>
                  <a:pt x="609" y="787"/>
                </a:lnTo>
                <a:lnTo>
                  <a:pt x="596" y="813"/>
                </a:lnTo>
                <a:lnTo>
                  <a:pt x="579" y="838"/>
                </a:lnTo>
                <a:lnTo>
                  <a:pt x="551" y="870"/>
                </a:lnTo>
                <a:lnTo>
                  <a:pt x="524" y="888"/>
                </a:lnTo>
                <a:lnTo>
                  <a:pt x="500" y="902"/>
                </a:lnTo>
                <a:lnTo>
                  <a:pt x="464" y="915"/>
                </a:lnTo>
                <a:lnTo>
                  <a:pt x="423" y="922"/>
                </a:lnTo>
                <a:lnTo>
                  <a:pt x="396" y="922"/>
                </a:lnTo>
                <a:lnTo>
                  <a:pt x="366" y="916"/>
                </a:lnTo>
                <a:lnTo>
                  <a:pt x="338" y="907"/>
                </a:lnTo>
                <a:lnTo>
                  <a:pt x="316" y="894"/>
                </a:lnTo>
                <a:lnTo>
                  <a:pt x="287" y="877"/>
                </a:lnTo>
                <a:lnTo>
                  <a:pt x="267" y="859"/>
                </a:lnTo>
                <a:lnTo>
                  <a:pt x="240" y="826"/>
                </a:lnTo>
                <a:lnTo>
                  <a:pt x="213" y="772"/>
                </a:lnTo>
                <a:lnTo>
                  <a:pt x="186" y="709"/>
                </a:lnTo>
                <a:lnTo>
                  <a:pt x="164" y="639"/>
                </a:lnTo>
                <a:lnTo>
                  <a:pt x="146" y="569"/>
                </a:lnTo>
                <a:lnTo>
                  <a:pt x="131" y="508"/>
                </a:lnTo>
                <a:lnTo>
                  <a:pt x="113" y="439"/>
                </a:lnTo>
                <a:lnTo>
                  <a:pt x="107" y="408"/>
                </a:lnTo>
                <a:lnTo>
                  <a:pt x="99" y="366"/>
                </a:lnTo>
                <a:lnTo>
                  <a:pt x="89" y="342"/>
                </a:lnTo>
                <a:close/>
              </a:path>
            </a:pathLst>
          </a:custGeom>
          <a:gradFill rotWithShape="0">
            <a:gsLst>
              <a:gs pos="0">
                <a:srgbClr val="00FFFF">
                  <a:gamma/>
                  <a:shade val="88627"/>
                  <a:invGamma/>
                </a:srgbClr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2908" name="Group 28"/>
          <p:cNvGrpSpPr>
            <a:grpSpLocks/>
          </p:cNvGrpSpPr>
          <p:nvPr/>
        </p:nvGrpSpPr>
        <p:grpSpPr bwMode="auto">
          <a:xfrm>
            <a:off x="1069975" y="1343025"/>
            <a:ext cx="7442200" cy="4360863"/>
            <a:chOff x="674" y="846"/>
            <a:chExt cx="4688" cy="2747"/>
          </a:xfrm>
        </p:grpSpPr>
        <p:sp>
          <p:nvSpPr>
            <p:cNvPr id="2042909" name="Line 29"/>
            <p:cNvSpPr>
              <a:spLocks noChangeShapeType="1"/>
            </p:cNvSpPr>
            <p:nvPr/>
          </p:nvSpPr>
          <p:spPr bwMode="auto">
            <a:xfrm flipV="1">
              <a:off x="2773" y="875"/>
              <a:ext cx="0" cy="17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2910" name="Line 30"/>
            <p:cNvSpPr>
              <a:spLocks noChangeShapeType="1"/>
            </p:cNvSpPr>
            <p:nvPr/>
          </p:nvSpPr>
          <p:spPr bwMode="auto">
            <a:xfrm>
              <a:off x="1410" y="1948"/>
              <a:ext cx="3118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2911" name="Text Box 31"/>
            <p:cNvSpPr txBox="1">
              <a:spLocks noChangeArrowheads="1"/>
            </p:cNvSpPr>
            <p:nvPr/>
          </p:nvSpPr>
          <p:spPr bwMode="auto">
            <a:xfrm>
              <a:off x="2465" y="2306"/>
              <a:ext cx="4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042912" name="Text Box 32"/>
            <p:cNvSpPr txBox="1">
              <a:spLocks noChangeArrowheads="1"/>
            </p:cNvSpPr>
            <p:nvPr/>
          </p:nvSpPr>
          <p:spPr bwMode="auto">
            <a:xfrm>
              <a:off x="2498" y="846"/>
              <a:ext cx="3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42913" name="Text Box 33"/>
            <p:cNvSpPr txBox="1">
              <a:spLocks noChangeArrowheads="1"/>
            </p:cNvSpPr>
            <p:nvPr/>
          </p:nvSpPr>
          <p:spPr bwMode="auto">
            <a:xfrm>
              <a:off x="4566" y="3343"/>
              <a:ext cx="2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  <a:endParaRPr lang="en-US" altLang="zh-CN" sz="1200" i="0">
                <a:solidFill>
                  <a:schemeClr val="tx1"/>
                </a:solidFill>
              </a:endParaRPr>
            </a:p>
          </p:txBody>
        </p:sp>
        <p:sp>
          <p:nvSpPr>
            <p:cNvPr id="2042914" name="Text Box 34"/>
            <p:cNvSpPr txBox="1">
              <a:spLocks noChangeArrowheads="1"/>
            </p:cNvSpPr>
            <p:nvPr/>
          </p:nvSpPr>
          <p:spPr bwMode="auto">
            <a:xfrm>
              <a:off x="5093" y="1497"/>
              <a:ext cx="2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y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42915" name="Line 35"/>
            <p:cNvSpPr>
              <a:spLocks noChangeShapeType="1"/>
            </p:cNvSpPr>
            <p:nvPr/>
          </p:nvSpPr>
          <p:spPr bwMode="auto">
            <a:xfrm flipV="1">
              <a:off x="674" y="1810"/>
              <a:ext cx="4580" cy="14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42916" name="Object 36"/>
          <p:cNvGraphicFramePr>
            <a:graphicFrameLocks noChangeAspect="1"/>
          </p:cNvGraphicFramePr>
          <p:nvPr/>
        </p:nvGraphicFramePr>
        <p:xfrm>
          <a:off x="401638" y="2379663"/>
          <a:ext cx="9382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07" name="公式" r:id="rId4" imgW="469800" imgH="406080" progId="Equation.3">
                  <p:embed/>
                </p:oleObj>
              </mc:Choice>
              <mc:Fallback>
                <p:oleObj name="公式" r:id="rId4" imgW="469800" imgH="4060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379663"/>
                        <a:ext cx="93821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2917" name="Object 37"/>
          <p:cNvGraphicFramePr>
            <a:graphicFrameLocks noChangeAspect="1"/>
          </p:cNvGraphicFramePr>
          <p:nvPr/>
        </p:nvGraphicFramePr>
        <p:xfrm>
          <a:off x="4732338" y="1684338"/>
          <a:ext cx="15144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08" name="公式" r:id="rId6" imgW="863280" imgH="228600" progId="Equation.3">
                  <p:embed/>
                </p:oleObj>
              </mc:Choice>
              <mc:Fallback>
                <p:oleObj name="公式" r:id="rId6" imgW="86328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1684338"/>
                        <a:ext cx="151447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2919" name="Object 39"/>
          <p:cNvGraphicFramePr>
            <a:graphicFrameLocks noChangeAspect="1"/>
          </p:cNvGraphicFramePr>
          <p:nvPr/>
        </p:nvGraphicFramePr>
        <p:xfrm>
          <a:off x="1033463" y="152400"/>
          <a:ext cx="78644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09" name="公式" r:id="rId8" imgW="4140000" imgH="583920" progId="Equation.3">
                  <p:embed/>
                </p:oleObj>
              </mc:Choice>
              <mc:Fallback>
                <p:oleObj name="公式" r:id="rId8" imgW="4140000" imgH="5839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152400"/>
                        <a:ext cx="78644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2920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463550" y="304800"/>
            <a:ext cx="527050" cy="3810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5.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042921" name="AutoShape 41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4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4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4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4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04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2042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2042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04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2882" grpId="0" animBg="1"/>
      <p:bldP spid="2042883" grpId="0" animBg="1"/>
      <p:bldP spid="2042884" grpId="0" animBg="1"/>
      <p:bldP spid="2042886" grpId="0" animBg="1"/>
      <p:bldP spid="20429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930" name="Freeform 2"/>
          <p:cNvSpPr>
            <a:spLocks/>
          </p:cNvSpPr>
          <p:nvPr/>
        </p:nvSpPr>
        <p:spPr bwMode="auto">
          <a:xfrm>
            <a:off x="2120900" y="1760538"/>
            <a:ext cx="755650" cy="1052512"/>
          </a:xfrm>
          <a:custGeom>
            <a:avLst/>
            <a:gdLst>
              <a:gd name="T0" fmla="*/ 0 w 476"/>
              <a:gd name="T1" fmla="*/ 0 h 663"/>
              <a:gd name="T2" fmla="*/ 27 w 476"/>
              <a:gd name="T3" fmla="*/ 364 h 663"/>
              <a:gd name="T4" fmla="*/ 56 w 476"/>
              <a:gd name="T5" fmla="*/ 663 h 663"/>
              <a:gd name="T6" fmla="*/ 282 w 476"/>
              <a:gd name="T7" fmla="*/ 591 h 663"/>
              <a:gd name="T8" fmla="*/ 420 w 476"/>
              <a:gd name="T9" fmla="*/ 535 h 663"/>
              <a:gd name="T10" fmla="*/ 476 w 476"/>
              <a:gd name="T11" fmla="*/ 479 h 663"/>
              <a:gd name="T12" fmla="*/ 473 w 476"/>
              <a:gd name="T13" fmla="*/ 418 h 663"/>
              <a:gd name="T14" fmla="*/ 446 w 476"/>
              <a:gd name="T15" fmla="*/ 355 h 663"/>
              <a:gd name="T16" fmla="*/ 391 w 476"/>
              <a:gd name="T17" fmla="*/ 300 h 663"/>
              <a:gd name="T18" fmla="*/ 327 w 476"/>
              <a:gd name="T19" fmla="*/ 246 h 663"/>
              <a:gd name="T20" fmla="*/ 276 w 476"/>
              <a:gd name="T21" fmla="*/ 199 h 663"/>
              <a:gd name="T22" fmla="*/ 188 w 476"/>
              <a:gd name="T23" fmla="*/ 135 h 663"/>
              <a:gd name="T24" fmla="*/ 128 w 476"/>
              <a:gd name="T25" fmla="*/ 87 h 663"/>
              <a:gd name="T26" fmla="*/ 0 w 476"/>
              <a:gd name="T27" fmla="*/ 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6" h="663">
                <a:moveTo>
                  <a:pt x="0" y="0"/>
                </a:moveTo>
                <a:lnTo>
                  <a:pt x="27" y="364"/>
                </a:lnTo>
                <a:lnTo>
                  <a:pt x="56" y="663"/>
                </a:lnTo>
                <a:lnTo>
                  <a:pt x="282" y="591"/>
                </a:lnTo>
                <a:lnTo>
                  <a:pt x="420" y="535"/>
                </a:lnTo>
                <a:lnTo>
                  <a:pt x="476" y="479"/>
                </a:lnTo>
                <a:lnTo>
                  <a:pt x="473" y="418"/>
                </a:lnTo>
                <a:lnTo>
                  <a:pt x="446" y="355"/>
                </a:lnTo>
                <a:lnTo>
                  <a:pt x="391" y="300"/>
                </a:lnTo>
                <a:lnTo>
                  <a:pt x="327" y="246"/>
                </a:lnTo>
                <a:lnTo>
                  <a:pt x="276" y="199"/>
                </a:lnTo>
                <a:lnTo>
                  <a:pt x="188" y="135"/>
                </a:lnTo>
                <a:lnTo>
                  <a:pt x="128" y="8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FF00">
                  <a:gamma/>
                  <a:tint val="27843"/>
                  <a:invGamma/>
                </a:srgbClr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4931" name="Freeform 3"/>
          <p:cNvSpPr>
            <a:spLocks/>
          </p:cNvSpPr>
          <p:nvPr/>
        </p:nvSpPr>
        <p:spPr bwMode="auto">
          <a:xfrm>
            <a:off x="5945188" y="1828800"/>
            <a:ext cx="1592262" cy="3168650"/>
          </a:xfrm>
          <a:custGeom>
            <a:avLst/>
            <a:gdLst>
              <a:gd name="T0" fmla="*/ 995 w 1003"/>
              <a:gd name="T1" fmla="*/ 0 h 1996"/>
              <a:gd name="T2" fmla="*/ 591 w 1003"/>
              <a:gd name="T3" fmla="*/ 112 h 1996"/>
              <a:gd name="T4" fmla="*/ 295 w 1003"/>
              <a:gd name="T5" fmla="*/ 216 h 1996"/>
              <a:gd name="T6" fmla="*/ 83 w 1003"/>
              <a:gd name="T7" fmla="*/ 324 h 1996"/>
              <a:gd name="T8" fmla="*/ 19 w 1003"/>
              <a:gd name="T9" fmla="*/ 372 h 1996"/>
              <a:gd name="T10" fmla="*/ 0 w 1003"/>
              <a:gd name="T11" fmla="*/ 421 h 1996"/>
              <a:gd name="T12" fmla="*/ 31 w 1003"/>
              <a:gd name="T13" fmla="*/ 520 h 1996"/>
              <a:gd name="T14" fmla="*/ 115 w 1003"/>
              <a:gd name="T15" fmla="*/ 600 h 1996"/>
              <a:gd name="T16" fmla="*/ 215 w 1003"/>
              <a:gd name="T17" fmla="*/ 664 h 1996"/>
              <a:gd name="T18" fmla="*/ 379 w 1003"/>
              <a:gd name="T19" fmla="*/ 768 h 1996"/>
              <a:gd name="T20" fmla="*/ 500 w 1003"/>
              <a:gd name="T21" fmla="*/ 839 h 1996"/>
              <a:gd name="T22" fmla="*/ 371 w 1003"/>
              <a:gd name="T23" fmla="*/ 1432 h 1996"/>
              <a:gd name="T24" fmla="*/ 319 w 1003"/>
              <a:gd name="T25" fmla="*/ 1780 h 1996"/>
              <a:gd name="T26" fmla="*/ 295 w 1003"/>
              <a:gd name="T27" fmla="*/ 1996 h 1996"/>
              <a:gd name="T28" fmla="*/ 731 w 1003"/>
              <a:gd name="T29" fmla="*/ 1928 h 1996"/>
              <a:gd name="T30" fmla="*/ 973 w 1003"/>
              <a:gd name="T31" fmla="*/ 1885 h 1996"/>
              <a:gd name="T32" fmla="*/ 991 w 1003"/>
              <a:gd name="T33" fmla="*/ 1612 h 1996"/>
              <a:gd name="T34" fmla="*/ 1000 w 1003"/>
              <a:gd name="T35" fmla="*/ 1248 h 1996"/>
              <a:gd name="T36" fmla="*/ 1001 w 1003"/>
              <a:gd name="T37" fmla="*/ 756 h 1996"/>
              <a:gd name="T38" fmla="*/ 1003 w 1003"/>
              <a:gd name="T39" fmla="*/ 460 h 1996"/>
              <a:gd name="T40" fmla="*/ 991 w 1003"/>
              <a:gd name="T41" fmla="*/ 139 h 1996"/>
              <a:gd name="T42" fmla="*/ 995 w 1003"/>
              <a:gd name="T43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03" h="1996">
                <a:moveTo>
                  <a:pt x="995" y="0"/>
                </a:moveTo>
                <a:lnTo>
                  <a:pt x="591" y="112"/>
                </a:lnTo>
                <a:lnTo>
                  <a:pt x="295" y="216"/>
                </a:lnTo>
                <a:lnTo>
                  <a:pt x="83" y="324"/>
                </a:lnTo>
                <a:lnTo>
                  <a:pt x="19" y="372"/>
                </a:lnTo>
                <a:lnTo>
                  <a:pt x="0" y="421"/>
                </a:lnTo>
                <a:lnTo>
                  <a:pt x="31" y="520"/>
                </a:lnTo>
                <a:lnTo>
                  <a:pt x="115" y="600"/>
                </a:lnTo>
                <a:lnTo>
                  <a:pt x="215" y="664"/>
                </a:lnTo>
                <a:lnTo>
                  <a:pt x="379" y="768"/>
                </a:lnTo>
                <a:lnTo>
                  <a:pt x="500" y="839"/>
                </a:lnTo>
                <a:lnTo>
                  <a:pt x="371" y="1432"/>
                </a:lnTo>
                <a:lnTo>
                  <a:pt x="319" y="1780"/>
                </a:lnTo>
                <a:lnTo>
                  <a:pt x="295" y="1996"/>
                </a:lnTo>
                <a:lnTo>
                  <a:pt x="731" y="1928"/>
                </a:lnTo>
                <a:lnTo>
                  <a:pt x="973" y="1885"/>
                </a:lnTo>
                <a:lnTo>
                  <a:pt x="991" y="1612"/>
                </a:lnTo>
                <a:lnTo>
                  <a:pt x="1000" y="1248"/>
                </a:lnTo>
                <a:lnTo>
                  <a:pt x="1001" y="756"/>
                </a:lnTo>
                <a:lnTo>
                  <a:pt x="1003" y="460"/>
                </a:lnTo>
                <a:lnTo>
                  <a:pt x="991" y="139"/>
                </a:lnTo>
                <a:lnTo>
                  <a:pt x="995" y="0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2549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4932" name="Freeform 4"/>
          <p:cNvSpPr>
            <a:spLocks/>
          </p:cNvSpPr>
          <p:nvPr/>
        </p:nvSpPr>
        <p:spPr bwMode="auto">
          <a:xfrm>
            <a:off x="1028700" y="2470150"/>
            <a:ext cx="5695950" cy="3879850"/>
          </a:xfrm>
          <a:custGeom>
            <a:avLst/>
            <a:gdLst>
              <a:gd name="T0" fmla="*/ 160 w 3588"/>
              <a:gd name="T1" fmla="*/ 364 h 2444"/>
              <a:gd name="T2" fmla="*/ 60 w 3588"/>
              <a:gd name="T3" fmla="*/ 1336 h 2444"/>
              <a:gd name="T4" fmla="*/ 6 w 3588"/>
              <a:gd name="T5" fmla="*/ 2190 h 2444"/>
              <a:gd name="T6" fmla="*/ 0 w 3588"/>
              <a:gd name="T7" fmla="*/ 2376 h 2444"/>
              <a:gd name="T8" fmla="*/ 444 w 3588"/>
              <a:gd name="T9" fmla="*/ 2328 h 2444"/>
              <a:gd name="T10" fmla="*/ 715 w 3588"/>
              <a:gd name="T11" fmla="*/ 2299 h 2444"/>
              <a:gd name="T12" fmla="*/ 952 w 3588"/>
              <a:gd name="T13" fmla="*/ 2281 h 2444"/>
              <a:gd name="T14" fmla="*/ 1188 w 3588"/>
              <a:gd name="T15" fmla="*/ 2253 h 2444"/>
              <a:gd name="T16" fmla="*/ 1579 w 3588"/>
              <a:gd name="T17" fmla="*/ 2226 h 2444"/>
              <a:gd name="T18" fmla="*/ 1843 w 3588"/>
              <a:gd name="T19" fmla="*/ 2217 h 2444"/>
              <a:gd name="T20" fmla="*/ 2088 w 3588"/>
              <a:gd name="T21" fmla="*/ 2217 h 2444"/>
              <a:gd name="T22" fmla="*/ 2279 w 3588"/>
              <a:gd name="T23" fmla="*/ 2235 h 2444"/>
              <a:gd name="T24" fmla="*/ 2516 w 3588"/>
              <a:gd name="T25" fmla="*/ 2272 h 2444"/>
              <a:gd name="T26" fmla="*/ 2761 w 3588"/>
              <a:gd name="T27" fmla="*/ 2317 h 2444"/>
              <a:gd name="T28" fmla="*/ 2988 w 3588"/>
              <a:gd name="T29" fmla="*/ 2362 h 2444"/>
              <a:gd name="T30" fmla="*/ 3204 w 3588"/>
              <a:gd name="T31" fmla="*/ 2412 h 2444"/>
              <a:gd name="T32" fmla="*/ 3342 w 3588"/>
              <a:gd name="T33" fmla="*/ 2444 h 2444"/>
              <a:gd name="T34" fmla="*/ 3361 w 3588"/>
              <a:gd name="T35" fmla="*/ 2090 h 2444"/>
              <a:gd name="T36" fmla="*/ 3397 w 3588"/>
              <a:gd name="T37" fmla="*/ 1553 h 2444"/>
              <a:gd name="T38" fmla="*/ 3440 w 3588"/>
              <a:gd name="T39" fmla="*/ 1200 h 2444"/>
              <a:gd name="T40" fmla="*/ 3492 w 3588"/>
              <a:gd name="T41" fmla="*/ 912 h 2444"/>
              <a:gd name="T42" fmla="*/ 3533 w 3588"/>
              <a:gd name="T43" fmla="*/ 708 h 2444"/>
              <a:gd name="T44" fmla="*/ 3588 w 3588"/>
              <a:gd name="T45" fmla="*/ 440 h 2444"/>
              <a:gd name="T46" fmla="*/ 3288 w 3588"/>
              <a:gd name="T47" fmla="*/ 253 h 2444"/>
              <a:gd name="T48" fmla="*/ 3176 w 3588"/>
              <a:gd name="T49" fmla="*/ 164 h 2444"/>
              <a:gd name="T50" fmla="*/ 3124 w 3588"/>
              <a:gd name="T51" fmla="*/ 99 h 2444"/>
              <a:gd name="T52" fmla="*/ 3096 w 3588"/>
              <a:gd name="T53" fmla="*/ 20 h 2444"/>
              <a:gd name="T54" fmla="*/ 3032 w 3588"/>
              <a:gd name="T55" fmla="*/ 92 h 2444"/>
              <a:gd name="T56" fmla="*/ 2888 w 3588"/>
              <a:gd name="T57" fmla="*/ 290 h 2444"/>
              <a:gd name="T58" fmla="*/ 2660 w 3588"/>
              <a:gd name="T59" fmla="*/ 584 h 2444"/>
              <a:gd name="T60" fmla="*/ 2479 w 3588"/>
              <a:gd name="T61" fmla="*/ 790 h 2444"/>
              <a:gd name="T62" fmla="*/ 2288 w 3588"/>
              <a:gd name="T63" fmla="*/ 962 h 2444"/>
              <a:gd name="T64" fmla="*/ 2170 w 3588"/>
              <a:gd name="T65" fmla="*/ 1026 h 2444"/>
              <a:gd name="T66" fmla="*/ 2096 w 3588"/>
              <a:gd name="T67" fmla="*/ 1040 h 2444"/>
              <a:gd name="T68" fmla="*/ 2034 w 3588"/>
              <a:gd name="T69" fmla="*/ 1026 h 2444"/>
              <a:gd name="T70" fmla="*/ 1943 w 3588"/>
              <a:gd name="T71" fmla="*/ 981 h 2444"/>
              <a:gd name="T72" fmla="*/ 1812 w 3588"/>
              <a:gd name="T73" fmla="*/ 872 h 2444"/>
              <a:gd name="T74" fmla="*/ 1661 w 3588"/>
              <a:gd name="T75" fmla="*/ 708 h 2444"/>
              <a:gd name="T76" fmla="*/ 1532 w 3588"/>
              <a:gd name="T77" fmla="*/ 532 h 2444"/>
              <a:gd name="T78" fmla="*/ 1412 w 3588"/>
              <a:gd name="T79" fmla="*/ 344 h 2444"/>
              <a:gd name="T80" fmla="*/ 1320 w 3588"/>
              <a:gd name="T81" fmla="*/ 208 h 2444"/>
              <a:gd name="T82" fmla="*/ 1224 w 3588"/>
              <a:gd name="T83" fmla="*/ 80 h 2444"/>
              <a:gd name="T84" fmla="*/ 1172 w 3588"/>
              <a:gd name="T85" fmla="*/ 0 h 2444"/>
              <a:gd name="T86" fmla="*/ 1116 w 3588"/>
              <a:gd name="T87" fmla="*/ 88 h 2444"/>
              <a:gd name="T88" fmla="*/ 940 w 3588"/>
              <a:gd name="T89" fmla="*/ 160 h 2444"/>
              <a:gd name="T90" fmla="*/ 776 w 3588"/>
              <a:gd name="T91" fmla="*/ 212 h 2444"/>
              <a:gd name="T92" fmla="*/ 480 w 3588"/>
              <a:gd name="T93" fmla="*/ 284 h 2444"/>
              <a:gd name="T94" fmla="*/ 276 w 3588"/>
              <a:gd name="T95" fmla="*/ 336 h 2444"/>
              <a:gd name="T96" fmla="*/ 160 w 3588"/>
              <a:gd name="T97" fmla="*/ 364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588" h="2444">
                <a:moveTo>
                  <a:pt x="160" y="364"/>
                </a:moveTo>
                <a:lnTo>
                  <a:pt x="60" y="1336"/>
                </a:lnTo>
                <a:lnTo>
                  <a:pt x="6" y="2190"/>
                </a:lnTo>
                <a:lnTo>
                  <a:pt x="0" y="2376"/>
                </a:lnTo>
                <a:lnTo>
                  <a:pt x="444" y="2328"/>
                </a:lnTo>
                <a:lnTo>
                  <a:pt x="715" y="2299"/>
                </a:lnTo>
                <a:lnTo>
                  <a:pt x="952" y="2281"/>
                </a:lnTo>
                <a:lnTo>
                  <a:pt x="1188" y="2253"/>
                </a:lnTo>
                <a:lnTo>
                  <a:pt x="1579" y="2226"/>
                </a:lnTo>
                <a:lnTo>
                  <a:pt x="1843" y="2217"/>
                </a:lnTo>
                <a:lnTo>
                  <a:pt x="2088" y="2217"/>
                </a:lnTo>
                <a:lnTo>
                  <a:pt x="2279" y="2235"/>
                </a:lnTo>
                <a:lnTo>
                  <a:pt x="2516" y="2272"/>
                </a:lnTo>
                <a:lnTo>
                  <a:pt x="2761" y="2317"/>
                </a:lnTo>
                <a:lnTo>
                  <a:pt x="2988" y="2362"/>
                </a:lnTo>
                <a:lnTo>
                  <a:pt x="3204" y="2412"/>
                </a:lnTo>
                <a:lnTo>
                  <a:pt x="3342" y="2444"/>
                </a:lnTo>
                <a:lnTo>
                  <a:pt x="3361" y="2090"/>
                </a:lnTo>
                <a:lnTo>
                  <a:pt x="3397" y="1553"/>
                </a:lnTo>
                <a:lnTo>
                  <a:pt x="3440" y="1200"/>
                </a:lnTo>
                <a:lnTo>
                  <a:pt x="3492" y="912"/>
                </a:lnTo>
                <a:lnTo>
                  <a:pt x="3533" y="708"/>
                </a:lnTo>
                <a:lnTo>
                  <a:pt x="3588" y="440"/>
                </a:lnTo>
                <a:lnTo>
                  <a:pt x="3288" y="253"/>
                </a:lnTo>
                <a:lnTo>
                  <a:pt x="3176" y="164"/>
                </a:lnTo>
                <a:lnTo>
                  <a:pt x="3124" y="99"/>
                </a:lnTo>
                <a:lnTo>
                  <a:pt x="3096" y="20"/>
                </a:lnTo>
                <a:lnTo>
                  <a:pt x="3032" y="92"/>
                </a:lnTo>
                <a:lnTo>
                  <a:pt x="2888" y="290"/>
                </a:lnTo>
                <a:lnTo>
                  <a:pt x="2660" y="584"/>
                </a:lnTo>
                <a:lnTo>
                  <a:pt x="2479" y="790"/>
                </a:lnTo>
                <a:lnTo>
                  <a:pt x="2288" y="962"/>
                </a:lnTo>
                <a:lnTo>
                  <a:pt x="2170" y="1026"/>
                </a:lnTo>
                <a:lnTo>
                  <a:pt x="2096" y="1040"/>
                </a:lnTo>
                <a:lnTo>
                  <a:pt x="2034" y="1026"/>
                </a:lnTo>
                <a:lnTo>
                  <a:pt x="1943" y="981"/>
                </a:lnTo>
                <a:lnTo>
                  <a:pt x="1812" y="872"/>
                </a:lnTo>
                <a:lnTo>
                  <a:pt x="1661" y="708"/>
                </a:lnTo>
                <a:lnTo>
                  <a:pt x="1532" y="532"/>
                </a:lnTo>
                <a:lnTo>
                  <a:pt x="1412" y="344"/>
                </a:lnTo>
                <a:lnTo>
                  <a:pt x="1320" y="208"/>
                </a:lnTo>
                <a:lnTo>
                  <a:pt x="1224" y="80"/>
                </a:lnTo>
                <a:lnTo>
                  <a:pt x="1172" y="0"/>
                </a:lnTo>
                <a:lnTo>
                  <a:pt x="1116" y="88"/>
                </a:lnTo>
                <a:lnTo>
                  <a:pt x="940" y="160"/>
                </a:lnTo>
                <a:lnTo>
                  <a:pt x="776" y="212"/>
                </a:lnTo>
                <a:lnTo>
                  <a:pt x="480" y="284"/>
                </a:lnTo>
                <a:lnTo>
                  <a:pt x="276" y="336"/>
                </a:lnTo>
                <a:lnTo>
                  <a:pt x="160" y="364"/>
                </a:lnTo>
                <a:close/>
              </a:path>
            </a:pathLst>
          </a:custGeom>
          <a:gradFill rotWithShape="0">
            <a:gsLst>
              <a:gs pos="0">
                <a:srgbClr val="00FFFF">
                  <a:gamma/>
                  <a:shade val="70980"/>
                  <a:invGamma/>
                </a:srgbClr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4934" name="Freeform 6"/>
          <p:cNvSpPr>
            <a:spLocks/>
          </p:cNvSpPr>
          <p:nvPr/>
        </p:nvSpPr>
        <p:spPr bwMode="auto">
          <a:xfrm>
            <a:off x="2894013" y="2452688"/>
            <a:ext cx="3081337" cy="1662112"/>
          </a:xfrm>
          <a:custGeom>
            <a:avLst/>
            <a:gdLst>
              <a:gd name="T0" fmla="*/ 0 w 1928"/>
              <a:gd name="T1" fmla="*/ 8 h 1045"/>
              <a:gd name="T2" fmla="*/ 917 w 1928"/>
              <a:gd name="T3" fmla="*/ 1044 h 1045"/>
              <a:gd name="T4" fmla="*/ 1928 w 1928"/>
              <a:gd name="T5" fmla="*/ 0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8" h="1045">
                <a:moveTo>
                  <a:pt x="0" y="8"/>
                </a:moveTo>
                <a:cubicBezTo>
                  <a:pt x="153" y="179"/>
                  <a:pt x="596" y="1045"/>
                  <a:pt x="917" y="1044"/>
                </a:cubicBezTo>
                <a:cubicBezTo>
                  <a:pt x="1238" y="1043"/>
                  <a:pt x="1718" y="217"/>
                  <a:pt x="1928" y="0"/>
                </a:cubicBezTo>
              </a:path>
            </a:pathLst>
          </a:custGeom>
          <a:noFill/>
          <a:ln w="38100" cap="flat" cmpd="sng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4935" name="Group 7"/>
          <p:cNvGrpSpPr>
            <a:grpSpLocks/>
          </p:cNvGrpSpPr>
          <p:nvPr/>
        </p:nvGrpSpPr>
        <p:grpSpPr bwMode="auto">
          <a:xfrm>
            <a:off x="1212850" y="1746250"/>
            <a:ext cx="6334125" cy="1446213"/>
            <a:chOff x="764" y="1100"/>
            <a:chExt cx="3990" cy="911"/>
          </a:xfrm>
        </p:grpSpPr>
        <p:sp>
          <p:nvSpPr>
            <p:cNvPr id="2044936" name="Freeform 8"/>
            <p:cNvSpPr>
              <a:spLocks/>
            </p:cNvSpPr>
            <p:nvPr/>
          </p:nvSpPr>
          <p:spPr bwMode="auto">
            <a:xfrm rot="-147831">
              <a:off x="3668" y="1171"/>
              <a:ext cx="1086" cy="840"/>
            </a:xfrm>
            <a:custGeom>
              <a:avLst/>
              <a:gdLst>
                <a:gd name="T0" fmla="*/ 1086 w 1086"/>
                <a:gd name="T1" fmla="*/ 0 h 840"/>
                <a:gd name="T2" fmla="*/ 88 w 1086"/>
                <a:gd name="T3" fmla="*/ 357 h 840"/>
                <a:gd name="T4" fmla="*/ 560 w 1086"/>
                <a:gd name="T5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6" h="840">
                  <a:moveTo>
                    <a:pt x="1086" y="0"/>
                  </a:moveTo>
                  <a:cubicBezTo>
                    <a:pt x="631" y="115"/>
                    <a:pt x="176" y="217"/>
                    <a:pt x="88" y="357"/>
                  </a:cubicBezTo>
                  <a:cubicBezTo>
                    <a:pt x="0" y="497"/>
                    <a:pt x="462" y="740"/>
                    <a:pt x="560" y="840"/>
                  </a:cubicBezTo>
                </a:path>
              </a:pathLst>
            </a:custGeom>
            <a:noFill/>
            <a:ln w="38100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4937" name="Freeform 9"/>
            <p:cNvSpPr>
              <a:spLocks/>
            </p:cNvSpPr>
            <p:nvPr/>
          </p:nvSpPr>
          <p:spPr bwMode="auto">
            <a:xfrm rot="-340682">
              <a:off x="764" y="1100"/>
              <a:ext cx="1132" cy="768"/>
            </a:xfrm>
            <a:custGeom>
              <a:avLst/>
              <a:gdLst>
                <a:gd name="T0" fmla="*/ 0 w 1132"/>
                <a:gd name="T1" fmla="*/ 768 h 768"/>
                <a:gd name="T2" fmla="*/ 1030 w 1132"/>
                <a:gd name="T3" fmla="*/ 538 h 768"/>
                <a:gd name="T4" fmla="*/ 612 w 1132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2" h="768">
                  <a:moveTo>
                    <a:pt x="0" y="768"/>
                  </a:moveTo>
                  <a:cubicBezTo>
                    <a:pt x="171" y="730"/>
                    <a:pt x="928" y="666"/>
                    <a:pt x="1030" y="538"/>
                  </a:cubicBezTo>
                  <a:cubicBezTo>
                    <a:pt x="1132" y="410"/>
                    <a:pt x="699" y="112"/>
                    <a:pt x="612" y="0"/>
                  </a:cubicBezTo>
                </a:path>
              </a:pathLst>
            </a:custGeom>
            <a:noFill/>
            <a:ln w="38100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4938" name="Group 10"/>
          <p:cNvGrpSpPr>
            <a:grpSpLocks/>
          </p:cNvGrpSpPr>
          <p:nvPr/>
        </p:nvGrpSpPr>
        <p:grpSpPr bwMode="auto">
          <a:xfrm>
            <a:off x="1027113" y="1757363"/>
            <a:ext cx="6519862" cy="4606925"/>
            <a:chOff x="647" y="1107"/>
            <a:chExt cx="4107" cy="2902"/>
          </a:xfrm>
        </p:grpSpPr>
        <p:grpSp>
          <p:nvGrpSpPr>
            <p:cNvPr id="2044939" name="Group 11"/>
            <p:cNvGrpSpPr>
              <a:grpSpLocks/>
            </p:cNvGrpSpPr>
            <p:nvPr/>
          </p:nvGrpSpPr>
          <p:grpSpPr bwMode="auto">
            <a:xfrm>
              <a:off x="4000" y="1136"/>
              <a:ext cx="754" cy="2873"/>
              <a:chOff x="4000" y="1136"/>
              <a:chExt cx="754" cy="2873"/>
            </a:xfrm>
          </p:grpSpPr>
          <p:sp>
            <p:nvSpPr>
              <p:cNvPr id="2044940" name="Freeform 12"/>
              <p:cNvSpPr>
                <a:spLocks/>
              </p:cNvSpPr>
              <p:nvPr/>
            </p:nvSpPr>
            <p:spPr bwMode="auto">
              <a:xfrm>
                <a:off x="4724" y="1136"/>
                <a:ext cx="30" cy="1900"/>
              </a:xfrm>
              <a:custGeom>
                <a:avLst/>
                <a:gdLst>
                  <a:gd name="T0" fmla="*/ 14 w 30"/>
                  <a:gd name="T1" fmla="*/ 0 h 1900"/>
                  <a:gd name="T2" fmla="*/ 28 w 30"/>
                  <a:gd name="T3" fmla="*/ 947 h 1900"/>
                  <a:gd name="T4" fmla="*/ 0 w 30"/>
                  <a:gd name="T5" fmla="*/ 1900 h 1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1900">
                    <a:moveTo>
                      <a:pt x="14" y="0"/>
                    </a:moveTo>
                    <a:cubicBezTo>
                      <a:pt x="22" y="156"/>
                      <a:pt x="30" y="630"/>
                      <a:pt x="28" y="947"/>
                    </a:cubicBezTo>
                    <a:cubicBezTo>
                      <a:pt x="26" y="1264"/>
                      <a:pt x="6" y="1702"/>
                      <a:pt x="0" y="1900"/>
                    </a:cubicBezTo>
                  </a:path>
                </a:pathLst>
              </a:custGeom>
              <a:noFill/>
              <a:ln w="28575" cap="flat" cmpd="sng">
                <a:solidFill>
                  <a:srgbClr val="33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4941" name="Freeform 13"/>
              <p:cNvSpPr>
                <a:spLocks/>
              </p:cNvSpPr>
              <p:nvPr/>
            </p:nvSpPr>
            <p:spPr bwMode="auto">
              <a:xfrm>
                <a:off x="4000" y="2011"/>
                <a:ext cx="237" cy="1998"/>
              </a:xfrm>
              <a:custGeom>
                <a:avLst/>
                <a:gdLst>
                  <a:gd name="T0" fmla="*/ 237 w 237"/>
                  <a:gd name="T1" fmla="*/ 0 h 1998"/>
                  <a:gd name="T2" fmla="*/ 54 w 237"/>
                  <a:gd name="T3" fmla="*/ 998 h 1998"/>
                  <a:gd name="T4" fmla="*/ 0 w 237"/>
                  <a:gd name="T5" fmla="*/ 1998 h 1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7" h="1998">
                    <a:moveTo>
                      <a:pt x="237" y="0"/>
                    </a:moveTo>
                    <a:cubicBezTo>
                      <a:pt x="207" y="166"/>
                      <a:pt x="94" y="665"/>
                      <a:pt x="54" y="998"/>
                    </a:cubicBezTo>
                    <a:cubicBezTo>
                      <a:pt x="14" y="1331"/>
                      <a:pt x="11" y="1790"/>
                      <a:pt x="0" y="1998"/>
                    </a:cubicBezTo>
                  </a:path>
                </a:pathLst>
              </a:custGeom>
              <a:noFill/>
              <a:ln w="28575" cap="flat" cmpd="sng">
                <a:solidFill>
                  <a:srgbClr val="33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44942" name="Group 14"/>
            <p:cNvGrpSpPr>
              <a:grpSpLocks/>
            </p:cNvGrpSpPr>
            <p:nvPr/>
          </p:nvGrpSpPr>
          <p:grpSpPr bwMode="auto">
            <a:xfrm>
              <a:off x="647" y="1107"/>
              <a:ext cx="771" cy="2839"/>
              <a:chOff x="647" y="1107"/>
              <a:chExt cx="771" cy="2839"/>
            </a:xfrm>
          </p:grpSpPr>
          <p:sp>
            <p:nvSpPr>
              <p:cNvPr id="2044943" name="Freeform 15"/>
              <p:cNvSpPr>
                <a:spLocks/>
              </p:cNvSpPr>
              <p:nvPr/>
            </p:nvSpPr>
            <p:spPr bwMode="auto">
              <a:xfrm>
                <a:off x="647" y="1916"/>
                <a:ext cx="161" cy="2030"/>
              </a:xfrm>
              <a:custGeom>
                <a:avLst/>
                <a:gdLst>
                  <a:gd name="T0" fmla="*/ 161 w 161"/>
                  <a:gd name="T1" fmla="*/ 0 h 2030"/>
                  <a:gd name="T2" fmla="*/ 26 w 161"/>
                  <a:gd name="T3" fmla="*/ 1448 h 2030"/>
                  <a:gd name="T4" fmla="*/ 7 w 161"/>
                  <a:gd name="T5" fmla="*/ 2030 h 2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1" h="2030">
                    <a:moveTo>
                      <a:pt x="161" y="0"/>
                    </a:moveTo>
                    <a:cubicBezTo>
                      <a:pt x="139" y="241"/>
                      <a:pt x="52" y="1110"/>
                      <a:pt x="26" y="1448"/>
                    </a:cubicBezTo>
                    <a:cubicBezTo>
                      <a:pt x="0" y="1786"/>
                      <a:pt x="11" y="1909"/>
                      <a:pt x="7" y="2030"/>
                    </a:cubicBezTo>
                  </a:path>
                </a:pathLst>
              </a:custGeom>
              <a:noFill/>
              <a:ln w="28575" cap="flat" cmpd="sng">
                <a:solidFill>
                  <a:srgbClr val="33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44944" name="Group 16"/>
              <p:cNvGrpSpPr>
                <a:grpSpLocks/>
              </p:cNvGrpSpPr>
              <p:nvPr/>
            </p:nvGrpSpPr>
            <p:grpSpPr bwMode="auto">
              <a:xfrm>
                <a:off x="1338" y="1107"/>
                <a:ext cx="80" cy="1839"/>
                <a:chOff x="1374" y="1111"/>
                <a:chExt cx="44" cy="1835"/>
              </a:xfrm>
            </p:grpSpPr>
            <p:sp>
              <p:nvSpPr>
                <p:cNvPr id="2044945" name="Freeform 17"/>
                <p:cNvSpPr>
                  <a:spLocks/>
                </p:cNvSpPr>
                <p:nvPr/>
              </p:nvSpPr>
              <p:spPr bwMode="auto">
                <a:xfrm>
                  <a:off x="1400" y="1792"/>
                  <a:ext cx="18" cy="1154"/>
                </a:xfrm>
                <a:custGeom>
                  <a:avLst/>
                  <a:gdLst>
                    <a:gd name="T0" fmla="*/ 3 w 18"/>
                    <a:gd name="T1" fmla="*/ 0 h 1154"/>
                    <a:gd name="T2" fmla="*/ 17 w 18"/>
                    <a:gd name="T3" fmla="*/ 665 h 1154"/>
                    <a:gd name="T4" fmla="*/ 0 w 18"/>
                    <a:gd name="T5" fmla="*/ 1154 h 1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" h="1154">
                      <a:moveTo>
                        <a:pt x="3" y="0"/>
                      </a:moveTo>
                      <a:cubicBezTo>
                        <a:pt x="6" y="109"/>
                        <a:pt x="18" y="473"/>
                        <a:pt x="17" y="665"/>
                      </a:cubicBezTo>
                      <a:cubicBezTo>
                        <a:pt x="16" y="857"/>
                        <a:pt x="4" y="1052"/>
                        <a:pt x="0" y="115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33CCFF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44946" name="Line 18"/>
                <p:cNvSpPr>
                  <a:spLocks noChangeShapeType="1"/>
                </p:cNvSpPr>
                <p:nvPr/>
              </p:nvSpPr>
              <p:spPr bwMode="auto">
                <a:xfrm>
                  <a:off x="1374" y="1111"/>
                  <a:ext cx="32" cy="684"/>
                </a:xfrm>
                <a:prstGeom prst="line">
                  <a:avLst/>
                </a:prstGeom>
                <a:noFill/>
                <a:ln w="28575">
                  <a:solidFill>
                    <a:srgbClr val="33CC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044947" name="Text Box 19"/>
          <p:cNvSpPr txBox="1">
            <a:spLocks noChangeArrowheads="1"/>
          </p:cNvSpPr>
          <p:nvPr/>
        </p:nvSpPr>
        <p:spPr bwMode="auto">
          <a:xfrm>
            <a:off x="4648200" y="4414838"/>
            <a:ext cx="1135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</a:t>
            </a:r>
            <a:endParaRPr lang="en-US" altLang="zh-CN" sz="1600">
              <a:solidFill>
                <a:schemeClr val="tx1"/>
              </a:solidFill>
            </a:endParaRPr>
          </a:p>
        </p:txBody>
      </p:sp>
      <p:grpSp>
        <p:nvGrpSpPr>
          <p:cNvPr id="2044948" name="Group 20"/>
          <p:cNvGrpSpPr>
            <a:grpSpLocks/>
          </p:cNvGrpSpPr>
          <p:nvPr/>
        </p:nvGrpSpPr>
        <p:grpSpPr bwMode="auto">
          <a:xfrm>
            <a:off x="1038225" y="4676775"/>
            <a:ext cx="6465888" cy="1673225"/>
            <a:chOff x="654" y="2946"/>
            <a:chExt cx="4073" cy="1054"/>
          </a:xfrm>
        </p:grpSpPr>
        <p:sp>
          <p:nvSpPr>
            <p:cNvPr id="2044949" name="Freeform 21"/>
            <p:cNvSpPr>
              <a:spLocks/>
            </p:cNvSpPr>
            <p:nvPr/>
          </p:nvSpPr>
          <p:spPr bwMode="auto">
            <a:xfrm>
              <a:off x="654" y="3763"/>
              <a:ext cx="3355" cy="237"/>
            </a:xfrm>
            <a:custGeom>
              <a:avLst/>
              <a:gdLst>
                <a:gd name="T0" fmla="*/ 0 w 3355"/>
                <a:gd name="T1" fmla="*/ 174 h 237"/>
                <a:gd name="T2" fmla="*/ 1973 w 3355"/>
                <a:gd name="T3" fmla="*/ 10 h 237"/>
                <a:gd name="T4" fmla="*/ 3355 w 3355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55" h="237">
                  <a:moveTo>
                    <a:pt x="0" y="174"/>
                  </a:moveTo>
                  <a:cubicBezTo>
                    <a:pt x="329" y="147"/>
                    <a:pt x="1414" y="0"/>
                    <a:pt x="1973" y="10"/>
                  </a:cubicBezTo>
                  <a:cubicBezTo>
                    <a:pt x="2532" y="20"/>
                    <a:pt x="3067" y="190"/>
                    <a:pt x="3355" y="237"/>
                  </a:cubicBezTo>
                </a:path>
              </a:pathLst>
            </a:custGeom>
            <a:noFill/>
            <a:ln w="28575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44950" name="Group 22"/>
            <p:cNvGrpSpPr>
              <a:grpSpLocks/>
            </p:cNvGrpSpPr>
            <p:nvPr/>
          </p:nvGrpSpPr>
          <p:grpSpPr bwMode="auto">
            <a:xfrm>
              <a:off x="1400" y="2946"/>
              <a:ext cx="3327" cy="336"/>
              <a:chOff x="1318" y="2991"/>
              <a:chExt cx="3463" cy="336"/>
            </a:xfrm>
          </p:grpSpPr>
          <p:sp>
            <p:nvSpPr>
              <p:cNvPr id="2044951" name="Freeform 23"/>
              <p:cNvSpPr>
                <a:spLocks/>
              </p:cNvSpPr>
              <p:nvPr/>
            </p:nvSpPr>
            <p:spPr bwMode="auto">
              <a:xfrm>
                <a:off x="1318" y="2991"/>
                <a:ext cx="2700" cy="336"/>
              </a:xfrm>
              <a:custGeom>
                <a:avLst/>
                <a:gdLst>
                  <a:gd name="T0" fmla="*/ 0 w 2700"/>
                  <a:gd name="T1" fmla="*/ 0 h 336"/>
                  <a:gd name="T2" fmla="*/ 1269 w 2700"/>
                  <a:gd name="T3" fmla="*/ 300 h 336"/>
                  <a:gd name="T4" fmla="*/ 2700 w 2700"/>
                  <a:gd name="T5" fmla="*/ 218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00" h="336">
                    <a:moveTo>
                      <a:pt x="0" y="0"/>
                    </a:moveTo>
                    <a:cubicBezTo>
                      <a:pt x="211" y="48"/>
                      <a:pt x="819" y="264"/>
                      <a:pt x="1269" y="300"/>
                    </a:cubicBezTo>
                    <a:cubicBezTo>
                      <a:pt x="1719" y="336"/>
                      <a:pt x="2402" y="235"/>
                      <a:pt x="2700" y="218"/>
                    </a:cubicBezTo>
                  </a:path>
                </a:pathLst>
              </a:custGeom>
              <a:noFill/>
              <a:ln w="28575" cap="flat" cmpd="sng">
                <a:solidFill>
                  <a:srgbClr val="33CCFF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4952" name="Freeform 24"/>
              <p:cNvSpPr>
                <a:spLocks/>
              </p:cNvSpPr>
              <p:nvPr/>
            </p:nvSpPr>
            <p:spPr bwMode="auto">
              <a:xfrm>
                <a:off x="3972" y="3082"/>
                <a:ext cx="809" cy="127"/>
              </a:xfrm>
              <a:custGeom>
                <a:avLst/>
                <a:gdLst>
                  <a:gd name="T0" fmla="*/ 0 w 809"/>
                  <a:gd name="T1" fmla="*/ 127 h 127"/>
                  <a:gd name="T2" fmla="*/ 809 w 809"/>
                  <a:gd name="T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09" h="127">
                    <a:moveTo>
                      <a:pt x="0" y="127"/>
                    </a:moveTo>
                    <a:lnTo>
                      <a:pt x="809" y="0"/>
                    </a:lnTo>
                  </a:path>
                </a:pathLst>
              </a:cu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44953" name="AutoShape 25"/>
          <p:cNvSpPr>
            <a:spLocks noChangeArrowheads="1"/>
          </p:cNvSpPr>
          <p:nvPr/>
        </p:nvSpPr>
        <p:spPr bwMode="auto">
          <a:xfrm>
            <a:off x="4044950" y="2114550"/>
            <a:ext cx="1739900" cy="4546600"/>
          </a:xfrm>
          <a:prstGeom prst="can">
            <a:avLst>
              <a:gd name="adj" fmla="val 36584"/>
            </a:avLst>
          </a:prstGeom>
          <a:noFill/>
          <a:ln w="28575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4954" name="Freeform 26"/>
          <p:cNvSpPr>
            <a:spLocks/>
          </p:cNvSpPr>
          <p:nvPr/>
        </p:nvSpPr>
        <p:spPr bwMode="auto">
          <a:xfrm>
            <a:off x="4038600" y="4148138"/>
            <a:ext cx="333375" cy="295275"/>
          </a:xfrm>
          <a:custGeom>
            <a:avLst/>
            <a:gdLst>
              <a:gd name="T0" fmla="*/ 210 w 210"/>
              <a:gd name="T1" fmla="*/ 0 h 186"/>
              <a:gd name="T2" fmla="*/ 84 w 210"/>
              <a:gd name="T3" fmla="*/ 36 h 186"/>
              <a:gd name="T4" fmla="*/ 18 w 210"/>
              <a:gd name="T5" fmla="*/ 69 h 186"/>
              <a:gd name="T6" fmla="*/ 0 w 210"/>
              <a:gd name="T7" fmla="*/ 114 h 186"/>
              <a:gd name="T8" fmla="*/ 30 w 210"/>
              <a:gd name="T9" fmla="*/ 162 h 186"/>
              <a:gd name="T10" fmla="*/ 96 w 210"/>
              <a:gd name="T11" fmla="*/ 186 h 186"/>
              <a:gd name="T12" fmla="*/ 132 w 210"/>
              <a:gd name="T13" fmla="*/ 99 h 186"/>
              <a:gd name="T14" fmla="*/ 168 w 210"/>
              <a:gd name="T15" fmla="*/ 51 h 186"/>
              <a:gd name="T16" fmla="*/ 210 w 210"/>
              <a:gd name="T17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" h="186">
                <a:moveTo>
                  <a:pt x="210" y="0"/>
                </a:moveTo>
                <a:lnTo>
                  <a:pt x="84" y="36"/>
                </a:lnTo>
                <a:lnTo>
                  <a:pt x="18" y="69"/>
                </a:lnTo>
                <a:lnTo>
                  <a:pt x="0" y="114"/>
                </a:lnTo>
                <a:lnTo>
                  <a:pt x="30" y="162"/>
                </a:lnTo>
                <a:lnTo>
                  <a:pt x="96" y="186"/>
                </a:lnTo>
                <a:lnTo>
                  <a:pt x="132" y="99"/>
                </a:lnTo>
                <a:lnTo>
                  <a:pt x="168" y="51"/>
                </a:lnTo>
                <a:lnTo>
                  <a:pt x="210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44955" name="Group 27"/>
          <p:cNvGrpSpPr>
            <a:grpSpLocks/>
          </p:cNvGrpSpPr>
          <p:nvPr/>
        </p:nvGrpSpPr>
        <p:grpSpPr bwMode="auto">
          <a:xfrm>
            <a:off x="4025900" y="4337050"/>
            <a:ext cx="1104900" cy="1555750"/>
            <a:chOff x="2536" y="2732"/>
            <a:chExt cx="696" cy="980"/>
          </a:xfrm>
        </p:grpSpPr>
        <p:sp>
          <p:nvSpPr>
            <p:cNvPr id="2044956" name="Freeform 28"/>
            <p:cNvSpPr>
              <a:spLocks/>
            </p:cNvSpPr>
            <p:nvPr/>
          </p:nvSpPr>
          <p:spPr bwMode="auto">
            <a:xfrm>
              <a:off x="2536" y="2732"/>
              <a:ext cx="692" cy="980"/>
            </a:xfrm>
            <a:custGeom>
              <a:avLst/>
              <a:gdLst>
                <a:gd name="T0" fmla="*/ 0 w 692"/>
                <a:gd name="T1" fmla="*/ 0 h 980"/>
                <a:gd name="T2" fmla="*/ 0 w 692"/>
                <a:gd name="T3" fmla="*/ 356 h 980"/>
                <a:gd name="T4" fmla="*/ 52 w 692"/>
                <a:gd name="T5" fmla="*/ 556 h 980"/>
                <a:gd name="T6" fmla="*/ 92 w 692"/>
                <a:gd name="T7" fmla="*/ 756 h 980"/>
                <a:gd name="T8" fmla="*/ 156 w 692"/>
                <a:gd name="T9" fmla="*/ 896 h 980"/>
                <a:gd name="T10" fmla="*/ 232 w 692"/>
                <a:gd name="T11" fmla="*/ 956 h 980"/>
                <a:gd name="T12" fmla="*/ 308 w 692"/>
                <a:gd name="T13" fmla="*/ 980 h 980"/>
                <a:gd name="T14" fmla="*/ 380 w 692"/>
                <a:gd name="T15" fmla="*/ 972 h 980"/>
                <a:gd name="T16" fmla="*/ 444 w 692"/>
                <a:gd name="T17" fmla="*/ 936 h 980"/>
                <a:gd name="T18" fmla="*/ 492 w 692"/>
                <a:gd name="T19" fmla="*/ 884 h 980"/>
                <a:gd name="T20" fmla="*/ 544 w 692"/>
                <a:gd name="T21" fmla="*/ 776 h 980"/>
                <a:gd name="T22" fmla="*/ 576 w 692"/>
                <a:gd name="T23" fmla="*/ 660 h 980"/>
                <a:gd name="T24" fmla="*/ 616 w 692"/>
                <a:gd name="T25" fmla="*/ 484 h 980"/>
                <a:gd name="T26" fmla="*/ 644 w 692"/>
                <a:gd name="T27" fmla="*/ 340 h 980"/>
                <a:gd name="T28" fmla="*/ 672 w 692"/>
                <a:gd name="T29" fmla="*/ 208 h 980"/>
                <a:gd name="T30" fmla="*/ 692 w 692"/>
                <a:gd name="T31" fmla="*/ 104 h 980"/>
                <a:gd name="T32" fmla="*/ 604 w 692"/>
                <a:gd name="T33" fmla="*/ 124 h 980"/>
                <a:gd name="T34" fmla="*/ 500 w 692"/>
                <a:gd name="T35" fmla="*/ 120 h 980"/>
                <a:gd name="T36" fmla="*/ 280 w 692"/>
                <a:gd name="T37" fmla="*/ 104 h 980"/>
                <a:gd name="T38" fmla="*/ 180 w 692"/>
                <a:gd name="T39" fmla="*/ 88 h 980"/>
                <a:gd name="T40" fmla="*/ 88 w 692"/>
                <a:gd name="T41" fmla="*/ 64 h 980"/>
                <a:gd name="T42" fmla="*/ 24 w 692"/>
                <a:gd name="T43" fmla="*/ 36 h 980"/>
                <a:gd name="T44" fmla="*/ 0 w 692"/>
                <a:gd name="T45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2" h="980">
                  <a:moveTo>
                    <a:pt x="0" y="0"/>
                  </a:moveTo>
                  <a:lnTo>
                    <a:pt x="0" y="356"/>
                  </a:lnTo>
                  <a:lnTo>
                    <a:pt x="52" y="556"/>
                  </a:lnTo>
                  <a:lnTo>
                    <a:pt x="92" y="756"/>
                  </a:lnTo>
                  <a:lnTo>
                    <a:pt x="156" y="896"/>
                  </a:lnTo>
                  <a:lnTo>
                    <a:pt x="232" y="956"/>
                  </a:lnTo>
                  <a:lnTo>
                    <a:pt x="308" y="980"/>
                  </a:lnTo>
                  <a:lnTo>
                    <a:pt x="380" y="972"/>
                  </a:lnTo>
                  <a:lnTo>
                    <a:pt x="444" y="936"/>
                  </a:lnTo>
                  <a:lnTo>
                    <a:pt x="492" y="884"/>
                  </a:lnTo>
                  <a:lnTo>
                    <a:pt x="544" y="776"/>
                  </a:lnTo>
                  <a:lnTo>
                    <a:pt x="576" y="660"/>
                  </a:lnTo>
                  <a:lnTo>
                    <a:pt x="616" y="484"/>
                  </a:lnTo>
                  <a:lnTo>
                    <a:pt x="644" y="340"/>
                  </a:lnTo>
                  <a:lnTo>
                    <a:pt x="672" y="208"/>
                  </a:lnTo>
                  <a:lnTo>
                    <a:pt x="692" y="104"/>
                  </a:lnTo>
                  <a:lnTo>
                    <a:pt x="604" y="124"/>
                  </a:lnTo>
                  <a:lnTo>
                    <a:pt x="500" y="120"/>
                  </a:lnTo>
                  <a:lnTo>
                    <a:pt x="280" y="104"/>
                  </a:lnTo>
                  <a:lnTo>
                    <a:pt x="180" y="88"/>
                  </a:lnTo>
                  <a:lnTo>
                    <a:pt x="88" y="64"/>
                  </a:lnTo>
                  <a:lnTo>
                    <a:pt x="24" y="3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4957" name="Freeform 29"/>
            <p:cNvSpPr>
              <a:spLocks/>
            </p:cNvSpPr>
            <p:nvPr/>
          </p:nvSpPr>
          <p:spPr bwMode="auto">
            <a:xfrm>
              <a:off x="2544" y="2832"/>
              <a:ext cx="688" cy="877"/>
            </a:xfrm>
            <a:custGeom>
              <a:avLst/>
              <a:gdLst>
                <a:gd name="T0" fmla="*/ 0 w 688"/>
                <a:gd name="T1" fmla="*/ 248 h 877"/>
                <a:gd name="T2" fmla="*/ 116 w 688"/>
                <a:gd name="T3" fmla="*/ 724 h 877"/>
                <a:gd name="T4" fmla="*/ 301 w 688"/>
                <a:gd name="T5" fmla="*/ 877 h 877"/>
                <a:gd name="T6" fmla="*/ 519 w 688"/>
                <a:gd name="T7" fmla="*/ 723 h 877"/>
                <a:gd name="T8" fmla="*/ 688 w 688"/>
                <a:gd name="T9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877">
                  <a:moveTo>
                    <a:pt x="0" y="248"/>
                  </a:moveTo>
                  <a:cubicBezTo>
                    <a:pt x="19" y="327"/>
                    <a:pt x="66" y="619"/>
                    <a:pt x="116" y="724"/>
                  </a:cubicBezTo>
                  <a:cubicBezTo>
                    <a:pt x="166" y="829"/>
                    <a:pt x="234" y="877"/>
                    <a:pt x="301" y="877"/>
                  </a:cubicBezTo>
                  <a:cubicBezTo>
                    <a:pt x="368" y="877"/>
                    <a:pt x="454" y="869"/>
                    <a:pt x="519" y="723"/>
                  </a:cubicBezTo>
                  <a:cubicBezTo>
                    <a:pt x="584" y="577"/>
                    <a:pt x="653" y="151"/>
                    <a:pt x="688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4958" name="Freeform 30"/>
          <p:cNvSpPr>
            <a:spLocks/>
          </p:cNvSpPr>
          <p:nvPr/>
        </p:nvSpPr>
        <p:spPr bwMode="auto">
          <a:xfrm>
            <a:off x="4176713" y="4143375"/>
            <a:ext cx="952500" cy="388938"/>
          </a:xfrm>
          <a:custGeom>
            <a:avLst/>
            <a:gdLst>
              <a:gd name="T0" fmla="*/ 135 w 600"/>
              <a:gd name="T1" fmla="*/ 0 h 245"/>
              <a:gd name="T2" fmla="*/ 102 w 600"/>
              <a:gd name="T3" fmla="*/ 33 h 245"/>
              <a:gd name="T4" fmla="*/ 60 w 600"/>
              <a:gd name="T5" fmla="*/ 72 h 245"/>
              <a:gd name="T6" fmla="*/ 27 w 600"/>
              <a:gd name="T7" fmla="*/ 126 h 245"/>
              <a:gd name="T8" fmla="*/ 0 w 600"/>
              <a:gd name="T9" fmla="*/ 180 h 245"/>
              <a:gd name="T10" fmla="*/ 87 w 600"/>
              <a:gd name="T11" fmla="*/ 207 h 245"/>
              <a:gd name="T12" fmla="*/ 192 w 600"/>
              <a:gd name="T13" fmla="*/ 225 h 245"/>
              <a:gd name="T14" fmla="*/ 324 w 600"/>
              <a:gd name="T15" fmla="*/ 240 h 245"/>
              <a:gd name="T16" fmla="*/ 450 w 600"/>
              <a:gd name="T17" fmla="*/ 245 h 245"/>
              <a:gd name="T18" fmla="*/ 600 w 600"/>
              <a:gd name="T19" fmla="*/ 231 h 245"/>
              <a:gd name="T20" fmla="*/ 135 w 600"/>
              <a:gd name="T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0" h="245">
                <a:moveTo>
                  <a:pt x="135" y="0"/>
                </a:moveTo>
                <a:lnTo>
                  <a:pt x="102" y="33"/>
                </a:lnTo>
                <a:lnTo>
                  <a:pt x="60" y="72"/>
                </a:lnTo>
                <a:lnTo>
                  <a:pt x="27" y="126"/>
                </a:lnTo>
                <a:lnTo>
                  <a:pt x="0" y="180"/>
                </a:lnTo>
                <a:lnTo>
                  <a:pt x="87" y="207"/>
                </a:lnTo>
                <a:lnTo>
                  <a:pt x="192" y="225"/>
                </a:lnTo>
                <a:lnTo>
                  <a:pt x="324" y="240"/>
                </a:lnTo>
                <a:lnTo>
                  <a:pt x="450" y="245"/>
                </a:lnTo>
                <a:lnTo>
                  <a:pt x="600" y="231"/>
                </a:lnTo>
                <a:lnTo>
                  <a:pt x="135" y="0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rgbClr val="FF7C8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44959" name="Group 31"/>
          <p:cNvGrpSpPr>
            <a:grpSpLocks/>
          </p:cNvGrpSpPr>
          <p:nvPr/>
        </p:nvGrpSpPr>
        <p:grpSpPr bwMode="auto">
          <a:xfrm>
            <a:off x="4019550" y="4108450"/>
            <a:ext cx="1731963" cy="461963"/>
            <a:chOff x="2550" y="2597"/>
            <a:chExt cx="1091" cy="291"/>
          </a:xfrm>
        </p:grpSpPr>
        <p:sp>
          <p:nvSpPr>
            <p:cNvPr id="2044960" name="Oval 32"/>
            <p:cNvSpPr>
              <a:spLocks noChangeArrowheads="1"/>
            </p:cNvSpPr>
            <p:nvPr/>
          </p:nvSpPr>
          <p:spPr bwMode="auto">
            <a:xfrm>
              <a:off x="2550" y="2597"/>
              <a:ext cx="1091" cy="264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4961" name="Text Box 33"/>
            <p:cNvSpPr txBox="1">
              <a:spLocks noChangeArrowheads="1"/>
            </p:cNvSpPr>
            <p:nvPr/>
          </p:nvSpPr>
          <p:spPr bwMode="auto">
            <a:xfrm>
              <a:off x="2726" y="2657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i="0">
                  <a:solidFill>
                    <a:schemeClr val="tx1"/>
                  </a:solidFill>
                </a:rPr>
                <a:t>z =0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</p:grpSp>
      <p:sp>
        <p:nvSpPr>
          <p:cNvPr id="2044962" name="Freeform 34"/>
          <p:cNvSpPr>
            <a:spLocks/>
          </p:cNvSpPr>
          <p:nvPr/>
        </p:nvSpPr>
        <p:spPr bwMode="auto">
          <a:xfrm>
            <a:off x="4054475" y="4156075"/>
            <a:ext cx="331788" cy="966788"/>
          </a:xfrm>
          <a:custGeom>
            <a:avLst/>
            <a:gdLst>
              <a:gd name="T0" fmla="*/ 209 w 209"/>
              <a:gd name="T1" fmla="*/ 0 h 609"/>
              <a:gd name="T2" fmla="*/ 82 w 209"/>
              <a:gd name="T3" fmla="*/ 182 h 609"/>
              <a:gd name="T4" fmla="*/ 0 w 209"/>
              <a:gd name="T5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" h="609">
                <a:moveTo>
                  <a:pt x="209" y="0"/>
                </a:moveTo>
                <a:cubicBezTo>
                  <a:pt x="163" y="40"/>
                  <a:pt x="117" y="80"/>
                  <a:pt x="82" y="182"/>
                </a:cubicBezTo>
                <a:cubicBezTo>
                  <a:pt x="47" y="284"/>
                  <a:pt x="12" y="538"/>
                  <a:pt x="0" y="609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4963" name="Object 35"/>
          <p:cNvGraphicFramePr>
            <a:graphicFrameLocks noChangeAspect="1"/>
          </p:cNvGraphicFramePr>
          <p:nvPr/>
        </p:nvGraphicFramePr>
        <p:xfrm>
          <a:off x="401638" y="2379663"/>
          <a:ext cx="9382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31" name="公式" r:id="rId4" imgW="469800" imgH="406080" progId="Equation.3">
                  <p:embed/>
                </p:oleObj>
              </mc:Choice>
              <mc:Fallback>
                <p:oleObj name="公式" r:id="rId4" imgW="469800" imgH="4060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379663"/>
                        <a:ext cx="93821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4964" name="Object 36"/>
          <p:cNvGraphicFramePr>
            <a:graphicFrameLocks noChangeAspect="1"/>
          </p:cNvGraphicFramePr>
          <p:nvPr/>
        </p:nvGraphicFramePr>
        <p:xfrm>
          <a:off x="4732338" y="1684338"/>
          <a:ext cx="15144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32" name="公式" r:id="rId6" imgW="863280" imgH="228600" progId="Equation.3">
                  <p:embed/>
                </p:oleObj>
              </mc:Choice>
              <mc:Fallback>
                <p:oleObj name="公式" r:id="rId6" imgW="86328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1684338"/>
                        <a:ext cx="151447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4967" name="Freeform 39"/>
          <p:cNvSpPr>
            <a:spLocks/>
          </p:cNvSpPr>
          <p:nvPr/>
        </p:nvSpPr>
        <p:spPr bwMode="auto">
          <a:xfrm>
            <a:off x="5524500" y="2868613"/>
            <a:ext cx="273050" cy="147637"/>
          </a:xfrm>
          <a:custGeom>
            <a:avLst/>
            <a:gdLst>
              <a:gd name="T0" fmla="*/ 172 w 172"/>
              <a:gd name="T1" fmla="*/ 45 h 93"/>
              <a:gd name="T2" fmla="*/ 136 w 172"/>
              <a:gd name="T3" fmla="*/ 9 h 93"/>
              <a:gd name="T4" fmla="*/ 92 w 172"/>
              <a:gd name="T5" fmla="*/ 5 h 93"/>
              <a:gd name="T6" fmla="*/ 48 w 172"/>
              <a:gd name="T7" fmla="*/ 37 h 93"/>
              <a:gd name="T8" fmla="*/ 0 w 172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93">
                <a:moveTo>
                  <a:pt x="172" y="45"/>
                </a:moveTo>
                <a:cubicBezTo>
                  <a:pt x="166" y="39"/>
                  <a:pt x="149" y="16"/>
                  <a:pt x="136" y="9"/>
                </a:cubicBezTo>
                <a:cubicBezTo>
                  <a:pt x="123" y="2"/>
                  <a:pt x="107" y="0"/>
                  <a:pt x="92" y="5"/>
                </a:cubicBezTo>
                <a:cubicBezTo>
                  <a:pt x="77" y="10"/>
                  <a:pt x="63" y="22"/>
                  <a:pt x="48" y="37"/>
                </a:cubicBezTo>
                <a:cubicBezTo>
                  <a:pt x="33" y="52"/>
                  <a:pt x="10" y="81"/>
                  <a:pt x="0" y="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4968" name="Freeform 40"/>
          <p:cNvSpPr>
            <a:spLocks/>
          </p:cNvSpPr>
          <p:nvPr/>
        </p:nvSpPr>
        <p:spPr bwMode="auto">
          <a:xfrm>
            <a:off x="4391025" y="3009900"/>
            <a:ext cx="1139825" cy="1512888"/>
          </a:xfrm>
          <a:custGeom>
            <a:avLst/>
            <a:gdLst>
              <a:gd name="T0" fmla="*/ 0 w 718"/>
              <a:gd name="T1" fmla="*/ 714 h 953"/>
              <a:gd name="T2" fmla="*/ 18 w 718"/>
              <a:gd name="T3" fmla="*/ 681 h 953"/>
              <a:gd name="T4" fmla="*/ 35 w 718"/>
              <a:gd name="T5" fmla="*/ 674 h 953"/>
              <a:gd name="T6" fmla="*/ 77 w 718"/>
              <a:gd name="T7" fmla="*/ 663 h 953"/>
              <a:gd name="T8" fmla="*/ 129 w 718"/>
              <a:gd name="T9" fmla="*/ 635 h 953"/>
              <a:gd name="T10" fmla="*/ 188 w 718"/>
              <a:gd name="T11" fmla="*/ 597 h 953"/>
              <a:gd name="T12" fmla="*/ 249 w 718"/>
              <a:gd name="T13" fmla="*/ 543 h 953"/>
              <a:gd name="T14" fmla="*/ 323 w 718"/>
              <a:gd name="T15" fmla="*/ 474 h 953"/>
              <a:gd name="T16" fmla="*/ 396 w 718"/>
              <a:gd name="T17" fmla="*/ 396 h 953"/>
              <a:gd name="T18" fmla="*/ 468 w 718"/>
              <a:gd name="T19" fmla="*/ 312 h 953"/>
              <a:gd name="T20" fmla="*/ 570 w 718"/>
              <a:gd name="T21" fmla="*/ 183 h 953"/>
              <a:gd name="T22" fmla="*/ 646 w 718"/>
              <a:gd name="T23" fmla="*/ 84 h 953"/>
              <a:gd name="T24" fmla="*/ 680 w 718"/>
              <a:gd name="T25" fmla="*/ 41 h 953"/>
              <a:gd name="T26" fmla="*/ 708 w 718"/>
              <a:gd name="T27" fmla="*/ 3 h 953"/>
              <a:gd name="T28" fmla="*/ 718 w 718"/>
              <a:gd name="T29" fmla="*/ 0 h 953"/>
              <a:gd name="T30" fmla="*/ 635 w 718"/>
              <a:gd name="T31" fmla="*/ 156 h 953"/>
              <a:gd name="T32" fmla="*/ 594 w 718"/>
              <a:gd name="T33" fmla="*/ 282 h 953"/>
              <a:gd name="T34" fmla="*/ 563 w 718"/>
              <a:gd name="T35" fmla="*/ 401 h 953"/>
              <a:gd name="T36" fmla="*/ 467 w 718"/>
              <a:gd name="T37" fmla="*/ 953 h 953"/>
              <a:gd name="T38" fmla="*/ 0 w 718"/>
              <a:gd name="T39" fmla="*/ 714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8" h="953">
                <a:moveTo>
                  <a:pt x="0" y="714"/>
                </a:moveTo>
                <a:lnTo>
                  <a:pt x="18" y="681"/>
                </a:lnTo>
                <a:lnTo>
                  <a:pt x="35" y="674"/>
                </a:lnTo>
                <a:lnTo>
                  <a:pt x="77" y="663"/>
                </a:lnTo>
                <a:lnTo>
                  <a:pt x="129" y="635"/>
                </a:lnTo>
                <a:lnTo>
                  <a:pt x="188" y="597"/>
                </a:lnTo>
                <a:lnTo>
                  <a:pt x="249" y="543"/>
                </a:lnTo>
                <a:lnTo>
                  <a:pt x="323" y="474"/>
                </a:lnTo>
                <a:lnTo>
                  <a:pt x="396" y="396"/>
                </a:lnTo>
                <a:lnTo>
                  <a:pt x="468" y="312"/>
                </a:lnTo>
                <a:lnTo>
                  <a:pt x="570" y="183"/>
                </a:lnTo>
                <a:lnTo>
                  <a:pt x="646" y="84"/>
                </a:lnTo>
                <a:lnTo>
                  <a:pt x="680" y="41"/>
                </a:lnTo>
                <a:lnTo>
                  <a:pt x="708" y="3"/>
                </a:lnTo>
                <a:lnTo>
                  <a:pt x="718" y="0"/>
                </a:lnTo>
                <a:lnTo>
                  <a:pt x="635" y="156"/>
                </a:lnTo>
                <a:lnTo>
                  <a:pt x="594" y="282"/>
                </a:lnTo>
                <a:lnTo>
                  <a:pt x="563" y="401"/>
                </a:lnTo>
                <a:lnTo>
                  <a:pt x="467" y="953"/>
                </a:lnTo>
                <a:lnTo>
                  <a:pt x="0" y="714"/>
                </a:lnTo>
                <a:close/>
              </a:path>
            </a:pathLst>
          </a:custGeom>
          <a:gradFill rotWithShape="0">
            <a:gsLst>
              <a:gs pos="0">
                <a:srgbClr val="3333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4966" name="Freeform 38"/>
          <p:cNvSpPr>
            <a:spLocks/>
          </p:cNvSpPr>
          <p:nvPr/>
        </p:nvSpPr>
        <p:spPr bwMode="auto">
          <a:xfrm>
            <a:off x="5118100" y="2876550"/>
            <a:ext cx="673100" cy="1647825"/>
          </a:xfrm>
          <a:custGeom>
            <a:avLst/>
            <a:gdLst>
              <a:gd name="T0" fmla="*/ 0 w 424"/>
              <a:gd name="T1" fmla="*/ 1038 h 1038"/>
              <a:gd name="T2" fmla="*/ 152 w 424"/>
              <a:gd name="T3" fmla="*/ 1024 h 1038"/>
              <a:gd name="T4" fmla="*/ 220 w 424"/>
              <a:gd name="T5" fmla="*/ 1012 h 1038"/>
              <a:gd name="T6" fmla="*/ 280 w 424"/>
              <a:gd name="T7" fmla="*/ 1000 h 1038"/>
              <a:gd name="T8" fmla="*/ 324 w 424"/>
              <a:gd name="T9" fmla="*/ 984 h 1038"/>
              <a:gd name="T10" fmla="*/ 368 w 424"/>
              <a:gd name="T11" fmla="*/ 964 h 1038"/>
              <a:gd name="T12" fmla="*/ 392 w 424"/>
              <a:gd name="T13" fmla="*/ 948 h 1038"/>
              <a:gd name="T14" fmla="*/ 424 w 424"/>
              <a:gd name="T15" fmla="*/ 924 h 1038"/>
              <a:gd name="T16" fmla="*/ 424 w 424"/>
              <a:gd name="T17" fmla="*/ 30 h 1038"/>
              <a:gd name="T18" fmla="*/ 384 w 424"/>
              <a:gd name="T19" fmla="*/ 4 h 1038"/>
              <a:gd name="T20" fmla="*/ 356 w 424"/>
              <a:gd name="T21" fmla="*/ 0 h 1038"/>
              <a:gd name="T22" fmla="*/ 308 w 424"/>
              <a:gd name="T23" fmla="*/ 24 h 1038"/>
              <a:gd name="T24" fmla="*/ 244 w 424"/>
              <a:gd name="T25" fmla="*/ 112 h 1038"/>
              <a:gd name="T26" fmla="*/ 202 w 424"/>
              <a:gd name="T27" fmla="*/ 192 h 1038"/>
              <a:gd name="T28" fmla="*/ 170 w 424"/>
              <a:gd name="T29" fmla="*/ 264 h 1038"/>
              <a:gd name="T30" fmla="*/ 144 w 424"/>
              <a:gd name="T31" fmla="*/ 338 h 1038"/>
              <a:gd name="T32" fmla="*/ 116 w 424"/>
              <a:gd name="T33" fmla="*/ 432 h 1038"/>
              <a:gd name="T34" fmla="*/ 88 w 424"/>
              <a:gd name="T35" fmla="*/ 536 h 1038"/>
              <a:gd name="T36" fmla="*/ 60 w 424"/>
              <a:gd name="T37" fmla="*/ 692 h 1038"/>
              <a:gd name="T38" fmla="*/ 36 w 424"/>
              <a:gd name="T39" fmla="*/ 832 h 1038"/>
              <a:gd name="T40" fmla="*/ 16 w 424"/>
              <a:gd name="T41" fmla="*/ 944 h 1038"/>
              <a:gd name="T42" fmla="*/ 0 w 424"/>
              <a:gd name="T43" fmla="*/ 1038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4" h="1038">
                <a:moveTo>
                  <a:pt x="0" y="1038"/>
                </a:moveTo>
                <a:lnTo>
                  <a:pt x="152" y="1024"/>
                </a:lnTo>
                <a:lnTo>
                  <a:pt x="220" y="1012"/>
                </a:lnTo>
                <a:lnTo>
                  <a:pt x="280" y="1000"/>
                </a:lnTo>
                <a:lnTo>
                  <a:pt x="324" y="984"/>
                </a:lnTo>
                <a:lnTo>
                  <a:pt x="368" y="964"/>
                </a:lnTo>
                <a:lnTo>
                  <a:pt x="392" y="948"/>
                </a:lnTo>
                <a:lnTo>
                  <a:pt x="424" y="924"/>
                </a:lnTo>
                <a:lnTo>
                  <a:pt x="424" y="30"/>
                </a:lnTo>
                <a:lnTo>
                  <a:pt x="384" y="4"/>
                </a:lnTo>
                <a:lnTo>
                  <a:pt x="356" y="0"/>
                </a:lnTo>
                <a:lnTo>
                  <a:pt x="308" y="24"/>
                </a:lnTo>
                <a:lnTo>
                  <a:pt x="244" y="112"/>
                </a:lnTo>
                <a:lnTo>
                  <a:pt x="202" y="192"/>
                </a:lnTo>
                <a:lnTo>
                  <a:pt x="170" y="264"/>
                </a:lnTo>
                <a:lnTo>
                  <a:pt x="144" y="338"/>
                </a:lnTo>
                <a:lnTo>
                  <a:pt x="116" y="432"/>
                </a:lnTo>
                <a:lnTo>
                  <a:pt x="88" y="536"/>
                </a:lnTo>
                <a:lnTo>
                  <a:pt x="60" y="692"/>
                </a:lnTo>
                <a:lnTo>
                  <a:pt x="36" y="832"/>
                </a:lnTo>
                <a:lnTo>
                  <a:pt x="16" y="944"/>
                </a:lnTo>
                <a:lnTo>
                  <a:pt x="0" y="1038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4969" name="Group 41"/>
          <p:cNvGrpSpPr>
            <a:grpSpLocks/>
          </p:cNvGrpSpPr>
          <p:nvPr/>
        </p:nvGrpSpPr>
        <p:grpSpPr bwMode="auto">
          <a:xfrm>
            <a:off x="1069975" y="1343025"/>
            <a:ext cx="7442200" cy="4360863"/>
            <a:chOff x="674" y="846"/>
            <a:chExt cx="4688" cy="2747"/>
          </a:xfrm>
        </p:grpSpPr>
        <p:sp>
          <p:nvSpPr>
            <p:cNvPr id="2044970" name="Line 42"/>
            <p:cNvSpPr>
              <a:spLocks noChangeShapeType="1"/>
            </p:cNvSpPr>
            <p:nvPr/>
          </p:nvSpPr>
          <p:spPr bwMode="auto">
            <a:xfrm flipV="1">
              <a:off x="2773" y="875"/>
              <a:ext cx="0" cy="17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4971" name="Line 43"/>
            <p:cNvSpPr>
              <a:spLocks noChangeShapeType="1"/>
            </p:cNvSpPr>
            <p:nvPr/>
          </p:nvSpPr>
          <p:spPr bwMode="auto">
            <a:xfrm>
              <a:off x="1410" y="1948"/>
              <a:ext cx="3118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4972" name="Text Box 44"/>
            <p:cNvSpPr txBox="1">
              <a:spLocks noChangeArrowheads="1"/>
            </p:cNvSpPr>
            <p:nvPr/>
          </p:nvSpPr>
          <p:spPr bwMode="auto">
            <a:xfrm>
              <a:off x="2465" y="2306"/>
              <a:ext cx="4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44973" name="Text Box 45"/>
            <p:cNvSpPr txBox="1">
              <a:spLocks noChangeArrowheads="1"/>
            </p:cNvSpPr>
            <p:nvPr/>
          </p:nvSpPr>
          <p:spPr bwMode="auto">
            <a:xfrm>
              <a:off x="2498" y="846"/>
              <a:ext cx="3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44974" name="Text Box 46"/>
            <p:cNvSpPr txBox="1">
              <a:spLocks noChangeArrowheads="1"/>
            </p:cNvSpPr>
            <p:nvPr/>
          </p:nvSpPr>
          <p:spPr bwMode="auto">
            <a:xfrm>
              <a:off x="4566" y="3343"/>
              <a:ext cx="2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044975" name="Text Box 47"/>
            <p:cNvSpPr txBox="1">
              <a:spLocks noChangeArrowheads="1"/>
            </p:cNvSpPr>
            <p:nvPr/>
          </p:nvSpPr>
          <p:spPr bwMode="auto">
            <a:xfrm>
              <a:off x="5093" y="1497"/>
              <a:ext cx="2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y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44976" name="Line 48"/>
            <p:cNvSpPr>
              <a:spLocks noChangeShapeType="1"/>
            </p:cNvSpPr>
            <p:nvPr/>
          </p:nvSpPr>
          <p:spPr bwMode="auto">
            <a:xfrm flipV="1">
              <a:off x="674" y="1810"/>
              <a:ext cx="4580" cy="14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4977" name="Group 49"/>
          <p:cNvGrpSpPr>
            <a:grpSpLocks/>
          </p:cNvGrpSpPr>
          <p:nvPr/>
        </p:nvGrpSpPr>
        <p:grpSpPr bwMode="auto">
          <a:xfrm>
            <a:off x="4029075" y="4114800"/>
            <a:ext cx="1743075" cy="420688"/>
            <a:chOff x="2538" y="2592"/>
            <a:chExt cx="1098" cy="265"/>
          </a:xfrm>
        </p:grpSpPr>
        <p:sp>
          <p:nvSpPr>
            <p:cNvPr id="2044978" name="Oval 50"/>
            <p:cNvSpPr>
              <a:spLocks noChangeArrowheads="1"/>
            </p:cNvSpPr>
            <p:nvPr/>
          </p:nvSpPr>
          <p:spPr bwMode="auto">
            <a:xfrm>
              <a:off x="2545" y="2592"/>
              <a:ext cx="1091" cy="2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4979" name="Freeform 51"/>
            <p:cNvSpPr>
              <a:spLocks/>
            </p:cNvSpPr>
            <p:nvPr/>
          </p:nvSpPr>
          <p:spPr bwMode="auto">
            <a:xfrm>
              <a:off x="2538" y="2620"/>
              <a:ext cx="686" cy="237"/>
            </a:xfrm>
            <a:custGeom>
              <a:avLst/>
              <a:gdLst>
                <a:gd name="T0" fmla="*/ 198 w 686"/>
                <a:gd name="T1" fmla="*/ 0 h 237"/>
                <a:gd name="T2" fmla="*/ 118 w 686"/>
                <a:gd name="T3" fmla="*/ 20 h 237"/>
                <a:gd name="T4" fmla="*/ 18 w 686"/>
                <a:gd name="T5" fmla="*/ 72 h 237"/>
                <a:gd name="T6" fmla="*/ 10 w 686"/>
                <a:gd name="T7" fmla="*/ 132 h 237"/>
                <a:gd name="T8" fmla="*/ 54 w 686"/>
                <a:gd name="T9" fmla="*/ 156 h 237"/>
                <a:gd name="T10" fmla="*/ 138 w 686"/>
                <a:gd name="T11" fmla="*/ 188 h 237"/>
                <a:gd name="T12" fmla="*/ 210 w 686"/>
                <a:gd name="T13" fmla="*/ 204 h 237"/>
                <a:gd name="T14" fmla="*/ 290 w 686"/>
                <a:gd name="T15" fmla="*/ 216 h 237"/>
                <a:gd name="T16" fmla="*/ 370 w 686"/>
                <a:gd name="T17" fmla="*/ 228 h 237"/>
                <a:gd name="T18" fmla="*/ 478 w 686"/>
                <a:gd name="T19" fmla="*/ 232 h 237"/>
                <a:gd name="T20" fmla="*/ 582 w 686"/>
                <a:gd name="T21" fmla="*/ 236 h 237"/>
                <a:gd name="T22" fmla="*/ 686 w 686"/>
                <a:gd name="T23" fmla="*/ 22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6" h="237">
                  <a:moveTo>
                    <a:pt x="198" y="0"/>
                  </a:moveTo>
                  <a:cubicBezTo>
                    <a:pt x="171" y="5"/>
                    <a:pt x="148" y="8"/>
                    <a:pt x="118" y="20"/>
                  </a:cubicBezTo>
                  <a:cubicBezTo>
                    <a:pt x="88" y="32"/>
                    <a:pt x="36" y="53"/>
                    <a:pt x="18" y="72"/>
                  </a:cubicBezTo>
                  <a:cubicBezTo>
                    <a:pt x="0" y="91"/>
                    <a:pt x="4" y="118"/>
                    <a:pt x="10" y="132"/>
                  </a:cubicBezTo>
                  <a:cubicBezTo>
                    <a:pt x="16" y="146"/>
                    <a:pt x="33" y="147"/>
                    <a:pt x="54" y="156"/>
                  </a:cubicBezTo>
                  <a:cubicBezTo>
                    <a:pt x="75" y="165"/>
                    <a:pt x="112" y="180"/>
                    <a:pt x="138" y="188"/>
                  </a:cubicBezTo>
                  <a:cubicBezTo>
                    <a:pt x="164" y="196"/>
                    <a:pt x="185" y="199"/>
                    <a:pt x="210" y="204"/>
                  </a:cubicBezTo>
                  <a:cubicBezTo>
                    <a:pt x="235" y="209"/>
                    <a:pt x="263" y="212"/>
                    <a:pt x="290" y="216"/>
                  </a:cubicBezTo>
                  <a:cubicBezTo>
                    <a:pt x="317" y="220"/>
                    <a:pt x="339" y="225"/>
                    <a:pt x="370" y="228"/>
                  </a:cubicBezTo>
                  <a:cubicBezTo>
                    <a:pt x="401" y="231"/>
                    <a:pt x="443" y="231"/>
                    <a:pt x="478" y="232"/>
                  </a:cubicBezTo>
                  <a:cubicBezTo>
                    <a:pt x="513" y="233"/>
                    <a:pt x="547" y="237"/>
                    <a:pt x="582" y="236"/>
                  </a:cubicBezTo>
                  <a:cubicBezTo>
                    <a:pt x="617" y="235"/>
                    <a:pt x="669" y="229"/>
                    <a:pt x="686" y="228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44984" name="Object 56"/>
          <p:cNvGraphicFramePr>
            <a:graphicFrameLocks noChangeAspect="1"/>
          </p:cNvGraphicFramePr>
          <p:nvPr/>
        </p:nvGraphicFramePr>
        <p:xfrm>
          <a:off x="1033463" y="152400"/>
          <a:ext cx="78644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33" name="公式" r:id="rId8" imgW="4140000" imgH="583920" progId="Equation.3">
                  <p:embed/>
                </p:oleObj>
              </mc:Choice>
              <mc:Fallback>
                <p:oleObj name="公式" r:id="rId8" imgW="4140000" imgH="58392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152400"/>
                        <a:ext cx="78644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4985" name="Rectangle 57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4676775"/>
            <a:ext cx="341313" cy="363538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044986" name="Rectangle 58"/>
          <p:cNvSpPr>
            <a:spLocks noChangeArrowheads="1"/>
          </p:cNvSpPr>
          <p:nvPr/>
        </p:nvSpPr>
        <p:spPr bwMode="auto">
          <a:xfrm>
            <a:off x="463550" y="304800"/>
            <a:ext cx="52705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5.</a:t>
            </a:r>
            <a:endParaRPr lang="en-US" altLang="zh-CN" b="1" i="0">
              <a:solidFill>
                <a:srgbClr val="FF0000"/>
              </a:solidFill>
            </a:endParaRPr>
          </a:p>
        </p:txBody>
      </p:sp>
      <p:sp>
        <p:nvSpPr>
          <p:cNvPr id="2044987" name="AutoShape 59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4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4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2044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2044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4947" grpId="0" autoUpdateAnimBg="0"/>
      <p:bldP spid="2044954" grpId="0" animBg="1"/>
      <p:bldP spid="2044958" grpId="0" animBg="1"/>
      <p:bldP spid="2044962" grpId="0" animBg="1"/>
      <p:bldP spid="20449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7040" name="Object 64"/>
          <p:cNvGraphicFramePr>
            <a:graphicFrameLocks noChangeAspect="1"/>
          </p:cNvGraphicFramePr>
          <p:nvPr/>
        </p:nvGraphicFramePr>
        <p:xfrm>
          <a:off x="1033463" y="152400"/>
          <a:ext cx="78644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067" name="公式" r:id="rId4" imgW="4140000" imgH="583920" progId="Equation.3">
                  <p:embed/>
                </p:oleObj>
              </mc:Choice>
              <mc:Fallback>
                <p:oleObj name="公式" r:id="rId4" imgW="4140000" imgH="58392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152400"/>
                        <a:ext cx="78644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7050" name="Arc 74"/>
          <p:cNvSpPr>
            <a:spLocks/>
          </p:cNvSpPr>
          <p:nvPr/>
        </p:nvSpPr>
        <p:spPr bwMode="auto">
          <a:xfrm>
            <a:off x="373063" y="1722438"/>
            <a:ext cx="1455737" cy="752475"/>
          </a:xfrm>
          <a:custGeom>
            <a:avLst/>
            <a:gdLst>
              <a:gd name="G0" fmla="+- 21598 0 0"/>
              <a:gd name="G1" fmla="+- 21600 0 0"/>
              <a:gd name="G2" fmla="+- 21600 0 0"/>
              <a:gd name="T0" fmla="*/ 0 w 43196"/>
              <a:gd name="T1" fmla="*/ 21313 h 21600"/>
              <a:gd name="T2" fmla="*/ 43196 w 43196"/>
              <a:gd name="T3" fmla="*/ 21327 h 21600"/>
              <a:gd name="T4" fmla="*/ 21598 w 4319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6" h="21600" fill="none" extrusionOk="0">
                <a:moveTo>
                  <a:pt x="-1" y="21312"/>
                </a:moveTo>
                <a:cubicBezTo>
                  <a:pt x="156" y="9496"/>
                  <a:pt x="9780" y="-1"/>
                  <a:pt x="21598" y="0"/>
                </a:cubicBezTo>
                <a:cubicBezTo>
                  <a:pt x="33420" y="0"/>
                  <a:pt x="43046" y="9505"/>
                  <a:pt x="43196" y="21326"/>
                </a:cubicBezTo>
              </a:path>
              <a:path w="43196" h="21600" stroke="0" extrusionOk="0">
                <a:moveTo>
                  <a:pt x="-1" y="21312"/>
                </a:moveTo>
                <a:cubicBezTo>
                  <a:pt x="156" y="9496"/>
                  <a:pt x="9780" y="-1"/>
                  <a:pt x="21598" y="0"/>
                </a:cubicBezTo>
                <a:cubicBezTo>
                  <a:pt x="33420" y="0"/>
                  <a:pt x="43046" y="9505"/>
                  <a:pt x="43196" y="21326"/>
                </a:cubicBezTo>
                <a:lnTo>
                  <a:pt x="21598" y="21600"/>
                </a:lnTo>
                <a:close/>
              </a:path>
            </a:pathLst>
          </a:custGeom>
          <a:solidFill>
            <a:srgbClr val="00FF00"/>
          </a:solidFill>
          <a:ln w="19050">
            <a:solidFill>
              <a:srgbClr val="3399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6978" name="Freeform 2"/>
          <p:cNvSpPr>
            <a:spLocks/>
          </p:cNvSpPr>
          <p:nvPr/>
        </p:nvSpPr>
        <p:spPr bwMode="auto">
          <a:xfrm>
            <a:off x="2894013" y="2452688"/>
            <a:ext cx="3081337" cy="1662112"/>
          </a:xfrm>
          <a:custGeom>
            <a:avLst/>
            <a:gdLst>
              <a:gd name="T0" fmla="*/ 0 w 1928"/>
              <a:gd name="T1" fmla="*/ 8 h 1045"/>
              <a:gd name="T2" fmla="*/ 917 w 1928"/>
              <a:gd name="T3" fmla="*/ 1044 h 1045"/>
              <a:gd name="T4" fmla="*/ 1928 w 1928"/>
              <a:gd name="T5" fmla="*/ 0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8" h="1045">
                <a:moveTo>
                  <a:pt x="0" y="8"/>
                </a:moveTo>
                <a:cubicBezTo>
                  <a:pt x="153" y="179"/>
                  <a:pt x="596" y="1045"/>
                  <a:pt x="917" y="1044"/>
                </a:cubicBezTo>
                <a:cubicBezTo>
                  <a:pt x="1238" y="1043"/>
                  <a:pt x="1718" y="217"/>
                  <a:pt x="1928" y="0"/>
                </a:cubicBezTo>
              </a:path>
            </a:pathLst>
          </a:custGeom>
          <a:noFill/>
          <a:ln w="38100" cap="flat" cmpd="sng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6979" name="Group 3"/>
          <p:cNvGrpSpPr>
            <a:grpSpLocks/>
          </p:cNvGrpSpPr>
          <p:nvPr/>
        </p:nvGrpSpPr>
        <p:grpSpPr bwMode="auto">
          <a:xfrm>
            <a:off x="1212850" y="1746250"/>
            <a:ext cx="6334125" cy="1446213"/>
            <a:chOff x="764" y="1100"/>
            <a:chExt cx="3990" cy="911"/>
          </a:xfrm>
        </p:grpSpPr>
        <p:sp>
          <p:nvSpPr>
            <p:cNvPr id="2046980" name="Freeform 4"/>
            <p:cNvSpPr>
              <a:spLocks/>
            </p:cNvSpPr>
            <p:nvPr/>
          </p:nvSpPr>
          <p:spPr bwMode="auto">
            <a:xfrm rot="-147831">
              <a:off x="3668" y="1171"/>
              <a:ext cx="1086" cy="840"/>
            </a:xfrm>
            <a:custGeom>
              <a:avLst/>
              <a:gdLst>
                <a:gd name="T0" fmla="*/ 1086 w 1086"/>
                <a:gd name="T1" fmla="*/ 0 h 840"/>
                <a:gd name="T2" fmla="*/ 88 w 1086"/>
                <a:gd name="T3" fmla="*/ 357 h 840"/>
                <a:gd name="T4" fmla="*/ 560 w 1086"/>
                <a:gd name="T5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6" h="840">
                  <a:moveTo>
                    <a:pt x="1086" y="0"/>
                  </a:moveTo>
                  <a:cubicBezTo>
                    <a:pt x="631" y="115"/>
                    <a:pt x="176" y="217"/>
                    <a:pt x="88" y="357"/>
                  </a:cubicBezTo>
                  <a:cubicBezTo>
                    <a:pt x="0" y="497"/>
                    <a:pt x="462" y="740"/>
                    <a:pt x="560" y="840"/>
                  </a:cubicBezTo>
                </a:path>
              </a:pathLst>
            </a:custGeom>
            <a:noFill/>
            <a:ln w="38100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6981" name="Freeform 5"/>
            <p:cNvSpPr>
              <a:spLocks/>
            </p:cNvSpPr>
            <p:nvPr/>
          </p:nvSpPr>
          <p:spPr bwMode="auto">
            <a:xfrm rot="-340682">
              <a:off x="764" y="1100"/>
              <a:ext cx="1132" cy="768"/>
            </a:xfrm>
            <a:custGeom>
              <a:avLst/>
              <a:gdLst>
                <a:gd name="T0" fmla="*/ 0 w 1132"/>
                <a:gd name="T1" fmla="*/ 768 h 768"/>
                <a:gd name="T2" fmla="*/ 1030 w 1132"/>
                <a:gd name="T3" fmla="*/ 538 h 768"/>
                <a:gd name="T4" fmla="*/ 612 w 1132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2" h="768">
                  <a:moveTo>
                    <a:pt x="0" y="768"/>
                  </a:moveTo>
                  <a:cubicBezTo>
                    <a:pt x="171" y="730"/>
                    <a:pt x="928" y="666"/>
                    <a:pt x="1030" y="538"/>
                  </a:cubicBezTo>
                  <a:cubicBezTo>
                    <a:pt x="1132" y="410"/>
                    <a:pt x="699" y="112"/>
                    <a:pt x="612" y="0"/>
                  </a:cubicBezTo>
                </a:path>
              </a:pathLst>
            </a:custGeom>
            <a:noFill/>
            <a:ln w="38100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6982" name="Group 6"/>
          <p:cNvGrpSpPr>
            <a:grpSpLocks/>
          </p:cNvGrpSpPr>
          <p:nvPr/>
        </p:nvGrpSpPr>
        <p:grpSpPr bwMode="auto">
          <a:xfrm>
            <a:off x="1027113" y="1757363"/>
            <a:ext cx="6519862" cy="4606925"/>
            <a:chOff x="647" y="1107"/>
            <a:chExt cx="4107" cy="2902"/>
          </a:xfrm>
        </p:grpSpPr>
        <p:grpSp>
          <p:nvGrpSpPr>
            <p:cNvPr id="2046983" name="Group 7"/>
            <p:cNvGrpSpPr>
              <a:grpSpLocks/>
            </p:cNvGrpSpPr>
            <p:nvPr/>
          </p:nvGrpSpPr>
          <p:grpSpPr bwMode="auto">
            <a:xfrm>
              <a:off x="4000" y="1136"/>
              <a:ext cx="754" cy="2873"/>
              <a:chOff x="4000" y="1136"/>
              <a:chExt cx="754" cy="2873"/>
            </a:xfrm>
          </p:grpSpPr>
          <p:sp>
            <p:nvSpPr>
              <p:cNvPr id="2046984" name="Freeform 8"/>
              <p:cNvSpPr>
                <a:spLocks/>
              </p:cNvSpPr>
              <p:nvPr/>
            </p:nvSpPr>
            <p:spPr bwMode="auto">
              <a:xfrm>
                <a:off x="4724" y="1136"/>
                <a:ext cx="30" cy="1900"/>
              </a:xfrm>
              <a:custGeom>
                <a:avLst/>
                <a:gdLst>
                  <a:gd name="T0" fmla="*/ 14 w 30"/>
                  <a:gd name="T1" fmla="*/ 0 h 1900"/>
                  <a:gd name="T2" fmla="*/ 28 w 30"/>
                  <a:gd name="T3" fmla="*/ 947 h 1900"/>
                  <a:gd name="T4" fmla="*/ 0 w 30"/>
                  <a:gd name="T5" fmla="*/ 1900 h 1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1900">
                    <a:moveTo>
                      <a:pt x="14" y="0"/>
                    </a:moveTo>
                    <a:cubicBezTo>
                      <a:pt x="22" y="156"/>
                      <a:pt x="30" y="630"/>
                      <a:pt x="28" y="947"/>
                    </a:cubicBezTo>
                    <a:cubicBezTo>
                      <a:pt x="26" y="1264"/>
                      <a:pt x="6" y="1702"/>
                      <a:pt x="0" y="1900"/>
                    </a:cubicBezTo>
                  </a:path>
                </a:pathLst>
              </a:custGeom>
              <a:noFill/>
              <a:ln w="28575" cap="flat" cmpd="sng">
                <a:solidFill>
                  <a:srgbClr val="33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6985" name="Freeform 9"/>
              <p:cNvSpPr>
                <a:spLocks/>
              </p:cNvSpPr>
              <p:nvPr/>
            </p:nvSpPr>
            <p:spPr bwMode="auto">
              <a:xfrm>
                <a:off x="4000" y="2011"/>
                <a:ext cx="237" cy="1998"/>
              </a:xfrm>
              <a:custGeom>
                <a:avLst/>
                <a:gdLst>
                  <a:gd name="T0" fmla="*/ 237 w 237"/>
                  <a:gd name="T1" fmla="*/ 0 h 1998"/>
                  <a:gd name="T2" fmla="*/ 54 w 237"/>
                  <a:gd name="T3" fmla="*/ 998 h 1998"/>
                  <a:gd name="T4" fmla="*/ 0 w 237"/>
                  <a:gd name="T5" fmla="*/ 1998 h 1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7" h="1998">
                    <a:moveTo>
                      <a:pt x="237" y="0"/>
                    </a:moveTo>
                    <a:cubicBezTo>
                      <a:pt x="207" y="166"/>
                      <a:pt x="94" y="665"/>
                      <a:pt x="54" y="998"/>
                    </a:cubicBezTo>
                    <a:cubicBezTo>
                      <a:pt x="14" y="1331"/>
                      <a:pt x="11" y="1790"/>
                      <a:pt x="0" y="1998"/>
                    </a:cubicBezTo>
                  </a:path>
                </a:pathLst>
              </a:custGeom>
              <a:noFill/>
              <a:ln w="28575" cap="flat" cmpd="sng">
                <a:solidFill>
                  <a:srgbClr val="33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46986" name="Group 10"/>
            <p:cNvGrpSpPr>
              <a:grpSpLocks/>
            </p:cNvGrpSpPr>
            <p:nvPr/>
          </p:nvGrpSpPr>
          <p:grpSpPr bwMode="auto">
            <a:xfrm>
              <a:off x="647" y="1107"/>
              <a:ext cx="771" cy="2839"/>
              <a:chOff x="647" y="1107"/>
              <a:chExt cx="771" cy="2839"/>
            </a:xfrm>
          </p:grpSpPr>
          <p:sp>
            <p:nvSpPr>
              <p:cNvPr id="2046987" name="Freeform 11"/>
              <p:cNvSpPr>
                <a:spLocks/>
              </p:cNvSpPr>
              <p:nvPr/>
            </p:nvSpPr>
            <p:spPr bwMode="auto">
              <a:xfrm>
                <a:off x="647" y="1916"/>
                <a:ext cx="161" cy="2030"/>
              </a:xfrm>
              <a:custGeom>
                <a:avLst/>
                <a:gdLst>
                  <a:gd name="T0" fmla="*/ 161 w 161"/>
                  <a:gd name="T1" fmla="*/ 0 h 2030"/>
                  <a:gd name="T2" fmla="*/ 26 w 161"/>
                  <a:gd name="T3" fmla="*/ 1448 h 2030"/>
                  <a:gd name="T4" fmla="*/ 7 w 161"/>
                  <a:gd name="T5" fmla="*/ 2030 h 2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1" h="2030">
                    <a:moveTo>
                      <a:pt x="161" y="0"/>
                    </a:moveTo>
                    <a:cubicBezTo>
                      <a:pt x="139" y="241"/>
                      <a:pt x="52" y="1110"/>
                      <a:pt x="26" y="1448"/>
                    </a:cubicBezTo>
                    <a:cubicBezTo>
                      <a:pt x="0" y="1786"/>
                      <a:pt x="11" y="1909"/>
                      <a:pt x="7" y="2030"/>
                    </a:cubicBezTo>
                  </a:path>
                </a:pathLst>
              </a:custGeom>
              <a:noFill/>
              <a:ln w="28575" cap="flat" cmpd="sng">
                <a:solidFill>
                  <a:srgbClr val="33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46988" name="Group 12"/>
              <p:cNvGrpSpPr>
                <a:grpSpLocks/>
              </p:cNvGrpSpPr>
              <p:nvPr/>
            </p:nvGrpSpPr>
            <p:grpSpPr bwMode="auto">
              <a:xfrm>
                <a:off x="1338" y="1107"/>
                <a:ext cx="80" cy="1839"/>
                <a:chOff x="1374" y="1111"/>
                <a:chExt cx="44" cy="1835"/>
              </a:xfrm>
            </p:grpSpPr>
            <p:sp>
              <p:nvSpPr>
                <p:cNvPr id="2046989" name="Freeform 13"/>
                <p:cNvSpPr>
                  <a:spLocks/>
                </p:cNvSpPr>
                <p:nvPr/>
              </p:nvSpPr>
              <p:spPr bwMode="auto">
                <a:xfrm>
                  <a:off x="1400" y="1792"/>
                  <a:ext cx="18" cy="1154"/>
                </a:xfrm>
                <a:custGeom>
                  <a:avLst/>
                  <a:gdLst>
                    <a:gd name="T0" fmla="*/ 3 w 18"/>
                    <a:gd name="T1" fmla="*/ 0 h 1154"/>
                    <a:gd name="T2" fmla="*/ 17 w 18"/>
                    <a:gd name="T3" fmla="*/ 665 h 1154"/>
                    <a:gd name="T4" fmla="*/ 0 w 18"/>
                    <a:gd name="T5" fmla="*/ 1154 h 1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" h="1154">
                      <a:moveTo>
                        <a:pt x="3" y="0"/>
                      </a:moveTo>
                      <a:cubicBezTo>
                        <a:pt x="6" y="109"/>
                        <a:pt x="18" y="473"/>
                        <a:pt x="17" y="665"/>
                      </a:cubicBezTo>
                      <a:cubicBezTo>
                        <a:pt x="16" y="857"/>
                        <a:pt x="4" y="1052"/>
                        <a:pt x="0" y="115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33CCFF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46990" name="Line 14"/>
                <p:cNvSpPr>
                  <a:spLocks noChangeShapeType="1"/>
                </p:cNvSpPr>
                <p:nvPr/>
              </p:nvSpPr>
              <p:spPr bwMode="auto">
                <a:xfrm>
                  <a:off x="1374" y="1111"/>
                  <a:ext cx="32" cy="684"/>
                </a:xfrm>
                <a:prstGeom prst="line">
                  <a:avLst/>
                </a:prstGeom>
                <a:noFill/>
                <a:ln w="28575">
                  <a:solidFill>
                    <a:srgbClr val="33CC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046991" name="Text Box 15"/>
          <p:cNvSpPr txBox="1">
            <a:spLocks noChangeArrowheads="1"/>
          </p:cNvSpPr>
          <p:nvPr/>
        </p:nvSpPr>
        <p:spPr bwMode="auto">
          <a:xfrm>
            <a:off x="4648200" y="4414838"/>
            <a:ext cx="1135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</a:t>
            </a:r>
            <a:endParaRPr lang="en-US" altLang="zh-CN" sz="1600">
              <a:solidFill>
                <a:schemeClr val="tx1"/>
              </a:solidFill>
            </a:endParaRPr>
          </a:p>
        </p:txBody>
      </p:sp>
      <p:grpSp>
        <p:nvGrpSpPr>
          <p:cNvPr id="2046992" name="Group 16"/>
          <p:cNvGrpSpPr>
            <a:grpSpLocks/>
          </p:cNvGrpSpPr>
          <p:nvPr/>
        </p:nvGrpSpPr>
        <p:grpSpPr bwMode="auto">
          <a:xfrm>
            <a:off x="1038225" y="4676775"/>
            <a:ext cx="6465888" cy="1673225"/>
            <a:chOff x="654" y="2946"/>
            <a:chExt cx="4073" cy="1054"/>
          </a:xfrm>
        </p:grpSpPr>
        <p:sp>
          <p:nvSpPr>
            <p:cNvPr id="2046993" name="Freeform 17"/>
            <p:cNvSpPr>
              <a:spLocks/>
            </p:cNvSpPr>
            <p:nvPr/>
          </p:nvSpPr>
          <p:spPr bwMode="auto">
            <a:xfrm>
              <a:off x="654" y="3763"/>
              <a:ext cx="3355" cy="237"/>
            </a:xfrm>
            <a:custGeom>
              <a:avLst/>
              <a:gdLst>
                <a:gd name="T0" fmla="*/ 0 w 3355"/>
                <a:gd name="T1" fmla="*/ 174 h 237"/>
                <a:gd name="T2" fmla="*/ 1973 w 3355"/>
                <a:gd name="T3" fmla="*/ 10 h 237"/>
                <a:gd name="T4" fmla="*/ 3355 w 3355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55" h="237">
                  <a:moveTo>
                    <a:pt x="0" y="174"/>
                  </a:moveTo>
                  <a:cubicBezTo>
                    <a:pt x="329" y="147"/>
                    <a:pt x="1414" y="0"/>
                    <a:pt x="1973" y="10"/>
                  </a:cubicBezTo>
                  <a:cubicBezTo>
                    <a:pt x="2532" y="20"/>
                    <a:pt x="3067" y="190"/>
                    <a:pt x="3355" y="237"/>
                  </a:cubicBezTo>
                </a:path>
              </a:pathLst>
            </a:custGeom>
            <a:noFill/>
            <a:ln w="28575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46994" name="Group 18"/>
            <p:cNvGrpSpPr>
              <a:grpSpLocks/>
            </p:cNvGrpSpPr>
            <p:nvPr/>
          </p:nvGrpSpPr>
          <p:grpSpPr bwMode="auto">
            <a:xfrm>
              <a:off x="1400" y="2946"/>
              <a:ext cx="3327" cy="336"/>
              <a:chOff x="1318" y="2991"/>
              <a:chExt cx="3463" cy="336"/>
            </a:xfrm>
          </p:grpSpPr>
          <p:sp>
            <p:nvSpPr>
              <p:cNvPr id="2046995" name="Freeform 19"/>
              <p:cNvSpPr>
                <a:spLocks/>
              </p:cNvSpPr>
              <p:nvPr/>
            </p:nvSpPr>
            <p:spPr bwMode="auto">
              <a:xfrm>
                <a:off x="1318" y="2991"/>
                <a:ext cx="2700" cy="336"/>
              </a:xfrm>
              <a:custGeom>
                <a:avLst/>
                <a:gdLst>
                  <a:gd name="T0" fmla="*/ 0 w 2700"/>
                  <a:gd name="T1" fmla="*/ 0 h 336"/>
                  <a:gd name="T2" fmla="*/ 1269 w 2700"/>
                  <a:gd name="T3" fmla="*/ 300 h 336"/>
                  <a:gd name="T4" fmla="*/ 2700 w 2700"/>
                  <a:gd name="T5" fmla="*/ 218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00" h="336">
                    <a:moveTo>
                      <a:pt x="0" y="0"/>
                    </a:moveTo>
                    <a:cubicBezTo>
                      <a:pt x="211" y="48"/>
                      <a:pt x="819" y="264"/>
                      <a:pt x="1269" y="300"/>
                    </a:cubicBezTo>
                    <a:cubicBezTo>
                      <a:pt x="1719" y="336"/>
                      <a:pt x="2402" y="235"/>
                      <a:pt x="2700" y="218"/>
                    </a:cubicBezTo>
                  </a:path>
                </a:pathLst>
              </a:custGeom>
              <a:noFill/>
              <a:ln w="28575" cap="flat" cmpd="sng">
                <a:solidFill>
                  <a:srgbClr val="33CCFF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6996" name="Freeform 20"/>
              <p:cNvSpPr>
                <a:spLocks/>
              </p:cNvSpPr>
              <p:nvPr/>
            </p:nvSpPr>
            <p:spPr bwMode="auto">
              <a:xfrm>
                <a:off x="3972" y="3082"/>
                <a:ext cx="809" cy="127"/>
              </a:xfrm>
              <a:custGeom>
                <a:avLst/>
                <a:gdLst>
                  <a:gd name="T0" fmla="*/ 0 w 809"/>
                  <a:gd name="T1" fmla="*/ 127 h 127"/>
                  <a:gd name="T2" fmla="*/ 809 w 809"/>
                  <a:gd name="T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09" h="127">
                    <a:moveTo>
                      <a:pt x="0" y="127"/>
                    </a:moveTo>
                    <a:lnTo>
                      <a:pt x="809" y="0"/>
                    </a:lnTo>
                  </a:path>
                </a:pathLst>
              </a:cu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46997" name="AutoShape 21"/>
          <p:cNvSpPr>
            <a:spLocks noChangeArrowheads="1"/>
          </p:cNvSpPr>
          <p:nvPr/>
        </p:nvSpPr>
        <p:spPr bwMode="auto">
          <a:xfrm>
            <a:off x="4044950" y="2114550"/>
            <a:ext cx="1739900" cy="4546600"/>
          </a:xfrm>
          <a:prstGeom prst="can">
            <a:avLst>
              <a:gd name="adj" fmla="val 36584"/>
            </a:avLst>
          </a:prstGeom>
          <a:noFill/>
          <a:ln w="28575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6998" name="Group 22"/>
          <p:cNvGrpSpPr>
            <a:grpSpLocks/>
          </p:cNvGrpSpPr>
          <p:nvPr/>
        </p:nvGrpSpPr>
        <p:grpSpPr bwMode="auto">
          <a:xfrm>
            <a:off x="4025900" y="4337050"/>
            <a:ext cx="1104900" cy="1555750"/>
            <a:chOff x="2536" y="2732"/>
            <a:chExt cx="696" cy="980"/>
          </a:xfrm>
        </p:grpSpPr>
        <p:sp>
          <p:nvSpPr>
            <p:cNvPr id="2046999" name="Freeform 23"/>
            <p:cNvSpPr>
              <a:spLocks/>
            </p:cNvSpPr>
            <p:nvPr/>
          </p:nvSpPr>
          <p:spPr bwMode="auto">
            <a:xfrm>
              <a:off x="2536" y="2732"/>
              <a:ext cx="692" cy="980"/>
            </a:xfrm>
            <a:custGeom>
              <a:avLst/>
              <a:gdLst>
                <a:gd name="T0" fmla="*/ 0 w 692"/>
                <a:gd name="T1" fmla="*/ 0 h 980"/>
                <a:gd name="T2" fmla="*/ 0 w 692"/>
                <a:gd name="T3" fmla="*/ 356 h 980"/>
                <a:gd name="T4" fmla="*/ 52 w 692"/>
                <a:gd name="T5" fmla="*/ 556 h 980"/>
                <a:gd name="T6" fmla="*/ 92 w 692"/>
                <a:gd name="T7" fmla="*/ 756 h 980"/>
                <a:gd name="T8" fmla="*/ 156 w 692"/>
                <a:gd name="T9" fmla="*/ 896 h 980"/>
                <a:gd name="T10" fmla="*/ 232 w 692"/>
                <a:gd name="T11" fmla="*/ 956 h 980"/>
                <a:gd name="T12" fmla="*/ 308 w 692"/>
                <a:gd name="T13" fmla="*/ 980 h 980"/>
                <a:gd name="T14" fmla="*/ 380 w 692"/>
                <a:gd name="T15" fmla="*/ 972 h 980"/>
                <a:gd name="T16" fmla="*/ 444 w 692"/>
                <a:gd name="T17" fmla="*/ 936 h 980"/>
                <a:gd name="T18" fmla="*/ 492 w 692"/>
                <a:gd name="T19" fmla="*/ 884 h 980"/>
                <a:gd name="T20" fmla="*/ 544 w 692"/>
                <a:gd name="T21" fmla="*/ 776 h 980"/>
                <a:gd name="T22" fmla="*/ 576 w 692"/>
                <a:gd name="T23" fmla="*/ 660 h 980"/>
                <a:gd name="T24" fmla="*/ 616 w 692"/>
                <a:gd name="T25" fmla="*/ 484 h 980"/>
                <a:gd name="T26" fmla="*/ 644 w 692"/>
                <a:gd name="T27" fmla="*/ 340 h 980"/>
                <a:gd name="T28" fmla="*/ 672 w 692"/>
                <a:gd name="T29" fmla="*/ 208 h 980"/>
                <a:gd name="T30" fmla="*/ 692 w 692"/>
                <a:gd name="T31" fmla="*/ 104 h 980"/>
                <a:gd name="T32" fmla="*/ 604 w 692"/>
                <a:gd name="T33" fmla="*/ 124 h 980"/>
                <a:gd name="T34" fmla="*/ 500 w 692"/>
                <a:gd name="T35" fmla="*/ 120 h 980"/>
                <a:gd name="T36" fmla="*/ 280 w 692"/>
                <a:gd name="T37" fmla="*/ 104 h 980"/>
                <a:gd name="T38" fmla="*/ 180 w 692"/>
                <a:gd name="T39" fmla="*/ 88 h 980"/>
                <a:gd name="T40" fmla="*/ 88 w 692"/>
                <a:gd name="T41" fmla="*/ 64 h 980"/>
                <a:gd name="T42" fmla="*/ 24 w 692"/>
                <a:gd name="T43" fmla="*/ 36 h 980"/>
                <a:gd name="T44" fmla="*/ 0 w 692"/>
                <a:gd name="T45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2" h="980">
                  <a:moveTo>
                    <a:pt x="0" y="0"/>
                  </a:moveTo>
                  <a:lnTo>
                    <a:pt x="0" y="356"/>
                  </a:lnTo>
                  <a:lnTo>
                    <a:pt x="52" y="556"/>
                  </a:lnTo>
                  <a:lnTo>
                    <a:pt x="92" y="756"/>
                  </a:lnTo>
                  <a:lnTo>
                    <a:pt x="156" y="896"/>
                  </a:lnTo>
                  <a:lnTo>
                    <a:pt x="232" y="956"/>
                  </a:lnTo>
                  <a:lnTo>
                    <a:pt x="308" y="980"/>
                  </a:lnTo>
                  <a:lnTo>
                    <a:pt x="380" y="972"/>
                  </a:lnTo>
                  <a:lnTo>
                    <a:pt x="444" y="936"/>
                  </a:lnTo>
                  <a:lnTo>
                    <a:pt x="492" y="884"/>
                  </a:lnTo>
                  <a:lnTo>
                    <a:pt x="544" y="776"/>
                  </a:lnTo>
                  <a:lnTo>
                    <a:pt x="576" y="660"/>
                  </a:lnTo>
                  <a:lnTo>
                    <a:pt x="616" y="484"/>
                  </a:lnTo>
                  <a:lnTo>
                    <a:pt x="644" y="340"/>
                  </a:lnTo>
                  <a:lnTo>
                    <a:pt x="672" y="208"/>
                  </a:lnTo>
                  <a:lnTo>
                    <a:pt x="692" y="104"/>
                  </a:lnTo>
                  <a:lnTo>
                    <a:pt x="604" y="124"/>
                  </a:lnTo>
                  <a:lnTo>
                    <a:pt x="500" y="120"/>
                  </a:lnTo>
                  <a:lnTo>
                    <a:pt x="280" y="104"/>
                  </a:lnTo>
                  <a:lnTo>
                    <a:pt x="180" y="88"/>
                  </a:lnTo>
                  <a:lnTo>
                    <a:pt x="88" y="64"/>
                  </a:lnTo>
                  <a:lnTo>
                    <a:pt x="24" y="3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7000" name="Freeform 24"/>
            <p:cNvSpPr>
              <a:spLocks/>
            </p:cNvSpPr>
            <p:nvPr/>
          </p:nvSpPr>
          <p:spPr bwMode="auto">
            <a:xfrm>
              <a:off x="2544" y="2832"/>
              <a:ext cx="688" cy="877"/>
            </a:xfrm>
            <a:custGeom>
              <a:avLst/>
              <a:gdLst>
                <a:gd name="T0" fmla="*/ 0 w 688"/>
                <a:gd name="T1" fmla="*/ 248 h 877"/>
                <a:gd name="T2" fmla="*/ 116 w 688"/>
                <a:gd name="T3" fmla="*/ 724 h 877"/>
                <a:gd name="T4" fmla="*/ 301 w 688"/>
                <a:gd name="T5" fmla="*/ 877 h 877"/>
                <a:gd name="T6" fmla="*/ 519 w 688"/>
                <a:gd name="T7" fmla="*/ 723 h 877"/>
                <a:gd name="T8" fmla="*/ 688 w 688"/>
                <a:gd name="T9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877">
                  <a:moveTo>
                    <a:pt x="0" y="248"/>
                  </a:moveTo>
                  <a:cubicBezTo>
                    <a:pt x="19" y="327"/>
                    <a:pt x="66" y="619"/>
                    <a:pt x="116" y="724"/>
                  </a:cubicBezTo>
                  <a:cubicBezTo>
                    <a:pt x="166" y="829"/>
                    <a:pt x="234" y="877"/>
                    <a:pt x="301" y="877"/>
                  </a:cubicBezTo>
                  <a:cubicBezTo>
                    <a:pt x="368" y="877"/>
                    <a:pt x="454" y="869"/>
                    <a:pt x="519" y="723"/>
                  </a:cubicBezTo>
                  <a:cubicBezTo>
                    <a:pt x="584" y="577"/>
                    <a:pt x="653" y="151"/>
                    <a:pt x="688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7001" name="Group 25"/>
          <p:cNvGrpSpPr>
            <a:grpSpLocks/>
          </p:cNvGrpSpPr>
          <p:nvPr/>
        </p:nvGrpSpPr>
        <p:grpSpPr bwMode="auto">
          <a:xfrm>
            <a:off x="4019550" y="4108450"/>
            <a:ext cx="1731963" cy="461963"/>
            <a:chOff x="2550" y="2597"/>
            <a:chExt cx="1091" cy="291"/>
          </a:xfrm>
        </p:grpSpPr>
        <p:sp>
          <p:nvSpPr>
            <p:cNvPr id="2047002" name="Oval 26"/>
            <p:cNvSpPr>
              <a:spLocks noChangeArrowheads="1"/>
            </p:cNvSpPr>
            <p:nvPr/>
          </p:nvSpPr>
          <p:spPr bwMode="auto">
            <a:xfrm>
              <a:off x="2550" y="2597"/>
              <a:ext cx="1091" cy="264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7003" name="Text Box 27"/>
            <p:cNvSpPr txBox="1">
              <a:spLocks noChangeArrowheads="1"/>
            </p:cNvSpPr>
            <p:nvPr/>
          </p:nvSpPr>
          <p:spPr bwMode="auto">
            <a:xfrm>
              <a:off x="2726" y="2657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i="0">
                  <a:solidFill>
                    <a:schemeClr val="tx1"/>
                  </a:solidFill>
                </a:rPr>
                <a:t>z =0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</p:grpSp>
      <p:sp>
        <p:nvSpPr>
          <p:cNvPr id="2047007" name="Freeform 31"/>
          <p:cNvSpPr>
            <a:spLocks/>
          </p:cNvSpPr>
          <p:nvPr/>
        </p:nvSpPr>
        <p:spPr bwMode="auto">
          <a:xfrm>
            <a:off x="4054475" y="4156075"/>
            <a:ext cx="331788" cy="966788"/>
          </a:xfrm>
          <a:custGeom>
            <a:avLst/>
            <a:gdLst>
              <a:gd name="T0" fmla="*/ 209 w 209"/>
              <a:gd name="T1" fmla="*/ 0 h 609"/>
              <a:gd name="T2" fmla="*/ 82 w 209"/>
              <a:gd name="T3" fmla="*/ 182 h 609"/>
              <a:gd name="T4" fmla="*/ 0 w 209"/>
              <a:gd name="T5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" h="609">
                <a:moveTo>
                  <a:pt x="209" y="0"/>
                </a:moveTo>
                <a:cubicBezTo>
                  <a:pt x="163" y="40"/>
                  <a:pt x="117" y="80"/>
                  <a:pt x="82" y="182"/>
                </a:cubicBezTo>
                <a:cubicBezTo>
                  <a:pt x="47" y="284"/>
                  <a:pt x="12" y="538"/>
                  <a:pt x="0" y="609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7008" name="Freeform 32"/>
          <p:cNvSpPr>
            <a:spLocks/>
          </p:cNvSpPr>
          <p:nvPr/>
        </p:nvSpPr>
        <p:spPr bwMode="auto">
          <a:xfrm>
            <a:off x="4391025" y="3009900"/>
            <a:ext cx="1139825" cy="1511300"/>
          </a:xfrm>
          <a:custGeom>
            <a:avLst/>
            <a:gdLst>
              <a:gd name="T0" fmla="*/ 0 w 718"/>
              <a:gd name="T1" fmla="*/ 714 h 952"/>
              <a:gd name="T2" fmla="*/ 18 w 718"/>
              <a:gd name="T3" fmla="*/ 681 h 952"/>
              <a:gd name="T4" fmla="*/ 35 w 718"/>
              <a:gd name="T5" fmla="*/ 674 h 952"/>
              <a:gd name="T6" fmla="*/ 77 w 718"/>
              <a:gd name="T7" fmla="*/ 663 h 952"/>
              <a:gd name="T8" fmla="*/ 129 w 718"/>
              <a:gd name="T9" fmla="*/ 635 h 952"/>
              <a:gd name="T10" fmla="*/ 188 w 718"/>
              <a:gd name="T11" fmla="*/ 597 h 952"/>
              <a:gd name="T12" fmla="*/ 249 w 718"/>
              <a:gd name="T13" fmla="*/ 543 h 952"/>
              <a:gd name="T14" fmla="*/ 323 w 718"/>
              <a:gd name="T15" fmla="*/ 474 h 952"/>
              <a:gd name="T16" fmla="*/ 396 w 718"/>
              <a:gd name="T17" fmla="*/ 396 h 952"/>
              <a:gd name="T18" fmla="*/ 468 w 718"/>
              <a:gd name="T19" fmla="*/ 312 h 952"/>
              <a:gd name="T20" fmla="*/ 570 w 718"/>
              <a:gd name="T21" fmla="*/ 183 h 952"/>
              <a:gd name="T22" fmla="*/ 646 w 718"/>
              <a:gd name="T23" fmla="*/ 84 h 952"/>
              <a:gd name="T24" fmla="*/ 680 w 718"/>
              <a:gd name="T25" fmla="*/ 41 h 952"/>
              <a:gd name="T26" fmla="*/ 708 w 718"/>
              <a:gd name="T27" fmla="*/ 3 h 952"/>
              <a:gd name="T28" fmla="*/ 718 w 718"/>
              <a:gd name="T29" fmla="*/ 0 h 952"/>
              <a:gd name="T30" fmla="*/ 642 w 718"/>
              <a:gd name="T31" fmla="*/ 147 h 952"/>
              <a:gd name="T32" fmla="*/ 618 w 718"/>
              <a:gd name="T33" fmla="*/ 207 h 952"/>
              <a:gd name="T34" fmla="*/ 594 w 718"/>
              <a:gd name="T35" fmla="*/ 282 h 952"/>
              <a:gd name="T36" fmla="*/ 554 w 718"/>
              <a:gd name="T37" fmla="*/ 404 h 952"/>
              <a:gd name="T38" fmla="*/ 516 w 718"/>
              <a:gd name="T39" fmla="*/ 606 h 952"/>
              <a:gd name="T40" fmla="*/ 458 w 718"/>
              <a:gd name="T41" fmla="*/ 952 h 952"/>
              <a:gd name="T42" fmla="*/ 0 w 718"/>
              <a:gd name="T43" fmla="*/ 714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18" h="952">
                <a:moveTo>
                  <a:pt x="0" y="714"/>
                </a:moveTo>
                <a:lnTo>
                  <a:pt x="18" y="681"/>
                </a:lnTo>
                <a:lnTo>
                  <a:pt x="35" y="674"/>
                </a:lnTo>
                <a:lnTo>
                  <a:pt x="77" y="663"/>
                </a:lnTo>
                <a:lnTo>
                  <a:pt x="129" y="635"/>
                </a:lnTo>
                <a:lnTo>
                  <a:pt x="188" y="597"/>
                </a:lnTo>
                <a:lnTo>
                  <a:pt x="249" y="543"/>
                </a:lnTo>
                <a:lnTo>
                  <a:pt x="323" y="474"/>
                </a:lnTo>
                <a:lnTo>
                  <a:pt x="396" y="396"/>
                </a:lnTo>
                <a:lnTo>
                  <a:pt x="468" y="312"/>
                </a:lnTo>
                <a:lnTo>
                  <a:pt x="570" y="183"/>
                </a:lnTo>
                <a:lnTo>
                  <a:pt x="646" y="84"/>
                </a:lnTo>
                <a:lnTo>
                  <a:pt x="680" y="41"/>
                </a:lnTo>
                <a:lnTo>
                  <a:pt x="708" y="3"/>
                </a:lnTo>
                <a:lnTo>
                  <a:pt x="718" y="0"/>
                </a:lnTo>
                <a:lnTo>
                  <a:pt x="642" y="147"/>
                </a:lnTo>
                <a:lnTo>
                  <a:pt x="618" y="207"/>
                </a:lnTo>
                <a:lnTo>
                  <a:pt x="594" y="282"/>
                </a:lnTo>
                <a:lnTo>
                  <a:pt x="554" y="404"/>
                </a:lnTo>
                <a:lnTo>
                  <a:pt x="516" y="606"/>
                </a:lnTo>
                <a:lnTo>
                  <a:pt x="458" y="952"/>
                </a:lnTo>
                <a:lnTo>
                  <a:pt x="0" y="714"/>
                </a:lnTo>
                <a:close/>
              </a:path>
            </a:pathLst>
          </a:custGeom>
          <a:gradFill rotWithShape="0">
            <a:gsLst>
              <a:gs pos="0">
                <a:srgbClr val="3333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7013" name="Object 37"/>
          <p:cNvGraphicFramePr>
            <a:graphicFrameLocks noChangeAspect="1"/>
          </p:cNvGraphicFramePr>
          <p:nvPr/>
        </p:nvGraphicFramePr>
        <p:xfrm>
          <a:off x="4732338" y="1858963"/>
          <a:ext cx="10906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068" name="公式" r:id="rId6" imgW="863280" imgH="228600" progId="Equation.3">
                  <p:embed/>
                </p:oleObj>
              </mc:Choice>
              <mc:Fallback>
                <p:oleObj name="公式" r:id="rId6" imgW="86328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1858963"/>
                        <a:ext cx="109061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7022" name="Text Box 46"/>
          <p:cNvSpPr txBox="1">
            <a:spLocks noChangeArrowheads="1"/>
          </p:cNvSpPr>
          <p:nvPr/>
        </p:nvSpPr>
        <p:spPr bwMode="auto">
          <a:xfrm>
            <a:off x="6176963" y="1303338"/>
            <a:ext cx="280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i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Symbol" pitchFamily="18" charset="2"/>
              </a:rPr>
              <a:t>故立体</a:t>
            </a:r>
            <a:r>
              <a:rPr lang="zh-CN" altLang="en-US" b="1" i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关于</a:t>
            </a: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b="1" i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轴对称</a:t>
            </a:r>
          </a:p>
        </p:txBody>
      </p:sp>
      <p:graphicFrame>
        <p:nvGraphicFramePr>
          <p:cNvPr id="2047023" name="Object 47"/>
          <p:cNvGraphicFramePr>
            <a:graphicFrameLocks noChangeAspect="1"/>
          </p:cNvGraphicFramePr>
          <p:nvPr/>
        </p:nvGraphicFramePr>
        <p:xfrm>
          <a:off x="4697413" y="3114675"/>
          <a:ext cx="4206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069" name="公式" r:id="rId8" imgW="215640" imgH="215640" progId="Equation.3">
                  <p:embed/>
                </p:oleObj>
              </mc:Choice>
              <mc:Fallback>
                <p:oleObj name="公式" r:id="rId8" imgW="215640" imgH="2156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3114675"/>
                        <a:ext cx="4206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7024" name="Text Box 48"/>
          <p:cNvSpPr txBox="1">
            <a:spLocks noChangeArrowheads="1"/>
          </p:cNvSpPr>
          <p:nvPr/>
        </p:nvSpPr>
        <p:spPr bwMode="auto">
          <a:xfrm>
            <a:off x="8248650" y="397668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47025" name="Object 49"/>
          <p:cNvGraphicFramePr>
            <a:graphicFrameLocks noChangeAspect="1"/>
          </p:cNvGraphicFramePr>
          <p:nvPr/>
        </p:nvGraphicFramePr>
        <p:xfrm>
          <a:off x="6643688" y="4332288"/>
          <a:ext cx="23336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070" name="公式" r:id="rId10" imgW="1091880" imgH="406080" progId="Equation.3">
                  <p:embed/>
                </p:oleObj>
              </mc:Choice>
              <mc:Fallback>
                <p:oleObj name="公式" r:id="rId10" imgW="1091880" imgH="4060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4332288"/>
                        <a:ext cx="23336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7026" name="Text Box 50"/>
          <p:cNvSpPr txBox="1">
            <a:spLocks noChangeArrowheads="1"/>
          </p:cNvSpPr>
          <p:nvPr/>
        </p:nvSpPr>
        <p:spPr bwMode="auto">
          <a:xfrm>
            <a:off x="8609013" y="149542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47027" name="Object 51"/>
          <p:cNvGraphicFramePr>
            <a:graphicFrameLocks noChangeAspect="1"/>
          </p:cNvGraphicFramePr>
          <p:nvPr/>
        </p:nvGraphicFramePr>
        <p:xfrm>
          <a:off x="6970713" y="4945063"/>
          <a:ext cx="20066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071" name="公式" r:id="rId12" imgW="939600" imgH="444240" progId="Equation.3">
                  <p:embed/>
                </p:oleObj>
              </mc:Choice>
              <mc:Fallback>
                <p:oleObj name="公式" r:id="rId12" imgW="939600" imgH="4442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3" y="4945063"/>
                        <a:ext cx="20066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7028" name="Object 52"/>
          <p:cNvGraphicFramePr>
            <a:graphicFrameLocks noChangeAspect="1"/>
          </p:cNvGraphicFramePr>
          <p:nvPr/>
        </p:nvGraphicFramePr>
        <p:xfrm>
          <a:off x="6970713" y="5837238"/>
          <a:ext cx="6937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072" name="公式" r:id="rId14" imgW="355320" imgH="419040" progId="Equation.3">
                  <p:embed/>
                </p:oleObj>
              </mc:Choice>
              <mc:Fallback>
                <p:oleObj name="公式" r:id="rId14" imgW="355320" imgH="4190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3" y="5837238"/>
                        <a:ext cx="69373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7029" name="Text Box 53"/>
          <p:cNvSpPr txBox="1">
            <a:spLocks noChangeArrowheads="1"/>
          </p:cNvSpPr>
          <p:nvPr/>
        </p:nvSpPr>
        <p:spPr bwMode="auto">
          <a:xfrm>
            <a:off x="7993063" y="336708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47031" name="Object 55"/>
          <p:cNvGraphicFramePr>
            <a:graphicFrameLocks noChangeAspect="1"/>
          </p:cNvGraphicFramePr>
          <p:nvPr/>
        </p:nvGraphicFramePr>
        <p:xfrm>
          <a:off x="3679825" y="928688"/>
          <a:ext cx="2133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073" name="公式" r:id="rId16" imgW="1333440" imgH="241200" progId="Equation.3">
                  <p:embed/>
                </p:oleObj>
              </mc:Choice>
              <mc:Fallback>
                <p:oleObj name="公式" r:id="rId16" imgW="1333440" imgH="2412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928688"/>
                        <a:ext cx="2133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7032" name="Object 56"/>
          <p:cNvGraphicFramePr>
            <a:graphicFrameLocks noChangeAspect="1"/>
          </p:cNvGraphicFramePr>
          <p:nvPr/>
        </p:nvGraphicFramePr>
        <p:xfrm>
          <a:off x="5934075" y="928688"/>
          <a:ext cx="22748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074" name="公式" r:id="rId18" imgW="1422360" imgH="203040" progId="Equation.3">
                  <p:embed/>
                </p:oleObj>
              </mc:Choice>
              <mc:Fallback>
                <p:oleObj name="公式" r:id="rId18" imgW="1422360" imgH="2030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928688"/>
                        <a:ext cx="22748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7033" name="Text Box 57"/>
          <p:cNvSpPr txBox="1">
            <a:spLocks noChangeArrowheads="1"/>
          </p:cNvSpPr>
          <p:nvPr/>
        </p:nvSpPr>
        <p:spPr bwMode="auto">
          <a:xfrm>
            <a:off x="8761413" y="164782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47035" name="Text Box 59"/>
          <p:cNvSpPr txBox="1">
            <a:spLocks noChangeArrowheads="1"/>
          </p:cNvSpPr>
          <p:nvPr/>
        </p:nvSpPr>
        <p:spPr bwMode="auto">
          <a:xfrm>
            <a:off x="8145463" y="351948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47036" name="Text Box 60"/>
          <p:cNvSpPr txBox="1">
            <a:spLocks noChangeArrowheads="1"/>
          </p:cNvSpPr>
          <p:nvPr/>
        </p:nvSpPr>
        <p:spPr bwMode="auto">
          <a:xfrm>
            <a:off x="8297863" y="367188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47037" name="Freeform 61"/>
          <p:cNvSpPr>
            <a:spLocks/>
          </p:cNvSpPr>
          <p:nvPr/>
        </p:nvSpPr>
        <p:spPr bwMode="auto">
          <a:xfrm>
            <a:off x="5118100" y="2876550"/>
            <a:ext cx="673100" cy="1647825"/>
          </a:xfrm>
          <a:custGeom>
            <a:avLst/>
            <a:gdLst>
              <a:gd name="T0" fmla="*/ 0 w 424"/>
              <a:gd name="T1" fmla="*/ 1038 h 1038"/>
              <a:gd name="T2" fmla="*/ 152 w 424"/>
              <a:gd name="T3" fmla="*/ 1024 h 1038"/>
              <a:gd name="T4" fmla="*/ 220 w 424"/>
              <a:gd name="T5" fmla="*/ 1012 h 1038"/>
              <a:gd name="T6" fmla="*/ 280 w 424"/>
              <a:gd name="T7" fmla="*/ 1000 h 1038"/>
              <a:gd name="T8" fmla="*/ 324 w 424"/>
              <a:gd name="T9" fmla="*/ 984 h 1038"/>
              <a:gd name="T10" fmla="*/ 368 w 424"/>
              <a:gd name="T11" fmla="*/ 964 h 1038"/>
              <a:gd name="T12" fmla="*/ 392 w 424"/>
              <a:gd name="T13" fmla="*/ 948 h 1038"/>
              <a:gd name="T14" fmla="*/ 424 w 424"/>
              <a:gd name="T15" fmla="*/ 924 h 1038"/>
              <a:gd name="T16" fmla="*/ 424 w 424"/>
              <a:gd name="T17" fmla="*/ 30 h 1038"/>
              <a:gd name="T18" fmla="*/ 384 w 424"/>
              <a:gd name="T19" fmla="*/ 4 h 1038"/>
              <a:gd name="T20" fmla="*/ 356 w 424"/>
              <a:gd name="T21" fmla="*/ 0 h 1038"/>
              <a:gd name="T22" fmla="*/ 308 w 424"/>
              <a:gd name="T23" fmla="*/ 24 h 1038"/>
              <a:gd name="T24" fmla="*/ 244 w 424"/>
              <a:gd name="T25" fmla="*/ 112 h 1038"/>
              <a:gd name="T26" fmla="*/ 202 w 424"/>
              <a:gd name="T27" fmla="*/ 192 h 1038"/>
              <a:gd name="T28" fmla="*/ 170 w 424"/>
              <a:gd name="T29" fmla="*/ 264 h 1038"/>
              <a:gd name="T30" fmla="*/ 144 w 424"/>
              <a:gd name="T31" fmla="*/ 338 h 1038"/>
              <a:gd name="T32" fmla="*/ 116 w 424"/>
              <a:gd name="T33" fmla="*/ 432 h 1038"/>
              <a:gd name="T34" fmla="*/ 88 w 424"/>
              <a:gd name="T35" fmla="*/ 536 h 1038"/>
              <a:gd name="T36" fmla="*/ 60 w 424"/>
              <a:gd name="T37" fmla="*/ 692 h 1038"/>
              <a:gd name="T38" fmla="*/ 36 w 424"/>
              <a:gd name="T39" fmla="*/ 832 h 1038"/>
              <a:gd name="T40" fmla="*/ 16 w 424"/>
              <a:gd name="T41" fmla="*/ 944 h 1038"/>
              <a:gd name="T42" fmla="*/ 0 w 424"/>
              <a:gd name="T43" fmla="*/ 1038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4" h="1038">
                <a:moveTo>
                  <a:pt x="0" y="1038"/>
                </a:moveTo>
                <a:lnTo>
                  <a:pt x="152" y="1024"/>
                </a:lnTo>
                <a:lnTo>
                  <a:pt x="220" y="1012"/>
                </a:lnTo>
                <a:lnTo>
                  <a:pt x="280" y="1000"/>
                </a:lnTo>
                <a:lnTo>
                  <a:pt x="324" y="984"/>
                </a:lnTo>
                <a:lnTo>
                  <a:pt x="368" y="964"/>
                </a:lnTo>
                <a:lnTo>
                  <a:pt x="392" y="948"/>
                </a:lnTo>
                <a:lnTo>
                  <a:pt x="424" y="924"/>
                </a:lnTo>
                <a:lnTo>
                  <a:pt x="424" y="30"/>
                </a:lnTo>
                <a:lnTo>
                  <a:pt x="384" y="4"/>
                </a:lnTo>
                <a:lnTo>
                  <a:pt x="356" y="0"/>
                </a:lnTo>
                <a:lnTo>
                  <a:pt x="308" y="24"/>
                </a:lnTo>
                <a:lnTo>
                  <a:pt x="244" y="112"/>
                </a:lnTo>
                <a:lnTo>
                  <a:pt x="202" y="192"/>
                </a:lnTo>
                <a:lnTo>
                  <a:pt x="170" y="264"/>
                </a:lnTo>
                <a:lnTo>
                  <a:pt x="144" y="338"/>
                </a:lnTo>
                <a:lnTo>
                  <a:pt x="116" y="432"/>
                </a:lnTo>
                <a:lnTo>
                  <a:pt x="88" y="536"/>
                </a:lnTo>
                <a:lnTo>
                  <a:pt x="60" y="692"/>
                </a:lnTo>
                <a:lnTo>
                  <a:pt x="36" y="832"/>
                </a:lnTo>
                <a:lnTo>
                  <a:pt x="16" y="944"/>
                </a:lnTo>
                <a:lnTo>
                  <a:pt x="0" y="1038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7014" name="Group 38"/>
          <p:cNvGrpSpPr>
            <a:grpSpLocks/>
          </p:cNvGrpSpPr>
          <p:nvPr/>
        </p:nvGrpSpPr>
        <p:grpSpPr bwMode="auto">
          <a:xfrm>
            <a:off x="1069975" y="1343025"/>
            <a:ext cx="7442200" cy="4545013"/>
            <a:chOff x="674" y="846"/>
            <a:chExt cx="4688" cy="2863"/>
          </a:xfrm>
        </p:grpSpPr>
        <p:sp>
          <p:nvSpPr>
            <p:cNvPr id="2047015" name="Line 39"/>
            <p:cNvSpPr>
              <a:spLocks noChangeShapeType="1"/>
            </p:cNvSpPr>
            <p:nvPr/>
          </p:nvSpPr>
          <p:spPr bwMode="auto">
            <a:xfrm flipV="1">
              <a:off x="2773" y="875"/>
              <a:ext cx="0" cy="17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7016" name="Line 40"/>
            <p:cNvSpPr>
              <a:spLocks noChangeShapeType="1"/>
            </p:cNvSpPr>
            <p:nvPr/>
          </p:nvSpPr>
          <p:spPr bwMode="auto">
            <a:xfrm>
              <a:off x="1410" y="1948"/>
              <a:ext cx="3118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7017" name="Text Box 41"/>
            <p:cNvSpPr txBox="1">
              <a:spLocks noChangeArrowheads="1"/>
            </p:cNvSpPr>
            <p:nvPr/>
          </p:nvSpPr>
          <p:spPr bwMode="auto">
            <a:xfrm>
              <a:off x="2465" y="2306"/>
              <a:ext cx="4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47018" name="Text Box 42"/>
            <p:cNvSpPr txBox="1">
              <a:spLocks noChangeArrowheads="1"/>
            </p:cNvSpPr>
            <p:nvPr/>
          </p:nvSpPr>
          <p:spPr bwMode="auto">
            <a:xfrm>
              <a:off x="2498" y="846"/>
              <a:ext cx="3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47019" name="Text Box 43"/>
            <p:cNvSpPr txBox="1">
              <a:spLocks noChangeArrowheads="1"/>
            </p:cNvSpPr>
            <p:nvPr/>
          </p:nvSpPr>
          <p:spPr bwMode="auto">
            <a:xfrm>
              <a:off x="4237" y="3459"/>
              <a:ext cx="2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  <a:endParaRPr lang="en-US" altLang="zh-CN" sz="1200" i="0">
                <a:solidFill>
                  <a:schemeClr val="tx1"/>
                </a:solidFill>
              </a:endParaRPr>
            </a:p>
          </p:txBody>
        </p:sp>
        <p:sp>
          <p:nvSpPr>
            <p:cNvPr id="2047020" name="Text Box 44"/>
            <p:cNvSpPr txBox="1">
              <a:spLocks noChangeArrowheads="1"/>
            </p:cNvSpPr>
            <p:nvPr/>
          </p:nvSpPr>
          <p:spPr bwMode="auto">
            <a:xfrm>
              <a:off x="5093" y="1497"/>
              <a:ext cx="2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047021" name="Line 45"/>
            <p:cNvSpPr>
              <a:spLocks noChangeShapeType="1"/>
            </p:cNvSpPr>
            <p:nvPr/>
          </p:nvSpPr>
          <p:spPr bwMode="auto">
            <a:xfrm flipV="1">
              <a:off x="674" y="1810"/>
              <a:ext cx="4580" cy="14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7009" name="Group 33"/>
          <p:cNvGrpSpPr>
            <a:grpSpLocks/>
          </p:cNvGrpSpPr>
          <p:nvPr/>
        </p:nvGrpSpPr>
        <p:grpSpPr bwMode="auto">
          <a:xfrm>
            <a:off x="4029075" y="4114800"/>
            <a:ext cx="1743075" cy="420688"/>
            <a:chOff x="2538" y="2592"/>
            <a:chExt cx="1098" cy="265"/>
          </a:xfrm>
        </p:grpSpPr>
        <p:sp>
          <p:nvSpPr>
            <p:cNvPr id="2047010" name="Oval 34"/>
            <p:cNvSpPr>
              <a:spLocks noChangeArrowheads="1"/>
            </p:cNvSpPr>
            <p:nvPr/>
          </p:nvSpPr>
          <p:spPr bwMode="auto">
            <a:xfrm>
              <a:off x="2545" y="2592"/>
              <a:ext cx="1091" cy="2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7011" name="Freeform 35"/>
            <p:cNvSpPr>
              <a:spLocks/>
            </p:cNvSpPr>
            <p:nvPr/>
          </p:nvSpPr>
          <p:spPr bwMode="auto">
            <a:xfrm>
              <a:off x="2538" y="2620"/>
              <a:ext cx="686" cy="237"/>
            </a:xfrm>
            <a:custGeom>
              <a:avLst/>
              <a:gdLst>
                <a:gd name="T0" fmla="*/ 198 w 686"/>
                <a:gd name="T1" fmla="*/ 0 h 237"/>
                <a:gd name="T2" fmla="*/ 118 w 686"/>
                <a:gd name="T3" fmla="*/ 20 h 237"/>
                <a:gd name="T4" fmla="*/ 18 w 686"/>
                <a:gd name="T5" fmla="*/ 72 h 237"/>
                <a:gd name="T6" fmla="*/ 10 w 686"/>
                <a:gd name="T7" fmla="*/ 132 h 237"/>
                <a:gd name="T8" fmla="*/ 54 w 686"/>
                <a:gd name="T9" fmla="*/ 156 h 237"/>
                <a:gd name="T10" fmla="*/ 138 w 686"/>
                <a:gd name="T11" fmla="*/ 188 h 237"/>
                <a:gd name="T12" fmla="*/ 210 w 686"/>
                <a:gd name="T13" fmla="*/ 204 h 237"/>
                <a:gd name="T14" fmla="*/ 290 w 686"/>
                <a:gd name="T15" fmla="*/ 216 h 237"/>
                <a:gd name="T16" fmla="*/ 370 w 686"/>
                <a:gd name="T17" fmla="*/ 228 h 237"/>
                <a:gd name="T18" fmla="*/ 478 w 686"/>
                <a:gd name="T19" fmla="*/ 232 h 237"/>
                <a:gd name="T20" fmla="*/ 582 w 686"/>
                <a:gd name="T21" fmla="*/ 236 h 237"/>
                <a:gd name="T22" fmla="*/ 686 w 686"/>
                <a:gd name="T23" fmla="*/ 22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6" h="237">
                  <a:moveTo>
                    <a:pt x="198" y="0"/>
                  </a:moveTo>
                  <a:cubicBezTo>
                    <a:pt x="171" y="5"/>
                    <a:pt x="148" y="8"/>
                    <a:pt x="118" y="20"/>
                  </a:cubicBezTo>
                  <a:cubicBezTo>
                    <a:pt x="88" y="32"/>
                    <a:pt x="36" y="53"/>
                    <a:pt x="18" y="72"/>
                  </a:cubicBezTo>
                  <a:cubicBezTo>
                    <a:pt x="0" y="91"/>
                    <a:pt x="4" y="118"/>
                    <a:pt x="10" y="132"/>
                  </a:cubicBezTo>
                  <a:cubicBezTo>
                    <a:pt x="16" y="146"/>
                    <a:pt x="33" y="147"/>
                    <a:pt x="54" y="156"/>
                  </a:cubicBezTo>
                  <a:cubicBezTo>
                    <a:pt x="75" y="165"/>
                    <a:pt x="112" y="180"/>
                    <a:pt x="138" y="188"/>
                  </a:cubicBezTo>
                  <a:cubicBezTo>
                    <a:pt x="164" y="196"/>
                    <a:pt x="185" y="199"/>
                    <a:pt x="210" y="204"/>
                  </a:cubicBezTo>
                  <a:cubicBezTo>
                    <a:pt x="235" y="209"/>
                    <a:pt x="263" y="212"/>
                    <a:pt x="290" y="216"/>
                  </a:cubicBezTo>
                  <a:cubicBezTo>
                    <a:pt x="317" y="220"/>
                    <a:pt x="339" y="225"/>
                    <a:pt x="370" y="228"/>
                  </a:cubicBezTo>
                  <a:cubicBezTo>
                    <a:pt x="401" y="231"/>
                    <a:pt x="443" y="231"/>
                    <a:pt x="478" y="232"/>
                  </a:cubicBezTo>
                  <a:cubicBezTo>
                    <a:pt x="513" y="233"/>
                    <a:pt x="547" y="237"/>
                    <a:pt x="582" y="236"/>
                  </a:cubicBezTo>
                  <a:cubicBezTo>
                    <a:pt x="617" y="235"/>
                    <a:pt x="669" y="229"/>
                    <a:pt x="686" y="228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7048" name="Text Box 72"/>
          <p:cNvSpPr txBox="1">
            <a:spLocks noChangeArrowheads="1"/>
          </p:cNvSpPr>
          <p:nvPr/>
        </p:nvSpPr>
        <p:spPr bwMode="auto">
          <a:xfrm>
            <a:off x="914400" y="19589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D</a:t>
            </a:r>
            <a:endParaRPr lang="en-US" altLang="zh-CN" sz="2000" b="1" i="0">
              <a:solidFill>
                <a:schemeClr val="tx1"/>
              </a:solidFill>
            </a:endParaRPr>
          </a:p>
        </p:txBody>
      </p:sp>
      <p:grpSp>
        <p:nvGrpSpPr>
          <p:cNvPr id="2047042" name="Group 66"/>
          <p:cNvGrpSpPr>
            <a:grpSpLocks/>
          </p:cNvGrpSpPr>
          <p:nvPr/>
        </p:nvGrpSpPr>
        <p:grpSpPr bwMode="auto">
          <a:xfrm>
            <a:off x="0" y="1162050"/>
            <a:ext cx="2251075" cy="1611313"/>
            <a:chOff x="150" y="1392"/>
            <a:chExt cx="2336" cy="1697"/>
          </a:xfrm>
        </p:grpSpPr>
        <p:sp>
          <p:nvSpPr>
            <p:cNvPr id="2047043" name="Freeform 67"/>
            <p:cNvSpPr>
              <a:spLocks/>
            </p:cNvSpPr>
            <p:nvPr/>
          </p:nvSpPr>
          <p:spPr bwMode="auto">
            <a:xfrm>
              <a:off x="528" y="1533"/>
              <a:ext cx="1" cy="1435"/>
            </a:xfrm>
            <a:custGeom>
              <a:avLst/>
              <a:gdLst>
                <a:gd name="T0" fmla="*/ 0 w 1"/>
                <a:gd name="T1" fmla="*/ 1435 h 1435"/>
                <a:gd name="T2" fmla="*/ 0 w 1"/>
                <a:gd name="T3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35">
                  <a:moveTo>
                    <a:pt x="0" y="1435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7044" name="Text Box 68"/>
            <p:cNvSpPr txBox="1">
              <a:spLocks noChangeArrowheads="1"/>
            </p:cNvSpPr>
            <p:nvPr/>
          </p:nvSpPr>
          <p:spPr bwMode="auto">
            <a:xfrm>
              <a:off x="255" y="2735"/>
              <a:ext cx="257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600" b="1">
                  <a:solidFill>
                    <a:schemeClr val="tx1"/>
                  </a:solidFill>
                </a:rPr>
                <a:t>0</a:t>
              </a:r>
              <a:endParaRPr lang="en-US" altLang="zh-CN" sz="1600" b="1" i="0">
                <a:solidFill>
                  <a:schemeClr val="tx1"/>
                </a:solidFill>
              </a:endParaRPr>
            </a:p>
          </p:txBody>
        </p:sp>
        <p:sp>
          <p:nvSpPr>
            <p:cNvPr id="2047045" name="Freeform 69"/>
            <p:cNvSpPr>
              <a:spLocks/>
            </p:cNvSpPr>
            <p:nvPr/>
          </p:nvSpPr>
          <p:spPr bwMode="auto">
            <a:xfrm>
              <a:off x="261" y="2775"/>
              <a:ext cx="2007" cy="1"/>
            </a:xfrm>
            <a:custGeom>
              <a:avLst/>
              <a:gdLst>
                <a:gd name="T0" fmla="*/ 0 w 2007"/>
                <a:gd name="T1" fmla="*/ 0 h 1"/>
                <a:gd name="T2" fmla="*/ 2007 w 200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7" h="1">
                  <a:moveTo>
                    <a:pt x="0" y="0"/>
                  </a:moveTo>
                  <a:lnTo>
                    <a:pt x="200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7046" name="Text Box 70"/>
            <p:cNvSpPr txBox="1">
              <a:spLocks noChangeArrowheads="1"/>
            </p:cNvSpPr>
            <p:nvPr/>
          </p:nvSpPr>
          <p:spPr bwMode="auto">
            <a:xfrm>
              <a:off x="150" y="1392"/>
              <a:ext cx="362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>
                  <a:solidFill>
                    <a:schemeClr val="tx1"/>
                  </a:solidFill>
                </a:rPr>
                <a:t>y</a:t>
              </a:r>
              <a:r>
                <a:rPr lang="en-US" altLang="zh-CN" sz="1800" b="1" i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47047" name="Text Box 71"/>
            <p:cNvSpPr txBox="1">
              <a:spLocks noChangeArrowheads="1"/>
            </p:cNvSpPr>
            <p:nvPr/>
          </p:nvSpPr>
          <p:spPr bwMode="auto">
            <a:xfrm>
              <a:off x="2105" y="2683"/>
              <a:ext cx="381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</p:grpSp>
      <p:sp>
        <p:nvSpPr>
          <p:cNvPr id="2047052" name="Freeform 76"/>
          <p:cNvSpPr>
            <a:spLocks/>
          </p:cNvSpPr>
          <p:nvPr/>
        </p:nvSpPr>
        <p:spPr bwMode="auto">
          <a:xfrm>
            <a:off x="1104900" y="2433638"/>
            <a:ext cx="1588" cy="46037"/>
          </a:xfrm>
          <a:custGeom>
            <a:avLst/>
            <a:gdLst>
              <a:gd name="T0" fmla="*/ 0 w 1"/>
              <a:gd name="T1" fmla="*/ 0 h 29"/>
              <a:gd name="T2" fmla="*/ 0 w 1"/>
              <a:gd name="T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9">
                <a:moveTo>
                  <a:pt x="0" y="0"/>
                </a:moveTo>
                <a:lnTo>
                  <a:pt x="0" y="29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7053" name="Rectangle 7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022850"/>
            <a:ext cx="228600" cy="223838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047054" name="Rectangle 78"/>
          <p:cNvSpPr>
            <a:spLocks noChangeArrowheads="1"/>
          </p:cNvSpPr>
          <p:nvPr/>
        </p:nvSpPr>
        <p:spPr bwMode="auto">
          <a:xfrm>
            <a:off x="463550" y="304800"/>
            <a:ext cx="52705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5.</a:t>
            </a:r>
            <a:endParaRPr lang="en-US" altLang="zh-CN" b="1" i="0">
              <a:solidFill>
                <a:srgbClr val="FF0000"/>
              </a:solidFill>
            </a:endParaRPr>
          </a:p>
        </p:txBody>
      </p:sp>
      <p:sp>
        <p:nvSpPr>
          <p:cNvPr id="2047055" name="Text Box 79"/>
          <p:cNvSpPr txBox="1">
            <a:spLocks noChangeArrowheads="1"/>
          </p:cNvSpPr>
          <p:nvPr/>
        </p:nvSpPr>
        <p:spPr bwMode="auto">
          <a:xfrm>
            <a:off x="1593850" y="2362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a</a:t>
            </a:r>
            <a:endParaRPr lang="en-US" altLang="zh-CN"/>
          </a:p>
        </p:txBody>
      </p:sp>
      <p:sp>
        <p:nvSpPr>
          <p:cNvPr id="2047058" name="AutoShape 82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470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70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7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7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7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7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70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7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7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47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7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70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47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47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7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7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47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7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70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4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4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47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4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4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47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4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70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47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47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70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7050" grpId="0" animBg="1"/>
      <p:bldP spid="2047022" grpId="0" autoUpdateAnimBg="0"/>
      <p:bldP spid="2047024" grpId="0" autoUpdateAnimBg="0"/>
      <p:bldP spid="2047026" grpId="0" autoUpdateAnimBg="0"/>
      <p:bldP spid="2047029" grpId="0" autoUpdateAnimBg="0"/>
      <p:bldP spid="2047033" grpId="0" autoUpdateAnimBg="0"/>
      <p:bldP spid="2047035" grpId="0" autoUpdateAnimBg="0"/>
      <p:bldP spid="2047036" grpId="0" autoUpdateAnimBg="0"/>
      <p:bldP spid="2047048" grpId="0" autoUpdateAnimBg="0"/>
      <p:bldP spid="2047052" grpId="0" animBg="1"/>
      <p:bldP spid="204705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618" name="Rectangle 2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30596" name="Object 4"/>
          <p:cNvGraphicFramePr>
            <a:graphicFrameLocks noChangeAspect="1"/>
          </p:cNvGraphicFramePr>
          <p:nvPr/>
        </p:nvGraphicFramePr>
        <p:xfrm>
          <a:off x="1089025" y="2128838"/>
          <a:ext cx="679608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647" name="公式" r:id="rId3" imgW="4533840" imgH="228600" progId="Equation.3">
                  <p:embed/>
                </p:oleObj>
              </mc:Choice>
              <mc:Fallback>
                <p:oleObj name="公式" r:id="rId3" imgW="45338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128838"/>
                        <a:ext cx="679608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0597" name="Text Box 5"/>
          <p:cNvSpPr txBox="1">
            <a:spLocks noChangeArrowheads="1"/>
          </p:cNvSpPr>
          <p:nvPr/>
        </p:nvSpPr>
        <p:spPr bwMode="auto">
          <a:xfrm>
            <a:off x="623888" y="20907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i="0">
                <a:solidFill>
                  <a:srgbClr val="FF0000"/>
                </a:solidFill>
                <a:latin typeface="楷体_GB2312" pitchFamily="49" charset="-122"/>
              </a:rPr>
              <a:t>2</a:t>
            </a:r>
          </a:p>
        </p:txBody>
      </p:sp>
      <p:sp>
        <p:nvSpPr>
          <p:cNvPr id="2030598" name="Text Box 6"/>
          <p:cNvSpPr txBox="1">
            <a:spLocks noChangeArrowheads="1"/>
          </p:cNvSpPr>
          <p:nvPr/>
        </p:nvSpPr>
        <p:spPr bwMode="auto">
          <a:xfrm>
            <a:off x="674688" y="1724025"/>
            <a:ext cx="7097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i="0">
                <a:solidFill>
                  <a:srgbClr val="FF0000"/>
                </a:solidFill>
                <a:latin typeface="楷体_GB2312" pitchFamily="49" charset="-122"/>
              </a:rPr>
              <a:t>1  </a:t>
            </a:r>
            <a:r>
              <a:rPr lang="zh-CN" altLang="en-US" sz="1800" i="0">
                <a:latin typeface="楷体_GB2312" pitchFamily="49" charset="-122"/>
              </a:rPr>
              <a:t>求半径为</a:t>
            </a:r>
            <a:r>
              <a:rPr lang="en-US" altLang="zh-CN" sz="1800"/>
              <a:t>R</a:t>
            </a:r>
            <a:r>
              <a:rPr lang="zh-CN" altLang="en-US" sz="1800" i="0">
                <a:latin typeface="楷体_GB2312" pitchFamily="49" charset="-122"/>
              </a:rPr>
              <a:t>的球面与半顶角为</a:t>
            </a:r>
            <a:r>
              <a:rPr lang="zh-CN" altLang="en-US" sz="1800">
                <a:latin typeface="楷体_GB2312" pitchFamily="49" charset="-122"/>
                <a:sym typeface="Symbol" pitchFamily="18" charset="2"/>
              </a:rPr>
              <a:t> </a:t>
            </a:r>
            <a:r>
              <a:rPr lang="zh-CN" altLang="en-US" sz="1800" i="0">
                <a:latin typeface="楷体_GB2312" pitchFamily="49" charset="-122"/>
              </a:rPr>
              <a:t>的内接锥面所围成的立体的体积。</a:t>
            </a:r>
            <a:endParaRPr lang="zh-CN" altLang="en-US" sz="2000" b="1" i="0"/>
          </a:p>
        </p:txBody>
      </p:sp>
      <p:sp>
        <p:nvSpPr>
          <p:cNvPr id="2030599" name="Rectangle 7"/>
          <p:cNvSpPr>
            <a:spLocks noChangeArrowheads="1"/>
          </p:cNvSpPr>
          <p:nvPr/>
        </p:nvSpPr>
        <p:spPr bwMode="auto">
          <a:xfrm>
            <a:off x="1374775" y="3500438"/>
            <a:ext cx="266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i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30600" name="Text Box 8"/>
          <p:cNvSpPr txBox="1">
            <a:spLocks noChangeArrowheads="1"/>
          </p:cNvSpPr>
          <p:nvPr/>
        </p:nvSpPr>
        <p:spPr bwMode="auto">
          <a:xfrm>
            <a:off x="6515100" y="4430713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1800" i="0">
                <a:solidFill>
                  <a:srgbClr val="FF0000"/>
                </a:solidFill>
              </a:rPr>
              <a:t>   </a:t>
            </a:r>
            <a:endParaRPr lang="en-US" altLang="zh-CN" sz="1800" i="0">
              <a:solidFill>
                <a:schemeClr val="tx1"/>
              </a:solidFill>
            </a:endParaRPr>
          </a:p>
        </p:txBody>
      </p:sp>
      <p:graphicFrame>
        <p:nvGraphicFramePr>
          <p:cNvPr id="2030601" name="Object 9"/>
          <p:cNvGraphicFramePr>
            <a:graphicFrameLocks noChangeAspect="1"/>
          </p:cNvGraphicFramePr>
          <p:nvPr/>
        </p:nvGraphicFramePr>
        <p:xfrm>
          <a:off x="1006475" y="2935288"/>
          <a:ext cx="53943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648" name="公式" r:id="rId5" imgW="3403440" imgH="228600" progId="Equation.3">
                  <p:embed/>
                </p:oleObj>
              </mc:Choice>
              <mc:Fallback>
                <p:oleObj name="公式" r:id="rId5" imgW="34034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2935288"/>
                        <a:ext cx="539432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0602" name="Text Box 10"/>
          <p:cNvSpPr txBox="1">
            <a:spLocks noChangeArrowheads="1"/>
          </p:cNvSpPr>
          <p:nvPr/>
        </p:nvSpPr>
        <p:spPr bwMode="auto">
          <a:xfrm>
            <a:off x="623888" y="2895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i="0">
                <a:solidFill>
                  <a:srgbClr val="FF0000"/>
                </a:solidFill>
                <a:latin typeface="楷体_GB2312" pitchFamily="49" charset="-122"/>
              </a:rPr>
              <a:t>4</a:t>
            </a:r>
            <a:endParaRPr lang="en-US" altLang="zh-CN" sz="1400" i="0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030603" name="Text Box 11"/>
          <p:cNvSpPr txBox="1">
            <a:spLocks noChangeArrowheads="1"/>
          </p:cNvSpPr>
          <p:nvPr/>
        </p:nvSpPr>
        <p:spPr bwMode="auto">
          <a:xfrm>
            <a:off x="623888" y="33655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i="0">
                <a:solidFill>
                  <a:srgbClr val="FF0000"/>
                </a:solidFill>
                <a:latin typeface="楷体_GB2312" pitchFamily="49" charset="-122"/>
              </a:rPr>
              <a:t>5</a:t>
            </a:r>
            <a:endParaRPr lang="en-US" altLang="zh-CN" sz="1400" i="0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030604" name="Text Box 12"/>
          <p:cNvSpPr txBox="1">
            <a:spLocks noChangeArrowheads="1"/>
          </p:cNvSpPr>
          <p:nvPr/>
        </p:nvSpPr>
        <p:spPr bwMode="auto">
          <a:xfrm>
            <a:off x="623888" y="3824288"/>
            <a:ext cx="35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i="0">
                <a:solidFill>
                  <a:srgbClr val="FF0000"/>
                </a:solidFill>
                <a:latin typeface="楷体_GB2312" pitchFamily="49" charset="-122"/>
              </a:rPr>
              <a:t>6</a:t>
            </a:r>
            <a:endParaRPr lang="en-US" altLang="zh-CN" sz="1400" i="0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030605" name="Text Box 13"/>
          <p:cNvSpPr txBox="1">
            <a:spLocks noChangeArrowheads="1"/>
          </p:cNvSpPr>
          <p:nvPr/>
        </p:nvSpPr>
        <p:spPr bwMode="auto">
          <a:xfrm>
            <a:off x="623888" y="517525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i="0">
                <a:solidFill>
                  <a:srgbClr val="FF0000"/>
                </a:solidFill>
                <a:latin typeface="楷体_GB2312" pitchFamily="49" charset="-122"/>
              </a:rPr>
              <a:t>9</a:t>
            </a:r>
            <a:endParaRPr lang="en-US" altLang="zh-CN" sz="1400" i="0">
              <a:solidFill>
                <a:srgbClr val="FF0000"/>
              </a:solidFill>
              <a:latin typeface="楷体_GB2312" pitchFamily="49" charset="-122"/>
            </a:endParaRPr>
          </a:p>
        </p:txBody>
      </p:sp>
      <p:graphicFrame>
        <p:nvGraphicFramePr>
          <p:cNvPr id="2030606" name="Object 14"/>
          <p:cNvGraphicFramePr>
            <a:graphicFrameLocks noChangeAspect="1"/>
          </p:cNvGraphicFramePr>
          <p:nvPr/>
        </p:nvGraphicFramePr>
        <p:xfrm>
          <a:off x="1035050" y="3835400"/>
          <a:ext cx="7651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649" name="公式" r:id="rId7" imgW="4406760" imgH="279360" progId="Equation.3">
                  <p:embed/>
                </p:oleObj>
              </mc:Choice>
              <mc:Fallback>
                <p:oleObj name="公式" r:id="rId7" imgW="440676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3835400"/>
                        <a:ext cx="7651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0607" name="Object 15"/>
          <p:cNvGraphicFramePr>
            <a:graphicFrameLocks noChangeAspect="1"/>
          </p:cNvGraphicFramePr>
          <p:nvPr/>
        </p:nvGraphicFramePr>
        <p:xfrm>
          <a:off x="1066800" y="5230813"/>
          <a:ext cx="683736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650" name="公式" r:id="rId9" imgW="4546440" imgH="482400" progId="Equation.3">
                  <p:embed/>
                </p:oleObj>
              </mc:Choice>
              <mc:Fallback>
                <p:oleObj name="公式" r:id="rId9" imgW="4546440" imgH="48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30813"/>
                        <a:ext cx="6837363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0608" name="Text Box 16"/>
          <p:cNvSpPr txBox="1">
            <a:spLocks noChangeArrowheads="1"/>
          </p:cNvSpPr>
          <p:nvPr/>
        </p:nvSpPr>
        <p:spPr bwMode="auto">
          <a:xfrm>
            <a:off x="609600" y="5956300"/>
            <a:ext cx="144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i="0">
                <a:solidFill>
                  <a:srgbClr val="FF0000"/>
                </a:solidFill>
                <a:latin typeface="楷体_GB2312" pitchFamily="49" charset="-122"/>
              </a:rPr>
              <a:t>10 </a:t>
            </a:r>
            <a:r>
              <a:rPr lang="zh-CN" altLang="en-US" sz="1800" i="0">
                <a:solidFill>
                  <a:schemeClr val="tx1"/>
                </a:solidFill>
                <a:latin typeface="楷体_GB2312" pitchFamily="49" charset="-122"/>
              </a:rPr>
              <a:t>曲面面积</a:t>
            </a:r>
          </a:p>
        </p:txBody>
      </p:sp>
      <p:graphicFrame>
        <p:nvGraphicFramePr>
          <p:cNvPr id="2030609" name="Object 17"/>
          <p:cNvGraphicFramePr>
            <a:graphicFrameLocks noChangeAspect="1"/>
          </p:cNvGraphicFramePr>
          <p:nvPr/>
        </p:nvGraphicFramePr>
        <p:xfrm>
          <a:off x="1076325" y="4837113"/>
          <a:ext cx="65738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651" name="公式" r:id="rId11" imgW="4101840" imgH="228600" progId="Equation.3">
                  <p:embed/>
                </p:oleObj>
              </mc:Choice>
              <mc:Fallback>
                <p:oleObj name="公式" r:id="rId11" imgW="410184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837113"/>
                        <a:ext cx="6573838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0610" name="Text Box 18"/>
          <p:cNvSpPr txBox="1">
            <a:spLocks noChangeArrowheads="1"/>
          </p:cNvSpPr>
          <p:nvPr/>
        </p:nvSpPr>
        <p:spPr bwMode="auto">
          <a:xfrm>
            <a:off x="623888" y="48021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i="0">
                <a:solidFill>
                  <a:srgbClr val="FF0000"/>
                </a:solidFill>
                <a:latin typeface="楷体_GB2312" pitchFamily="49" charset="-122"/>
              </a:rPr>
              <a:t>8</a:t>
            </a:r>
          </a:p>
        </p:txBody>
      </p:sp>
      <p:graphicFrame>
        <p:nvGraphicFramePr>
          <p:cNvPr id="2030611" name="Object 19"/>
          <p:cNvGraphicFramePr>
            <a:graphicFrameLocks noChangeAspect="1"/>
          </p:cNvGraphicFramePr>
          <p:nvPr/>
        </p:nvGraphicFramePr>
        <p:xfrm>
          <a:off x="1066800" y="2533650"/>
          <a:ext cx="68913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652" name="公式" r:id="rId13" imgW="4431960" imgH="228600" progId="Equation.3">
                  <p:embed/>
                </p:oleObj>
              </mc:Choice>
              <mc:Fallback>
                <p:oleObj name="公式" r:id="rId13" imgW="443196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33650"/>
                        <a:ext cx="689133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0612" name="Text Box 20"/>
          <p:cNvSpPr txBox="1">
            <a:spLocks noChangeArrowheads="1"/>
          </p:cNvSpPr>
          <p:nvPr/>
        </p:nvSpPr>
        <p:spPr bwMode="auto">
          <a:xfrm>
            <a:off x="623888" y="2511425"/>
            <a:ext cx="61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i="0">
                <a:solidFill>
                  <a:srgbClr val="FF0000"/>
                </a:solidFill>
                <a:latin typeface="楷体_GB2312" pitchFamily="49" charset="-122"/>
              </a:rPr>
              <a:t>3</a:t>
            </a:r>
          </a:p>
        </p:txBody>
      </p:sp>
      <p:graphicFrame>
        <p:nvGraphicFramePr>
          <p:cNvPr id="2030613" name="Object 21"/>
          <p:cNvGraphicFramePr>
            <a:graphicFrameLocks noChangeAspect="1"/>
          </p:cNvGraphicFramePr>
          <p:nvPr/>
        </p:nvGraphicFramePr>
        <p:xfrm>
          <a:off x="996950" y="3295650"/>
          <a:ext cx="76136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653" name="公式" r:id="rId15" imgW="4940280" imgH="393480" progId="Equation.3">
                  <p:embed/>
                </p:oleObj>
              </mc:Choice>
              <mc:Fallback>
                <p:oleObj name="公式" r:id="rId15" imgW="494028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295650"/>
                        <a:ext cx="76136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0615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685800"/>
            <a:ext cx="4648200" cy="914400"/>
          </a:xfrm>
        </p:spPr>
        <p:txBody>
          <a:bodyPr/>
          <a:lstStyle/>
          <a:p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主   目   录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 – 17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030616" name="Object 24"/>
          <p:cNvGraphicFramePr>
            <a:graphicFrameLocks noChangeAspect="1"/>
          </p:cNvGraphicFramePr>
          <p:nvPr/>
        </p:nvGraphicFramePr>
        <p:xfrm>
          <a:off x="1028700" y="4249738"/>
          <a:ext cx="78406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654" name="公式" r:id="rId17" imgW="5130720" imgH="393480" progId="Equation.3">
                  <p:embed/>
                </p:oleObj>
              </mc:Choice>
              <mc:Fallback>
                <p:oleObj name="公式" r:id="rId17" imgW="513072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4249738"/>
                        <a:ext cx="784066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0617" name="Rectangle 25"/>
          <p:cNvSpPr>
            <a:spLocks noChangeArrowheads="1"/>
          </p:cNvSpPr>
          <p:nvPr/>
        </p:nvSpPr>
        <p:spPr bwMode="auto">
          <a:xfrm>
            <a:off x="623888" y="4346575"/>
            <a:ext cx="612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800" i="0">
                <a:solidFill>
                  <a:srgbClr val="FF0000"/>
                </a:solidFill>
                <a:latin typeface="楷体_GB2312" pitchFamily="49" charset="-122"/>
              </a:rPr>
              <a:t>7</a:t>
            </a:r>
            <a:endParaRPr lang="en-US" altLang="zh-CN" sz="1800" i="0">
              <a:solidFill>
                <a:srgbClr val="FF0000"/>
              </a:solidFill>
            </a:endParaRPr>
          </a:p>
        </p:txBody>
      </p:sp>
      <p:sp>
        <p:nvSpPr>
          <p:cNvPr id="2030629" name="AutoShape 37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99363" y="1724025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0630" name="AutoShape 38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209073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0631" name="AutoShape 39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253365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0632" name="AutoShape 40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629400" y="2917825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0633" name="AutoShape 41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3440113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0634" name="AutoShape 42">
            <a:hlinkClick r:id="rId2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389255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0635" name="AutoShape 43">
            <a:hlinkClick r:id="rId2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4346575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0636" name="AutoShape 44">
            <a:hlinkClick r:id="rId2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43838" y="4876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0637" name="AutoShape 45">
            <a:hlinkClick r:id="rId2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00400" y="56515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0638" name="AutoShape 46">
            <a:hlinkClick r:id="rId2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057400" y="6018213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026" name="Group 2"/>
          <p:cNvGrpSpPr>
            <a:grpSpLocks/>
          </p:cNvGrpSpPr>
          <p:nvPr/>
        </p:nvGrpSpPr>
        <p:grpSpPr bwMode="auto">
          <a:xfrm>
            <a:off x="2573338" y="5053013"/>
            <a:ext cx="3849687" cy="1262062"/>
            <a:chOff x="1621" y="3183"/>
            <a:chExt cx="2425" cy="795"/>
          </a:xfrm>
        </p:grpSpPr>
        <p:sp>
          <p:nvSpPr>
            <p:cNvPr id="2049027" name="Arc 3"/>
            <p:cNvSpPr>
              <a:spLocks/>
            </p:cNvSpPr>
            <p:nvPr/>
          </p:nvSpPr>
          <p:spPr bwMode="auto">
            <a:xfrm rot="-16151433">
              <a:off x="2587" y="2525"/>
              <a:ext cx="492" cy="2413"/>
            </a:xfrm>
            <a:custGeom>
              <a:avLst/>
              <a:gdLst>
                <a:gd name="G0" fmla="+- 4196 0 0"/>
                <a:gd name="G1" fmla="+- 21600 0 0"/>
                <a:gd name="G2" fmla="+- 21600 0 0"/>
                <a:gd name="T0" fmla="*/ 2494 w 25796"/>
                <a:gd name="T1" fmla="*/ 67 h 43200"/>
                <a:gd name="T2" fmla="*/ 0 w 25796"/>
                <a:gd name="T3" fmla="*/ 42788 h 43200"/>
                <a:gd name="T4" fmla="*/ 4196 w 2579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96" h="43200" fill="none" extrusionOk="0">
                  <a:moveTo>
                    <a:pt x="2494" y="67"/>
                  </a:moveTo>
                  <a:cubicBezTo>
                    <a:pt x="3060" y="22"/>
                    <a:pt x="3628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</a:path>
                <a:path w="25796" h="43200" stroke="0" extrusionOk="0">
                  <a:moveTo>
                    <a:pt x="2494" y="67"/>
                  </a:moveTo>
                  <a:cubicBezTo>
                    <a:pt x="3060" y="22"/>
                    <a:pt x="3628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  <a:lnTo>
                    <a:pt x="4196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28" name="Arc 4"/>
            <p:cNvSpPr>
              <a:spLocks/>
            </p:cNvSpPr>
            <p:nvPr/>
          </p:nvSpPr>
          <p:spPr bwMode="auto">
            <a:xfrm rot="16158204" flipV="1">
              <a:off x="2633" y="2171"/>
              <a:ext cx="401" cy="2425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145"/>
                <a:gd name="T2" fmla="*/ 2526 w 22580"/>
                <a:gd name="T3" fmla="*/ 43145 h 43145"/>
                <a:gd name="T4" fmla="*/ 980 w 22580"/>
                <a:gd name="T5" fmla="*/ 21600 h 43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145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2929"/>
                    <a:pt x="13826" y="42333"/>
                    <a:pt x="2525" y="43144"/>
                  </a:cubicBezTo>
                </a:path>
                <a:path w="22580" h="43145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2929"/>
                    <a:pt x="13826" y="42333"/>
                    <a:pt x="2525" y="43144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029" name="Group 5"/>
          <p:cNvGrpSpPr>
            <a:grpSpLocks/>
          </p:cNvGrpSpPr>
          <p:nvPr/>
        </p:nvGrpSpPr>
        <p:grpSpPr bwMode="auto">
          <a:xfrm>
            <a:off x="3495675" y="3536950"/>
            <a:ext cx="1995488" cy="2133600"/>
            <a:chOff x="2202" y="2228"/>
            <a:chExt cx="1257" cy="1344"/>
          </a:xfrm>
        </p:grpSpPr>
        <p:sp>
          <p:nvSpPr>
            <p:cNvPr id="2049030" name="Freeform 6"/>
            <p:cNvSpPr>
              <a:spLocks/>
            </p:cNvSpPr>
            <p:nvPr/>
          </p:nvSpPr>
          <p:spPr bwMode="auto">
            <a:xfrm>
              <a:off x="2202" y="2430"/>
              <a:ext cx="1257" cy="1142"/>
            </a:xfrm>
            <a:custGeom>
              <a:avLst/>
              <a:gdLst>
                <a:gd name="T0" fmla="*/ 273 w 1257"/>
                <a:gd name="T1" fmla="*/ 822 h 1142"/>
                <a:gd name="T2" fmla="*/ 324 w 1257"/>
                <a:gd name="T3" fmla="*/ 930 h 1142"/>
                <a:gd name="T4" fmla="*/ 369 w 1257"/>
                <a:gd name="T5" fmla="*/ 993 h 1142"/>
                <a:gd name="T6" fmla="*/ 410 w 1257"/>
                <a:gd name="T7" fmla="*/ 1041 h 1142"/>
                <a:gd name="T8" fmla="*/ 449 w 1257"/>
                <a:gd name="T9" fmla="*/ 1076 h 1142"/>
                <a:gd name="T10" fmla="*/ 488 w 1257"/>
                <a:gd name="T11" fmla="*/ 1103 h 1142"/>
                <a:gd name="T12" fmla="*/ 523 w 1257"/>
                <a:gd name="T13" fmla="*/ 1118 h 1142"/>
                <a:gd name="T14" fmla="*/ 559 w 1257"/>
                <a:gd name="T15" fmla="*/ 1130 h 1142"/>
                <a:gd name="T16" fmla="*/ 593 w 1257"/>
                <a:gd name="T17" fmla="*/ 1137 h 1142"/>
                <a:gd name="T18" fmla="*/ 631 w 1257"/>
                <a:gd name="T19" fmla="*/ 1142 h 1142"/>
                <a:gd name="T20" fmla="*/ 662 w 1257"/>
                <a:gd name="T21" fmla="*/ 1139 h 1142"/>
                <a:gd name="T22" fmla="*/ 693 w 1257"/>
                <a:gd name="T23" fmla="*/ 1134 h 1142"/>
                <a:gd name="T24" fmla="*/ 730 w 1257"/>
                <a:gd name="T25" fmla="*/ 1125 h 1142"/>
                <a:gd name="T26" fmla="*/ 764 w 1257"/>
                <a:gd name="T27" fmla="*/ 1112 h 1142"/>
                <a:gd name="T28" fmla="*/ 790 w 1257"/>
                <a:gd name="T29" fmla="*/ 1100 h 1142"/>
                <a:gd name="T30" fmla="*/ 827 w 1257"/>
                <a:gd name="T31" fmla="*/ 1073 h 1142"/>
                <a:gd name="T32" fmla="*/ 858 w 1257"/>
                <a:gd name="T33" fmla="*/ 1047 h 1142"/>
                <a:gd name="T34" fmla="*/ 897 w 1257"/>
                <a:gd name="T35" fmla="*/ 1010 h 1142"/>
                <a:gd name="T36" fmla="*/ 927 w 1257"/>
                <a:gd name="T37" fmla="*/ 975 h 1142"/>
                <a:gd name="T38" fmla="*/ 960 w 1257"/>
                <a:gd name="T39" fmla="*/ 930 h 1142"/>
                <a:gd name="T40" fmla="*/ 984 w 1257"/>
                <a:gd name="T41" fmla="*/ 885 h 1142"/>
                <a:gd name="T42" fmla="*/ 1020 w 1257"/>
                <a:gd name="T43" fmla="*/ 792 h 1142"/>
                <a:gd name="T44" fmla="*/ 1152 w 1257"/>
                <a:gd name="T45" fmla="*/ 366 h 1142"/>
                <a:gd name="T46" fmla="*/ 1257 w 1257"/>
                <a:gd name="T47" fmla="*/ 3 h 1142"/>
                <a:gd name="T48" fmla="*/ 1236 w 1257"/>
                <a:gd name="T49" fmla="*/ 18 h 1142"/>
                <a:gd name="T50" fmla="*/ 1209 w 1257"/>
                <a:gd name="T51" fmla="*/ 60 h 1142"/>
                <a:gd name="T52" fmla="*/ 1140 w 1257"/>
                <a:gd name="T53" fmla="*/ 105 h 1142"/>
                <a:gd name="T54" fmla="*/ 1059 w 1257"/>
                <a:gd name="T55" fmla="*/ 141 h 1142"/>
                <a:gd name="T56" fmla="*/ 963 w 1257"/>
                <a:gd name="T57" fmla="*/ 168 h 1142"/>
                <a:gd name="T58" fmla="*/ 870 w 1257"/>
                <a:gd name="T59" fmla="*/ 186 h 1142"/>
                <a:gd name="T60" fmla="*/ 795 w 1257"/>
                <a:gd name="T61" fmla="*/ 192 h 1142"/>
                <a:gd name="T62" fmla="*/ 699 w 1257"/>
                <a:gd name="T63" fmla="*/ 198 h 1142"/>
                <a:gd name="T64" fmla="*/ 573 w 1257"/>
                <a:gd name="T65" fmla="*/ 198 h 1142"/>
                <a:gd name="T66" fmla="*/ 495 w 1257"/>
                <a:gd name="T67" fmla="*/ 195 h 1142"/>
                <a:gd name="T68" fmla="*/ 369 w 1257"/>
                <a:gd name="T69" fmla="*/ 180 h 1142"/>
                <a:gd name="T70" fmla="*/ 285 w 1257"/>
                <a:gd name="T71" fmla="*/ 162 h 1142"/>
                <a:gd name="T72" fmla="*/ 216 w 1257"/>
                <a:gd name="T73" fmla="*/ 144 h 1142"/>
                <a:gd name="T74" fmla="*/ 126 w 1257"/>
                <a:gd name="T75" fmla="*/ 111 h 1142"/>
                <a:gd name="T76" fmla="*/ 48 w 1257"/>
                <a:gd name="T77" fmla="*/ 63 h 1142"/>
                <a:gd name="T78" fmla="*/ 12 w 1257"/>
                <a:gd name="T79" fmla="*/ 0 h 1142"/>
                <a:gd name="T80" fmla="*/ 0 w 1257"/>
                <a:gd name="T81" fmla="*/ 6 h 1142"/>
                <a:gd name="T82" fmla="*/ 273 w 1257"/>
                <a:gd name="T83" fmla="*/ 82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57" h="1142">
                  <a:moveTo>
                    <a:pt x="273" y="822"/>
                  </a:moveTo>
                  <a:lnTo>
                    <a:pt x="324" y="930"/>
                  </a:lnTo>
                  <a:lnTo>
                    <a:pt x="369" y="993"/>
                  </a:lnTo>
                  <a:lnTo>
                    <a:pt x="410" y="1041"/>
                  </a:lnTo>
                  <a:lnTo>
                    <a:pt x="449" y="1076"/>
                  </a:lnTo>
                  <a:lnTo>
                    <a:pt x="488" y="1103"/>
                  </a:lnTo>
                  <a:lnTo>
                    <a:pt x="523" y="1118"/>
                  </a:lnTo>
                  <a:lnTo>
                    <a:pt x="559" y="1130"/>
                  </a:lnTo>
                  <a:lnTo>
                    <a:pt x="593" y="1137"/>
                  </a:lnTo>
                  <a:lnTo>
                    <a:pt x="631" y="1142"/>
                  </a:lnTo>
                  <a:lnTo>
                    <a:pt x="662" y="1139"/>
                  </a:lnTo>
                  <a:lnTo>
                    <a:pt x="693" y="1134"/>
                  </a:lnTo>
                  <a:lnTo>
                    <a:pt x="730" y="1125"/>
                  </a:lnTo>
                  <a:lnTo>
                    <a:pt x="764" y="1112"/>
                  </a:lnTo>
                  <a:lnTo>
                    <a:pt x="790" y="1100"/>
                  </a:lnTo>
                  <a:lnTo>
                    <a:pt x="827" y="1073"/>
                  </a:lnTo>
                  <a:lnTo>
                    <a:pt x="858" y="1047"/>
                  </a:lnTo>
                  <a:lnTo>
                    <a:pt x="897" y="1010"/>
                  </a:lnTo>
                  <a:lnTo>
                    <a:pt x="927" y="975"/>
                  </a:lnTo>
                  <a:lnTo>
                    <a:pt x="960" y="930"/>
                  </a:lnTo>
                  <a:lnTo>
                    <a:pt x="984" y="885"/>
                  </a:lnTo>
                  <a:lnTo>
                    <a:pt x="1020" y="792"/>
                  </a:lnTo>
                  <a:lnTo>
                    <a:pt x="1152" y="366"/>
                  </a:lnTo>
                  <a:lnTo>
                    <a:pt x="1257" y="3"/>
                  </a:lnTo>
                  <a:lnTo>
                    <a:pt x="1236" y="18"/>
                  </a:lnTo>
                  <a:lnTo>
                    <a:pt x="1209" y="60"/>
                  </a:lnTo>
                  <a:lnTo>
                    <a:pt x="1140" y="105"/>
                  </a:lnTo>
                  <a:lnTo>
                    <a:pt x="1059" y="141"/>
                  </a:lnTo>
                  <a:lnTo>
                    <a:pt x="963" y="168"/>
                  </a:lnTo>
                  <a:lnTo>
                    <a:pt x="870" y="186"/>
                  </a:lnTo>
                  <a:lnTo>
                    <a:pt x="795" y="192"/>
                  </a:lnTo>
                  <a:lnTo>
                    <a:pt x="699" y="198"/>
                  </a:lnTo>
                  <a:lnTo>
                    <a:pt x="573" y="198"/>
                  </a:lnTo>
                  <a:lnTo>
                    <a:pt x="495" y="195"/>
                  </a:lnTo>
                  <a:lnTo>
                    <a:pt x="369" y="180"/>
                  </a:lnTo>
                  <a:lnTo>
                    <a:pt x="285" y="162"/>
                  </a:lnTo>
                  <a:lnTo>
                    <a:pt x="216" y="144"/>
                  </a:lnTo>
                  <a:lnTo>
                    <a:pt x="126" y="111"/>
                  </a:lnTo>
                  <a:lnTo>
                    <a:pt x="48" y="63"/>
                  </a:lnTo>
                  <a:lnTo>
                    <a:pt x="12" y="0"/>
                  </a:lnTo>
                  <a:lnTo>
                    <a:pt x="0" y="6"/>
                  </a:lnTo>
                  <a:lnTo>
                    <a:pt x="273" y="822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50000">
                  <a:srgbClr val="FF0000">
                    <a:gamma/>
                    <a:shade val="40392"/>
                    <a:invGamma/>
                  </a:srgbClr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mpd="sng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31" name="Oval 7"/>
            <p:cNvSpPr>
              <a:spLocks noChangeArrowheads="1"/>
            </p:cNvSpPr>
            <p:nvPr/>
          </p:nvSpPr>
          <p:spPr bwMode="auto">
            <a:xfrm>
              <a:off x="2208" y="2228"/>
              <a:ext cx="1240" cy="3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FF66"/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49032" name="Group 8"/>
          <p:cNvGrpSpPr>
            <a:grpSpLocks/>
          </p:cNvGrpSpPr>
          <p:nvPr/>
        </p:nvGrpSpPr>
        <p:grpSpPr bwMode="auto">
          <a:xfrm>
            <a:off x="2586038" y="1976438"/>
            <a:ext cx="3825875" cy="3602037"/>
            <a:chOff x="1629" y="1245"/>
            <a:chExt cx="2410" cy="2269"/>
          </a:xfrm>
        </p:grpSpPr>
        <p:sp>
          <p:nvSpPr>
            <p:cNvPr id="2049033" name="Line 9"/>
            <p:cNvSpPr>
              <a:spLocks noChangeShapeType="1"/>
            </p:cNvSpPr>
            <p:nvPr/>
          </p:nvSpPr>
          <p:spPr bwMode="auto">
            <a:xfrm flipV="1">
              <a:off x="1629" y="1245"/>
              <a:ext cx="1202" cy="2269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34" name="Line 10"/>
            <p:cNvSpPr>
              <a:spLocks noChangeShapeType="1"/>
            </p:cNvSpPr>
            <p:nvPr/>
          </p:nvSpPr>
          <p:spPr bwMode="auto">
            <a:xfrm>
              <a:off x="2832" y="1245"/>
              <a:ext cx="1207" cy="226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9035" name="Text Box 11"/>
          <p:cNvSpPr txBox="1">
            <a:spLocks noChangeArrowheads="1"/>
          </p:cNvSpPr>
          <p:nvPr/>
        </p:nvSpPr>
        <p:spPr bwMode="auto">
          <a:xfrm>
            <a:off x="6294438" y="5619750"/>
            <a:ext cx="623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2a</a:t>
            </a:r>
            <a:endParaRPr lang="en-US" altLang="zh-CN" sz="1200" i="0">
              <a:solidFill>
                <a:srgbClr val="FF0000"/>
              </a:solidFill>
            </a:endParaRPr>
          </a:p>
        </p:txBody>
      </p:sp>
      <p:sp>
        <p:nvSpPr>
          <p:cNvPr id="2049036" name="Text Box 12"/>
          <p:cNvSpPr txBox="1">
            <a:spLocks noChangeArrowheads="1"/>
          </p:cNvSpPr>
          <p:nvPr/>
        </p:nvSpPr>
        <p:spPr bwMode="auto">
          <a:xfrm>
            <a:off x="4429125" y="1724025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2a</a:t>
            </a:r>
            <a:endParaRPr lang="en-US" altLang="zh-CN" sz="2000">
              <a:solidFill>
                <a:srgbClr val="FF0000"/>
              </a:solidFill>
            </a:endParaRPr>
          </a:p>
        </p:txBody>
      </p:sp>
      <p:grpSp>
        <p:nvGrpSpPr>
          <p:cNvPr id="2049037" name="Group 13"/>
          <p:cNvGrpSpPr>
            <a:grpSpLocks/>
          </p:cNvGrpSpPr>
          <p:nvPr/>
        </p:nvGrpSpPr>
        <p:grpSpPr bwMode="auto">
          <a:xfrm>
            <a:off x="2747963" y="1978025"/>
            <a:ext cx="3535362" cy="3937000"/>
            <a:chOff x="1731" y="1246"/>
            <a:chExt cx="2227" cy="2480"/>
          </a:xfrm>
        </p:grpSpPr>
        <p:sp>
          <p:nvSpPr>
            <p:cNvPr id="2049038" name="Line 14"/>
            <p:cNvSpPr>
              <a:spLocks noChangeShapeType="1"/>
            </p:cNvSpPr>
            <p:nvPr/>
          </p:nvSpPr>
          <p:spPr bwMode="auto">
            <a:xfrm flipH="1">
              <a:off x="1731" y="1248"/>
              <a:ext cx="1100" cy="247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39" name="Line 15"/>
            <p:cNvSpPr>
              <a:spLocks noChangeShapeType="1"/>
            </p:cNvSpPr>
            <p:nvPr/>
          </p:nvSpPr>
          <p:spPr bwMode="auto">
            <a:xfrm>
              <a:off x="2828" y="1246"/>
              <a:ext cx="1130" cy="2476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040" name="Group 16"/>
          <p:cNvGrpSpPr>
            <a:grpSpLocks/>
          </p:cNvGrpSpPr>
          <p:nvPr/>
        </p:nvGrpSpPr>
        <p:grpSpPr bwMode="auto">
          <a:xfrm>
            <a:off x="3001963" y="1978025"/>
            <a:ext cx="3000375" cy="4124325"/>
            <a:chOff x="1891" y="1246"/>
            <a:chExt cx="1890" cy="2598"/>
          </a:xfrm>
        </p:grpSpPr>
        <p:sp>
          <p:nvSpPr>
            <p:cNvPr id="2049041" name="Line 17"/>
            <p:cNvSpPr>
              <a:spLocks noChangeShapeType="1"/>
            </p:cNvSpPr>
            <p:nvPr/>
          </p:nvSpPr>
          <p:spPr bwMode="auto">
            <a:xfrm flipH="1">
              <a:off x="1891" y="1246"/>
              <a:ext cx="936" cy="2572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42" name="Line 18"/>
            <p:cNvSpPr>
              <a:spLocks noChangeShapeType="1"/>
            </p:cNvSpPr>
            <p:nvPr/>
          </p:nvSpPr>
          <p:spPr bwMode="auto">
            <a:xfrm>
              <a:off x="2837" y="1260"/>
              <a:ext cx="944" cy="258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043" name="Group 19"/>
          <p:cNvGrpSpPr>
            <a:grpSpLocks/>
          </p:cNvGrpSpPr>
          <p:nvPr/>
        </p:nvGrpSpPr>
        <p:grpSpPr bwMode="auto">
          <a:xfrm>
            <a:off x="3232150" y="1978025"/>
            <a:ext cx="2511425" cy="4178300"/>
            <a:chOff x="2036" y="1246"/>
            <a:chExt cx="1582" cy="2632"/>
          </a:xfrm>
        </p:grpSpPr>
        <p:sp>
          <p:nvSpPr>
            <p:cNvPr id="2049044" name="Line 20"/>
            <p:cNvSpPr>
              <a:spLocks noChangeShapeType="1"/>
            </p:cNvSpPr>
            <p:nvPr/>
          </p:nvSpPr>
          <p:spPr bwMode="auto">
            <a:xfrm flipH="1">
              <a:off x="2036" y="1246"/>
              <a:ext cx="791" cy="2627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45" name="Line 21"/>
            <p:cNvSpPr>
              <a:spLocks noChangeShapeType="1"/>
            </p:cNvSpPr>
            <p:nvPr/>
          </p:nvSpPr>
          <p:spPr bwMode="auto">
            <a:xfrm>
              <a:off x="2827" y="1251"/>
              <a:ext cx="791" cy="2627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046" name="Group 22"/>
          <p:cNvGrpSpPr>
            <a:grpSpLocks/>
          </p:cNvGrpSpPr>
          <p:nvPr/>
        </p:nvGrpSpPr>
        <p:grpSpPr bwMode="auto">
          <a:xfrm>
            <a:off x="3521075" y="1992313"/>
            <a:ext cx="1927225" cy="4235450"/>
            <a:chOff x="2218" y="1255"/>
            <a:chExt cx="1214" cy="2668"/>
          </a:xfrm>
        </p:grpSpPr>
        <p:sp>
          <p:nvSpPr>
            <p:cNvPr id="2049047" name="Line 23"/>
            <p:cNvSpPr>
              <a:spLocks noChangeShapeType="1"/>
            </p:cNvSpPr>
            <p:nvPr/>
          </p:nvSpPr>
          <p:spPr bwMode="auto">
            <a:xfrm flipH="1">
              <a:off x="2218" y="1255"/>
              <a:ext cx="600" cy="265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48" name="Line 24"/>
            <p:cNvSpPr>
              <a:spLocks noChangeShapeType="1"/>
            </p:cNvSpPr>
            <p:nvPr/>
          </p:nvSpPr>
          <p:spPr bwMode="auto">
            <a:xfrm>
              <a:off x="2832" y="1269"/>
              <a:ext cx="600" cy="265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049" name="Group 25"/>
          <p:cNvGrpSpPr>
            <a:grpSpLocks/>
          </p:cNvGrpSpPr>
          <p:nvPr/>
        </p:nvGrpSpPr>
        <p:grpSpPr bwMode="auto">
          <a:xfrm>
            <a:off x="3797300" y="1971675"/>
            <a:ext cx="1390650" cy="4305300"/>
            <a:chOff x="2392" y="1242"/>
            <a:chExt cx="876" cy="2712"/>
          </a:xfrm>
        </p:grpSpPr>
        <p:sp>
          <p:nvSpPr>
            <p:cNvPr id="2049050" name="Line 26"/>
            <p:cNvSpPr>
              <a:spLocks noChangeShapeType="1"/>
            </p:cNvSpPr>
            <p:nvPr/>
          </p:nvSpPr>
          <p:spPr bwMode="auto">
            <a:xfrm flipH="1">
              <a:off x="2392" y="1246"/>
              <a:ext cx="435" cy="2696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51" name="Line 27"/>
            <p:cNvSpPr>
              <a:spLocks noChangeShapeType="1"/>
            </p:cNvSpPr>
            <p:nvPr/>
          </p:nvSpPr>
          <p:spPr bwMode="auto">
            <a:xfrm>
              <a:off x="2832" y="1242"/>
              <a:ext cx="436" cy="2712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052" name="Group 28"/>
          <p:cNvGrpSpPr>
            <a:grpSpLocks/>
          </p:cNvGrpSpPr>
          <p:nvPr/>
        </p:nvGrpSpPr>
        <p:grpSpPr bwMode="auto">
          <a:xfrm>
            <a:off x="4098925" y="1992313"/>
            <a:ext cx="771525" cy="4319587"/>
            <a:chOff x="2582" y="1255"/>
            <a:chExt cx="486" cy="2721"/>
          </a:xfrm>
        </p:grpSpPr>
        <p:sp>
          <p:nvSpPr>
            <p:cNvPr id="2049053" name="Line 29"/>
            <p:cNvSpPr>
              <a:spLocks noChangeShapeType="1"/>
            </p:cNvSpPr>
            <p:nvPr/>
          </p:nvSpPr>
          <p:spPr bwMode="auto">
            <a:xfrm flipH="1">
              <a:off x="2582" y="1255"/>
              <a:ext cx="245" cy="27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54" name="Line 30"/>
            <p:cNvSpPr>
              <a:spLocks noChangeShapeType="1"/>
            </p:cNvSpPr>
            <p:nvPr/>
          </p:nvSpPr>
          <p:spPr bwMode="auto">
            <a:xfrm>
              <a:off x="2827" y="1260"/>
              <a:ext cx="241" cy="2716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9055" name="Line 31"/>
          <p:cNvSpPr>
            <a:spLocks noChangeShapeType="1"/>
          </p:cNvSpPr>
          <p:nvPr/>
        </p:nvSpPr>
        <p:spPr bwMode="auto">
          <a:xfrm flipH="1">
            <a:off x="4473575" y="1978025"/>
            <a:ext cx="14288" cy="4333875"/>
          </a:xfrm>
          <a:prstGeom prst="line">
            <a:avLst/>
          </a:prstGeom>
          <a:noFill/>
          <a:ln w="19050">
            <a:solidFill>
              <a:srgbClr val="0099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57" name="Freeform 33"/>
          <p:cNvSpPr>
            <a:spLocks/>
          </p:cNvSpPr>
          <p:nvPr/>
        </p:nvSpPr>
        <p:spPr bwMode="auto">
          <a:xfrm>
            <a:off x="3498850" y="1968500"/>
            <a:ext cx="1968500" cy="2197100"/>
          </a:xfrm>
          <a:custGeom>
            <a:avLst/>
            <a:gdLst>
              <a:gd name="T0" fmla="*/ 0 w 1240"/>
              <a:gd name="T1" fmla="*/ 1172 h 1384"/>
              <a:gd name="T2" fmla="*/ 628 w 1240"/>
              <a:gd name="T3" fmla="*/ 0 h 1384"/>
              <a:gd name="T4" fmla="*/ 1240 w 1240"/>
              <a:gd name="T5" fmla="*/ 1152 h 1384"/>
              <a:gd name="T6" fmla="*/ 1240 w 1240"/>
              <a:gd name="T7" fmla="*/ 1208 h 1384"/>
              <a:gd name="T8" fmla="*/ 1192 w 1240"/>
              <a:gd name="T9" fmla="*/ 1272 h 1384"/>
              <a:gd name="T10" fmla="*/ 1092 w 1240"/>
              <a:gd name="T11" fmla="*/ 1324 h 1384"/>
              <a:gd name="T12" fmla="*/ 1036 w 1240"/>
              <a:gd name="T13" fmla="*/ 1336 h 1384"/>
              <a:gd name="T14" fmla="*/ 988 w 1240"/>
              <a:gd name="T15" fmla="*/ 1352 h 1384"/>
              <a:gd name="T16" fmla="*/ 924 w 1240"/>
              <a:gd name="T17" fmla="*/ 1360 h 1384"/>
              <a:gd name="T18" fmla="*/ 820 w 1240"/>
              <a:gd name="T19" fmla="*/ 1376 h 1384"/>
              <a:gd name="T20" fmla="*/ 692 w 1240"/>
              <a:gd name="T21" fmla="*/ 1384 h 1384"/>
              <a:gd name="T22" fmla="*/ 608 w 1240"/>
              <a:gd name="T23" fmla="*/ 1384 h 1384"/>
              <a:gd name="T24" fmla="*/ 520 w 1240"/>
              <a:gd name="T25" fmla="*/ 1384 h 1384"/>
              <a:gd name="T26" fmla="*/ 440 w 1240"/>
              <a:gd name="T27" fmla="*/ 1376 h 1384"/>
              <a:gd name="T28" fmla="*/ 332 w 1240"/>
              <a:gd name="T29" fmla="*/ 1356 h 1384"/>
              <a:gd name="T30" fmla="*/ 276 w 1240"/>
              <a:gd name="T31" fmla="*/ 1348 h 1384"/>
              <a:gd name="T32" fmla="*/ 232 w 1240"/>
              <a:gd name="T33" fmla="*/ 1332 h 1384"/>
              <a:gd name="T34" fmla="*/ 156 w 1240"/>
              <a:gd name="T35" fmla="*/ 1316 h 1384"/>
              <a:gd name="T36" fmla="*/ 76 w 1240"/>
              <a:gd name="T37" fmla="*/ 1272 h 1384"/>
              <a:gd name="T38" fmla="*/ 32 w 1240"/>
              <a:gd name="T39" fmla="*/ 1232 h 1384"/>
              <a:gd name="T40" fmla="*/ 0 w 1240"/>
              <a:gd name="T41" fmla="*/ 1172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40" h="1384">
                <a:moveTo>
                  <a:pt x="0" y="1172"/>
                </a:moveTo>
                <a:lnTo>
                  <a:pt x="628" y="0"/>
                </a:lnTo>
                <a:lnTo>
                  <a:pt x="1240" y="1152"/>
                </a:lnTo>
                <a:lnTo>
                  <a:pt x="1240" y="1208"/>
                </a:lnTo>
                <a:lnTo>
                  <a:pt x="1192" y="1272"/>
                </a:lnTo>
                <a:lnTo>
                  <a:pt x="1092" y="1324"/>
                </a:lnTo>
                <a:lnTo>
                  <a:pt x="1036" y="1336"/>
                </a:lnTo>
                <a:lnTo>
                  <a:pt x="988" y="1352"/>
                </a:lnTo>
                <a:lnTo>
                  <a:pt x="924" y="1360"/>
                </a:lnTo>
                <a:lnTo>
                  <a:pt x="820" y="1376"/>
                </a:lnTo>
                <a:lnTo>
                  <a:pt x="692" y="1384"/>
                </a:lnTo>
                <a:lnTo>
                  <a:pt x="608" y="1384"/>
                </a:lnTo>
                <a:lnTo>
                  <a:pt x="520" y="1384"/>
                </a:lnTo>
                <a:lnTo>
                  <a:pt x="440" y="1376"/>
                </a:lnTo>
                <a:lnTo>
                  <a:pt x="332" y="1356"/>
                </a:lnTo>
                <a:lnTo>
                  <a:pt x="276" y="1348"/>
                </a:lnTo>
                <a:lnTo>
                  <a:pt x="232" y="1332"/>
                </a:lnTo>
                <a:lnTo>
                  <a:pt x="156" y="1316"/>
                </a:lnTo>
                <a:lnTo>
                  <a:pt x="76" y="1272"/>
                </a:lnTo>
                <a:lnTo>
                  <a:pt x="32" y="1232"/>
                </a:lnTo>
                <a:lnTo>
                  <a:pt x="0" y="1172"/>
                </a:lnTo>
                <a:close/>
              </a:path>
            </a:pathLst>
          </a:custGeom>
          <a:gradFill rotWithShape="0">
            <a:gsLst>
              <a:gs pos="0">
                <a:srgbClr val="009900"/>
              </a:gs>
              <a:gs pos="100000">
                <a:srgbClr val="FFFF66"/>
              </a:gs>
            </a:gsLst>
            <a:lin ang="5400000" scaled="1"/>
          </a:gradFill>
          <a:ln w="28575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9058" name="Group 34"/>
          <p:cNvGrpSpPr>
            <a:grpSpLocks/>
          </p:cNvGrpSpPr>
          <p:nvPr/>
        </p:nvGrpSpPr>
        <p:grpSpPr bwMode="auto">
          <a:xfrm>
            <a:off x="3505200" y="3535363"/>
            <a:ext cx="1963738" cy="633412"/>
            <a:chOff x="3698" y="2173"/>
            <a:chExt cx="1229" cy="399"/>
          </a:xfrm>
        </p:grpSpPr>
        <p:sp>
          <p:nvSpPr>
            <p:cNvPr id="2049059" name="Arc 35"/>
            <p:cNvSpPr>
              <a:spLocks/>
            </p:cNvSpPr>
            <p:nvPr/>
          </p:nvSpPr>
          <p:spPr bwMode="auto">
            <a:xfrm rot="-16151433">
              <a:off x="4188" y="1838"/>
              <a:ext cx="247" cy="1222"/>
            </a:xfrm>
            <a:custGeom>
              <a:avLst/>
              <a:gdLst>
                <a:gd name="G0" fmla="+- 4196 0 0"/>
                <a:gd name="G1" fmla="+- 21600 0 0"/>
                <a:gd name="G2" fmla="+- 21600 0 0"/>
                <a:gd name="T0" fmla="*/ 2494 w 25796"/>
                <a:gd name="T1" fmla="*/ 67 h 43200"/>
                <a:gd name="T2" fmla="*/ 0 w 25796"/>
                <a:gd name="T3" fmla="*/ 42788 h 43200"/>
                <a:gd name="T4" fmla="*/ 4196 w 2579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96" h="43200" fill="none" extrusionOk="0">
                  <a:moveTo>
                    <a:pt x="2494" y="67"/>
                  </a:moveTo>
                  <a:cubicBezTo>
                    <a:pt x="3060" y="22"/>
                    <a:pt x="3628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</a:path>
                <a:path w="25796" h="43200" stroke="0" extrusionOk="0">
                  <a:moveTo>
                    <a:pt x="2494" y="67"/>
                  </a:moveTo>
                  <a:cubicBezTo>
                    <a:pt x="3060" y="22"/>
                    <a:pt x="3628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  <a:lnTo>
                    <a:pt x="4196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60" name="Arc 36"/>
            <p:cNvSpPr>
              <a:spLocks/>
            </p:cNvSpPr>
            <p:nvPr/>
          </p:nvSpPr>
          <p:spPr bwMode="auto">
            <a:xfrm rot="16158204" flipV="1">
              <a:off x="4212" y="1659"/>
              <a:ext cx="201" cy="1229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145"/>
                <a:gd name="T2" fmla="*/ 2526 w 22580"/>
                <a:gd name="T3" fmla="*/ 43145 h 43145"/>
                <a:gd name="T4" fmla="*/ 980 w 22580"/>
                <a:gd name="T5" fmla="*/ 21600 h 43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145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2929"/>
                    <a:pt x="13826" y="42333"/>
                    <a:pt x="2525" y="43144"/>
                  </a:cubicBezTo>
                </a:path>
                <a:path w="22580" h="43145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2929"/>
                    <a:pt x="13826" y="42333"/>
                    <a:pt x="2525" y="43144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061" name="Group 37"/>
          <p:cNvGrpSpPr>
            <a:grpSpLocks/>
          </p:cNvGrpSpPr>
          <p:nvPr/>
        </p:nvGrpSpPr>
        <p:grpSpPr bwMode="auto">
          <a:xfrm>
            <a:off x="3484563" y="3530600"/>
            <a:ext cx="1963737" cy="633413"/>
            <a:chOff x="3698" y="2173"/>
            <a:chExt cx="1229" cy="399"/>
          </a:xfrm>
        </p:grpSpPr>
        <p:sp>
          <p:nvSpPr>
            <p:cNvPr id="2049062" name="Arc 38"/>
            <p:cNvSpPr>
              <a:spLocks/>
            </p:cNvSpPr>
            <p:nvPr/>
          </p:nvSpPr>
          <p:spPr bwMode="auto">
            <a:xfrm rot="-16151433">
              <a:off x="4188" y="1838"/>
              <a:ext cx="247" cy="1222"/>
            </a:xfrm>
            <a:custGeom>
              <a:avLst/>
              <a:gdLst>
                <a:gd name="G0" fmla="+- 4196 0 0"/>
                <a:gd name="G1" fmla="+- 21600 0 0"/>
                <a:gd name="G2" fmla="+- 21600 0 0"/>
                <a:gd name="T0" fmla="*/ 2494 w 25796"/>
                <a:gd name="T1" fmla="*/ 67 h 43200"/>
                <a:gd name="T2" fmla="*/ 0 w 25796"/>
                <a:gd name="T3" fmla="*/ 42788 h 43200"/>
                <a:gd name="T4" fmla="*/ 4196 w 2579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96" h="43200" fill="none" extrusionOk="0">
                  <a:moveTo>
                    <a:pt x="2494" y="67"/>
                  </a:moveTo>
                  <a:cubicBezTo>
                    <a:pt x="3060" y="22"/>
                    <a:pt x="3628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</a:path>
                <a:path w="25796" h="43200" stroke="0" extrusionOk="0">
                  <a:moveTo>
                    <a:pt x="2494" y="67"/>
                  </a:moveTo>
                  <a:cubicBezTo>
                    <a:pt x="3060" y="22"/>
                    <a:pt x="3628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  <a:lnTo>
                    <a:pt x="4196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63" name="Arc 39"/>
            <p:cNvSpPr>
              <a:spLocks/>
            </p:cNvSpPr>
            <p:nvPr/>
          </p:nvSpPr>
          <p:spPr bwMode="auto">
            <a:xfrm rot="16158204" flipV="1">
              <a:off x="4212" y="1659"/>
              <a:ext cx="201" cy="1229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145"/>
                <a:gd name="T2" fmla="*/ 2526 w 22580"/>
                <a:gd name="T3" fmla="*/ 43145 h 43145"/>
                <a:gd name="T4" fmla="*/ 980 w 22580"/>
                <a:gd name="T5" fmla="*/ 21600 h 43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145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2929"/>
                    <a:pt x="13826" y="42333"/>
                    <a:pt x="2525" y="43144"/>
                  </a:cubicBezTo>
                </a:path>
                <a:path w="22580" h="43145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2929"/>
                    <a:pt x="13826" y="42333"/>
                    <a:pt x="2525" y="43144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064" name="Group 40"/>
          <p:cNvGrpSpPr>
            <a:grpSpLocks/>
          </p:cNvGrpSpPr>
          <p:nvPr/>
        </p:nvGrpSpPr>
        <p:grpSpPr bwMode="auto">
          <a:xfrm>
            <a:off x="2846388" y="1231900"/>
            <a:ext cx="4973637" cy="5626100"/>
            <a:chOff x="1793" y="776"/>
            <a:chExt cx="3133" cy="3544"/>
          </a:xfrm>
        </p:grpSpPr>
        <p:sp>
          <p:nvSpPr>
            <p:cNvPr id="2049065" name="Text Box 41"/>
            <p:cNvSpPr txBox="1">
              <a:spLocks noChangeArrowheads="1"/>
            </p:cNvSpPr>
            <p:nvPr/>
          </p:nvSpPr>
          <p:spPr bwMode="auto">
            <a:xfrm>
              <a:off x="2640" y="3554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>
                  <a:solidFill>
                    <a:schemeClr val="tx1"/>
                  </a:solidFill>
                </a:rPr>
                <a:t>0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49066" name="Text Box 42"/>
            <p:cNvSpPr txBox="1">
              <a:spLocks noChangeArrowheads="1"/>
            </p:cNvSpPr>
            <p:nvPr/>
          </p:nvSpPr>
          <p:spPr bwMode="auto">
            <a:xfrm>
              <a:off x="1793" y="4059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49067" name="Text Box 43"/>
            <p:cNvSpPr txBox="1">
              <a:spLocks noChangeArrowheads="1"/>
            </p:cNvSpPr>
            <p:nvPr/>
          </p:nvSpPr>
          <p:spPr bwMode="auto">
            <a:xfrm>
              <a:off x="2822" y="776"/>
              <a:ext cx="3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z</a:t>
              </a:r>
              <a:r>
                <a:rPr lang="en-US" altLang="zh-CN" sz="1800" b="1" i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49068" name="Text Box 44"/>
            <p:cNvSpPr txBox="1">
              <a:spLocks noChangeArrowheads="1"/>
            </p:cNvSpPr>
            <p:nvPr/>
          </p:nvSpPr>
          <p:spPr bwMode="auto">
            <a:xfrm>
              <a:off x="4539" y="3433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>
                  <a:solidFill>
                    <a:schemeClr val="tx1"/>
                  </a:solidFill>
                </a:rPr>
                <a:t>y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grpSp>
          <p:nvGrpSpPr>
            <p:cNvPr id="2049069" name="Group 45"/>
            <p:cNvGrpSpPr>
              <a:grpSpLocks/>
            </p:cNvGrpSpPr>
            <p:nvPr/>
          </p:nvGrpSpPr>
          <p:grpSpPr bwMode="auto">
            <a:xfrm>
              <a:off x="2091" y="846"/>
              <a:ext cx="2628" cy="3474"/>
              <a:chOff x="2091" y="846"/>
              <a:chExt cx="2628" cy="3474"/>
            </a:xfrm>
          </p:grpSpPr>
          <p:sp>
            <p:nvSpPr>
              <p:cNvPr id="2049070" name="Line 46"/>
              <p:cNvSpPr>
                <a:spLocks noChangeShapeType="1"/>
              </p:cNvSpPr>
              <p:nvPr/>
            </p:nvSpPr>
            <p:spPr bwMode="auto">
              <a:xfrm>
                <a:off x="2831" y="3570"/>
                <a:ext cx="18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071" name="Line 47"/>
              <p:cNvSpPr>
                <a:spLocks noChangeShapeType="1"/>
              </p:cNvSpPr>
              <p:nvPr/>
            </p:nvSpPr>
            <p:spPr bwMode="auto">
              <a:xfrm flipH="1">
                <a:off x="2091" y="3566"/>
                <a:ext cx="754" cy="7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072" name="Line 48"/>
              <p:cNvSpPr>
                <a:spLocks noChangeShapeType="1"/>
              </p:cNvSpPr>
              <p:nvPr/>
            </p:nvSpPr>
            <p:spPr bwMode="auto">
              <a:xfrm flipV="1">
                <a:off x="2831" y="846"/>
                <a:ext cx="0" cy="2724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49073" name="Text Box 49"/>
          <p:cNvSpPr txBox="1">
            <a:spLocks noChangeArrowheads="1"/>
          </p:cNvSpPr>
          <p:nvPr/>
        </p:nvSpPr>
        <p:spPr bwMode="auto">
          <a:xfrm>
            <a:off x="4343400" y="3605213"/>
            <a:ext cx="471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000">
                <a:solidFill>
                  <a:schemeClr val="accent2"/>
                </a:solidFill>
              </a:rPr>
              <a:t>a</a:t>
            </a:r>
            <a:endParaRPr lang="en-US" altLang="zh-CN" sz="1600">
              <a:solidFill>
                <a:schemeClr val="accent2"/>
              </a:solidFill>
            </a:endParaRPr>
          </a:p>
        </p:txBody>
      </p:sp>
      <p:graphicFrame>
        <p:nvGraphicFramePr>
          <p:cNvPr id="2049075" name="Object 51"/>
          <p:cNvGraphicFramePr>
            <a:graphicFrameLocks noChangeAspect="1"/>
          </p:cNvGraphicFramePr>
          <p:nvPr/>
        </p:nvGraphicFramePr>
        <p:xfrm>
          <a:off x="5187950" y="2498725"/>
          <a:ext cx="13557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58" name="公式" r:id="rId4" imgW="660240" imgH="177480" progId="Equation.3">
                  <p:embed/>
                </p:oleObj>
              </mc:Choice>
              <mc:Fallback>
                <p:oleObj name="公式" r:id="rId4" imgW="660240" imgH="1774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2498725"/>
                        <a:ext cx="13557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76" name="Object 52"/>
          <p:cNvGraphicFramePr>
            <a:graphicFrameLocks noChangeAspect="1"/>
          </p:cNvGraphicFramePr>
          <p:nvPr/>
        </p:nvGraphicFramePr>
        <p:xfrm>
          <a:off x="5822950" y="4019550"/>
          <a:ext cx="10334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59" name="公式" r:id="rId6" imgW="507960" imgH="203040" progId="Equation.3">
                  <p:embed/>
                </p:oleObj>
              </mc:Choice>
              <mc:Fallback>
                <p:oleObj name="公式" r:id="rId6" imgW="507960" imgH="2030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4019550"/>
                        <a:ext cx="103346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77" name="Text Box 53"/>
          <p:cNvSpPr txBox="1">
            <a:spLocks noChangeArrowheads="1"/>
          </p:cNvSpPr>
          <p:nvPr/>
        </p:nvSpPr>
        <p:spPr bwMode="auto">
          <a:xfrm>
            <a:off x="7262813" y="4200525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i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49078" name="Text Box 54"/>
          <p:cNvSpPr txBox="1">
            <a:spLocks noChangeArrowheads="1"/>
          </p:cNvSpPr>
          <p:nvPr/>
        </p:nvSpPr>
        <p:spPr bwMode="auto">
          <a:xfrm>
            <a:off x="5600700" y="3489325"/>
            <a:ext cx="40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9900"/>
                </a:solidFill>
              </a:rPr>
              <a:t>L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2049079" name="Object 55"/>
          <p:cNvGraphicFramePr>
            <a:graphicFrameLocks noChangeAspect="1"/>
          </p:cNvGraphicFramePr>
          <p:nvPr/>
        </p:nvGraphicFramePr>
        <p:xfrm>
          <a:off x="950913" y="333375"/>
          <a:ext cx="37417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60" name="公式" r:id="rId8" imgW="1904760" imgH="228600" progId="Equation.3">
                  <p:embed/>
                </p:oleObj>
              </mc:Choice>
              <mc:Fallback>
                <p:oleObj name="公式" r:id="rId8" imgW="1904760" imgH="2286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333375"/>
                        <a:ext cx="37417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80" name="Object 56"/>
          <p:cNvGraphicFramePr>
            <a:graphicFrameLocks noChangeAspect="1"/>
          </p:cNvGraphicFramePr>
          <p:nvPr/>
        </p:nvGraphicFramePr>
        <p:xfrm>
          <a:off x="4621213" y="284163"/>
          <a:ext cx="40274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61" name="公式" r:id="rId10" imgW="2120760" imgH="279360" progId="Equation.3">
                  <p:embed/>
                </p:oleObj>
              </mc:Choice>
              <mc:Fallback>
                <p:oleObj name="公式" r:id="rId10" imgW="2120760" imgH="2793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284163"/>
                        <a:ext cx="40274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83" name="Object 59"/>
          <p:cNvGraphicFramePr>
            <a:graphicFrameLocks noChangeAspect="1"/>
          </p:cNvGraphicFramePr>
          <p:nvPr/>
        </p:nvGraphicFramePr>
        <p:xfrm>
          <a:off x="1125538" y="1693863"/>
          <a:ext cx="11620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62" name="公式" r:id="rId12" imgW="749160" imgH="419040" progId="Equation.3">
                  <p:embed/>
                </p:oleObj>
              </mc:Choice>
              <mc:Fallback>
                <p:oleObj name="公式" r:id="rId12" imgW="749160" imgH="4190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1693863"/>
                        <a:ext cx="11620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84" name="Text Box 60"/>
          <p:cNvSpPr txBox="1">
            <a:spLocks noChangeArrowheads="1"/>
          </p:cNvSpPr>
          <p:nvPr/>
        </p:nvSpPr>
        <p:spPr bwMode="auto">
          <a:xfrm>
            <a:off x="273050" y="1822450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i="0">
                <a:solidFill>
                  <a:schemeClr val="tx1"/>
                </a:solidFill>
              </a:rPr>
              <a:t>联立</a:t>
            </a:r>
            <a:endParaRPr lang="zh-CN" altLang="en-US" sz="1800" i="0">
              <a:solidFill>
                <a:srgbClr val="FF00FF"/>
              </a:solidFill>
            </a:endParaRPr>
          </a:p>
        </p:txBody>
      </p:sp>
      <p:sp>
        <p:nvSpPr>
          <p:cNvPr id="2049085" name="Text Box 61"/>
          <p:cNvSpPr txBox="1">
            <a:spLocks noChangeArrowheads="1"/>
          </p:cNvSpPr>
          <p:nvPr/>
        </p:nvSpPr>
        <p:spPr bwMode="auto">
          <a:xfrm>
            <a:off x="2025650" y="94615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i="0">
                <a:solidFill>
                  <a:srgbClr val="FF0000"/>
                </a:solidFill>
              </a:rPr>
              <a:t>柱面坐标</a:t>
            </a:r>
            <a:endParaRPr lang="zh-CN" altLang="en-US" sz="2000" b="1" i="0">
              <a:solidFill>
                <a:schemeClr val="accent2"/>
              </a:solidFill>
            </a:endParaRPr>
          </a:p>
        </p:txBody>
      </p:sp>
      <p:sp>
        <p:nvSpPr>
          <p:cNvPr id="2049086" name="Text Box 62"/>
          <p:cNvSpPr txBox="1">
            <a:spLocks noChangeArrowheads="1"/>
          </p:cNvSpPr>
          <p:nvPr/>
        </p:nvSpPr>
        <p:spPr bwMode="auto">
          <a:xfrm>
            <a:off x="273050" y="950913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i="0">
                <a:solidFill>
                  <a:srgbClr val="FF0000"/>
                </a:solidFill>
              </a:rPr>
              <a:t>用哪种坐标？</a:t>
            </a:r>
            <a:endParaRPr lang="zh-CN" altLang="en-US" b="1" i="0">
              <a:solidFill>
                <a:schemeClr val="accent2"/>
              </a:solidFill>
            </a:endParaRPr>
          </a:p>
        </p:txBody>
      </p:sp>
      <p:graphicFrame>
        <p:nvGraphicFramePr>
          <p:cNvPr id="2049087" name="Object 63"/>
          <p:cNvGraphicFramePr>
            <a:graphicFrameLocks noChangeAspect="1"/>
          </p:cNvGraphicFramePr>
          <p:nvPr/>
        </p:nvGraphicFramePr>
        <p:xfrm>
          <a:off x="273050" y="2498725"/>
          <a:ext cx="23241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63" name="公式" r:id="rId14" imgW="1346040" imgH="393480" progId="Equation.3">
                  <p:embed/>
                </p:oleObj>
              </mc:Choice>
              <mc:Fallback>
                <p:oleObj name="公式" r:id="rId14" imgW="1346040" imgH="39348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2498725"/>
                        <a:ext cx="23241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88" name="Freeform 64"/>
          <p:cNvSpPr>
            <a:spLocks/>
          </p:cNvSpPr>
          <p:nvPr/>
        </p:nvSpPr>
        <p:spPr bwMode="auto">
          <a:xfrm>
            <a:off x="4470400" y="3819525"/>
            <a:ext cx="47625" cy="1588"/>
          </a:xfrm>
          <a:custGeom>
            <a:avLst/>
            <a:gdLst>
              <a:gd name="T0" fmla="*/ 0 w 30"/>
              <a:gd name="T1" fmla="*/ 0 h 1"/>
              <a:gd name="T2" fmla="*/ 30 w 3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089" name="Freeform 65"/>
          <p:cNvSpPr>
            <a:spLocks/>
          </p:cNvSpPr>
          <p:nvPr/>
        </p:nvSpPr>
        <p:spPr bwMode="auto">
          <a:xfrm>
            <a:off x="4476750" y="1951038"/>
            <a:ext cx="38100" cy="1587"/>
          </a:xfrm>
          <a:custGeom>
            <a:avLst/>
            <a:gdLst>
              <a:gd name="T0" fmla="*/ 0 w 24"/>
              <a:gd name="T1" fmla="*/ 0 h 1"/>
              <a:gd name="T2" fmla="*/ 24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4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090" name="Rectangle 66"/>
          <p:cNvSpPr>
            <a:spLocks noGrp="1" noChangeArrowheads="1"/>
          </p:cNvSpPr>
          <p:nvPr>
            <p:ph type="title" idx="4294967295"/>
          </p:nvPr>
        </p:nvSpPr>
        <p:spPr>
          <a:xfrm>
            <a:off x="398463" y="333375"/>
            <a:ext cx="569912" cy="3413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6.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049091" name="AutoShape 67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9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9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9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49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9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9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4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9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9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4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9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9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49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49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49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9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0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04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04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204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04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49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49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4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4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4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04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04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4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04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04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04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04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04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4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49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049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04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500"/>
                                        <p:tgtEl>
                                          <p:spTgt spid="204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204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35" grpId="0" autoUpdateAnimBg="0"/>
      <p:bldP spid="2049036" grpId="0" autoUpdateAnimBg="0"/>
      <p:bldP spid="2049055" grpId="0" animBg="1"/>
      <p:bldP spid="2049057" grpId="0" animBg="1"/>
      <p:bldP spid="2049073" grpId="0" autoUpdateAnimBg="0"/>
      <p:bldP spid="2049077" grpId="0" autoUpdateAnimBg="0"/>
      <p:bldP spid="2049078" grpId="0" autoUpdateAnimBg="0"/>
      <p:bldP spid="2049084" grpId="0" autoUpdateAnimBg="0"/>
      <p:bldP spid="2049085" grpId="0" autoUpdateAnimBg="0"/>
      <p:bldP spid="2049086" grpId="0" autoUpdateAnimBg="0"/>
      <p:bldP spid="2049088" grpId="0" animBg="1"/>
      <p:bldP spid="20490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138" name="Rectangle 66"/>
          <p:cNvSpPr>
            <a:spLocks noChangeArrowheads="1"/>
          </p:cNvSpPr>
          <p:nvPr/>
        </p:nvSpPr>
        <p:spPr bwMode="auto">
          <a:xfrm>
            <a:off x="398463" y="304800"/>
            <a:ext cx="7270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6.</a:t>
            </a:r>
            <a:endParaRPr lang="en-US" altLang="zh-CN" b="1" i="0">
              <a:solidFill>
                <a:srgbClr val="FF0000"/>
              </a:solidFill>
            </a:endParaRPr>
          </a:p>
        </p:txBody>
      </p:sp>
      <p:grpSp>
        <p:nvGrpSpPr>
          <p:cNvPr id="2051074" name="Group 2"/>
          <p:cNvGrpSpPr>
            <a:grpSpLocks/>
          </p:cNvGrpSpPr>
          <p:nvPr/>
        </p:nvGrpSpPr>
        <p:grpSpPr bwMode="auto">
          <a:xfrm>
            <a:off x="3506788" y="5375275"/>
            <a:ext cx="1963737" cy="633413"/>
            <a:chOff x="3698" y="2173"/>
            <a:chExt cx="1229" cy="399"/>
          </a:xfrm>
        </p:grpSpPr>
        <p:sp>
          <p:nvSpPr>
            <p:cNvPr id="2051075" name="Arc 3"/>
            <p:cNvSpPr>
              <a:spLocks/>
            </p:cNvSpPr>
            <p:nvPr/>
          </p:nvSpPr>
          <p:spPr bwMode="auto">
            <a:xfrm rot="-16151433">
              <a:off x="4188" y="1838"/>
              <a:ext cx="247" cy="1222"/>
            </a:xfrm>
            <a:custGeom>
              <a:avLst/>
              <a:gdLst>
                <a:gd name="G0" fmla="+- 4196 0 0"/>
                <a:gd name="G1" fmla="+- 21600 0 0"/>
                <a:gd name="G2" fmla="+- 21600 0 0"/>
                <a:gd name="T0" fmla="*/ 2494 w 25796"/>
                <a:gd name="T1" fmla="*/ 67 h 43200"/>
                <a:gd name="T2" fmla="*/ 0 w 25796"/>
                <a:gd name="T3" fmla="*/ 42788 h 43200"/>
                <a:gd name="T4" fmla="*/ 4196 w 2579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96" h="43200" fill="none" extrusionOk="0">
                  <a:moveTo>
                    <a:pt x="2494" y="67"/>
                  </a:moveTo>
                  <a:cubicBezTo>
                    <a:pt x="3060" y="22"/>
                    <a:pt x="3628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</a:path>
                <a:path w="25796" h="43200" stroke="0" extrusionOk="0">
                  <a:moveTo>
                    <a:pt x="2494" y="67"/>
                  </a:moveTo>
                  <a:cubicBezTo>
                    <a:pt x="3060" y="22"/>
                    <a:pt x="3628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  <a:lnTo>
                    <a:pt x="4196" y="21600"/>
                  </a:lnTo>
                  <a:close/>
                </a:path>
              </a:pathLst>
            </a:custGeom>
            <a:solidFill>
              <a:srgbClr val="00FF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76" name="Arc 4"/>
            <p:cNvSpPr>
              <a:spLocks/>
            </p:cNvSpPr>
            <p:nvPr/>
          </p:nvSpPr>
          <p:spPr bwMode="auto">
            <a:xfrm rot="16158204" flipV="1">
              <a:off x="4212" y="1659"/>
              <a:ext cx="201" cy="1229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145"/>
                <a:gd name="T2" fmla="*/ 2526 w 22580"/>
                <a:gd name="T3" fmla="*/ 43145 h 43145"/>
                <a:gd name="T4" fmla="*/ 980 w 22580"/>
                <a:gd name="T5" fmla="*/ 21600 h 43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145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2929"/>
                    <a:pt x="13826" y="42333"/>
                    <a:pt x="2525" y="43144"/>
                  </a:cubicBezTo>
                </a:path>
                <a:path w="22580" h="43145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2929"/>
                    <a:pt x="13826" y="42333"/>
                    <a:pt x="2525" y="43144"/>
                  </a:cubicBezTo>
                  <a:lnTo>
                    <a:pt x="980" y="21600"/>
                  </a:lnTo>
                  <a:close/>
                </a:path>
              </a:pathLst>
            </a:custGeom>
            <a:solidFill>
              <a:srgbClr val="00FF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1077" name="Freeform 5"/>
          <p:cNvSpPr>
            <a:spLocks/>
          </p:cNvSpPr>
          <p:nvPr/>
        </p:nvSpPr>
        <p:spPr bwMode="auto">
          <a:xfrm>
            <a:off x="3495675" y="3857625"/>
            <a:ext cx="1995488" cy="1812925"/>
          </a:xfrm>
          <a:custGeom>
            <a:avLst/>
            <a:gdLst>
              <a:gd name="T0" fmla="*/ 273 w 1257"/>
              <a:gd name="T1" fmla="*/ 822 h 1142"/>
              <a:gd name="T2" fmla="*/ 324 w 1257"/>
              <a:gd name="T3" fmla="*/ 930 h 1142"/>
              <a:gd name="T4" fmla="*/ 369 w 1257"/>
              <a:gd name="T5" fmla="*/ 993 h 1142"/>
              <a:gd name="T6" fmla="*/ 410 w 1257"/>
              <a:gd name="T7" fmla="*/ 1041 h 1142"/>
              <a:gd name="T8" fmla="*/ 449 w 1257"/>
              <a:gd name="T9" fmla="*/ 1076 h 1142"/>
              <a:gd name="T10" fmla="*/ 488 w 1257"/>
              <a:gd name="T11" fmla="*/ 1103 h 1142"/>
              <a:gd name="T12" fmla="*/ 523 w 1257"/>
              <a:gd name="T13" fmla="*/ 1118 h 1142"/>
              <a:gd name="T14" fmla="*/ 559 w 1257"/>
              <a:gd name="T15" fmla="*/ 1130 h 1142"/>
              <a:gd name="T16" fmla="*/ 593 w 1257"/>
              <a:gd name="T17" fmla="*/ 1137 h 1142"/>
              <a:gd name="T18" fmla="*/ 631 w 1257"/>
              <a:gd name="T19" fmla="*/ 1142 h 1142"/>
              <a:gd name="T20" fmla="*/ 662 w 1257"/>
              <a:gd name="T21" fmla="*/ 1139 h 1142"/>
              <a:gd name="T22" fmla="*/ 693 w 1257"/>
              <a:gd name="T23" fmla="*/ 1134 h 1142"/>
              <a:gd name="T24" fmla="*/ 730 w 1257"/>
              <a:gd name="T25" fmla="*/ 1125 h 1142"/>
              <a:gd name="T26" fmla="*/ 764 w 1257"/>
              <a:gd name="T27" fmla="*/ 1112 h 1142"/>
              <a:gd name="T28" fmla="*/ 790 w 1257"/>
              <a:gd name="T29" fmla="*/ 1100 h 1142"/>
              <a:gd name="T30" fmla="*/ 827 w 1257"/>
              <a:gd name="T31" fmla="*/ 1073 h 1142"/>
              <a:gd name="T32" fmla="*/ 858 w 1257"/>
              <a:gd name="T33" fmla="*/ 1047 h 1142"/>
              <a:gd name="T34" fmla="*/ 897 w 1257"/>
              <a:gd name="T35" fmla="*/ 1010 h 1142"/>
              <a:gd name="T36" fmla="*/ 927 w 1257"/>
              <a:gd name="T37" fmla="*/ 975 h 1142"/>
              <a:gd name="T38" fmla="*/ 960 w 1257"/>
              <a:gd name="T39" fmla="*/ 930 h 1142"/>
              <a:gd name="T40" fmla="*/ 984 w 1257"/>
              <a:gd name="T41" fmla="*/ 885 h 1142"/>
              <a:gd name="T42" fmla="*/ 1020 w 1257"/>
              <a:gd name="T43" fmla="*/ 792 h 1142"/>
              <a:gd name="T44" fmla="*/ 1152 w 1257"/>
              <a:gd name="T45" fmla="*/ 366 h 1142"/>
              <a:gd name="T46" fmla="*/ 1257 w 1257"/>
              <a:gd name="T47" fmla="*/ 3 h 1142"/>
              <a:gd name="T48" fmla="*/ 1236 w 1257"/>
              <a:gd name="T49" fmla="*/ 18 h 1142"/>
              <a:gd name="T50" fmla="*/ 1209 w 1257"/>
              <a:gd name="T51" fmla="*/ 60 h 1142"/>
              <a:gd name="T52" fmla="*/ 1140 w 1257"/>
              <a:gd name="T53" fmla="*/ 105 h 1142"/>
              <a:gd name="T54" fmla="*/ 1059 w 1257"/>
              <a:gd name="T55" fmla="*/ 141 h 1142"/>
              <a:gd name="T56" fmla="*/ 963 w 1257"/>
              <a:gd name="T57" fmla="*/ 168 h 1142"/>
              <a:gd name="T58" fmla="*/ 870 w 1257"/>
              <a:gd name="T59" fmla="*/ 186 h 1142"/>
              <a:gd name="T60" fmla="*/ 795 w 1257"/>
              <a:gd name="T61" fmla="*/ 192 h 1142"/>
              <a:gd name="T62" fmla="*/ 699 w 1257"/>
              <a:gd name="T63" fmla="*/ 198 h 1142"/>
              <a:gd name="T64" fmla="*/ 573 w 1257"/>
              <a:gd name="T65" fmla="*/ 198 h 1142"/>
              <a:gd name="T66" fmla="*/ 495 w 1257"/>
              <a:gd name="T67" fmla="*/ 195 h 1142"/>
              <a:gd name="T68" fmla="*/ 369 w 1257"/>
              <a:gd name="T69" fmla="*/ 180 h 1142"/>
              <a:gd name="T70" fmla="*/ 285 w 1257"/>
              <a:gd name="T71" fmla="*/ 162 h 1142"/>
              <a:gd name="T72" fmla="*/ 216 w 1257"/>
              <a:gd name="T73" fmla="*/ 144 h 1142"/>
              <a:gd name="T74" fmla="*/ 126 w 1257"/>
              <a:gd name="T75" fmla="*/ 111 h 1142"/>
              <a:gd name="T76" fmla="*/ 48 w 1257"/>
              <a:gd name="T77" fmla="*/ 63 h 1142"/>
              <a:gd name="T78" fmla="*/ 12 w 1257"/>
              <a:gd name="T79" fmla="*/ 0 h 1142"/>
              <a:gd name="T80" fmla="*/ 0 w 1257"/>
              <a:gd name="T81" fmla="*/ 6 h 1142"/>
              <a:gd name="T82" fmla="*/ 273 w 1257"/>
              <a:gd name="T83" fmla="*/ 822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57" h="1142">
                <a:moveTo>
                  <a:pt x="273" y="822"/>
                </a:moveTo>
                <a:lnTo>
                  <a:pt x="324" y="930"/>
                </a:lnTo>
                <a:lnTo>
                  <a:pt x="369" y="993"/>
                </a:lnTo>
                <a:lnTo>
                  <a:pt x="410" y="1041"/>
                </a:lnTo>
                <a:lnTo>
                  <a:pt x="449" y="1076"/>
                </a:lnTo>
                <a:lnTo>
                  <a:pt x="488" y="1103"/>
                </a:lnTo>
                <a:lnTo>
                  <a:pt x="523" y="1118"/>
                </a:lnTo>
                <a:lnTo>
                  <a:pt x="559" y="1130"/>
                </a:lnTo>
                <a:lnTo>
                  <a:pt x="593" y="1137"/>
                </a:lnTo>
                <a:lnTo>
                  <a:pt x="631" y="1142"/>
                </a:lnTo>
                <a:lnTo>
                  <a:pt x="662" y="1139"/>
                </a:lnTo>
                <a:lnTo>
                  <a:pt x="693" y="1134"/>
                </a:lnTo>
                <a:lnTo>
                  <a:pt x="730" y="1125"/>
                </a:lnTo>
                <a:lnTo>
                  <a:pt x="764" y="1112"/>
                </a:lnTo>
                <a:lnTo>
                  <a:pt x="790" y="1100"/>
                </a:lnTo>
                <a:lnTo>
                  <a:pt x="827" y="1073"/>
                </a:lnTo>
                <a:lnTo>
                  <a:pt x="858" y="1047"/>
                </a:lnTo>
                <a:lnTo>
                  <a:pt x="897" y="1010"/>
                </a:lnTo>
                <a:lnTo>
                  <a:pt x="927" y="975"/>
                </a:lnTo>
                <a:lnTo>
                  <a:pt x="960" y="930"/>
                </a:lnTo>
                <a:lnTo>
                  <a:pt x="984" y="885"/>
                </a:lnTo>
                <a:lnTo>
                  <a:pt x="1020" y="792"/>
                </a:lnTo>
                <a:lnTo>
                  <a:pt x="1152" y="366"/>
                </a:lnTo>
                <a:lnTo>
                  <a:pt x="1257" y="3"/>
                </a:lnTo>
                <a:lnTo>
                  <a:pt x="1236" y="18"/>
                </a:lnTo>
                <a:lnTo>
                  <a:pt x="1209" y="60"/>
                </a:lnTo>
                <a:lnTo>
                  <a:pt x="1140" y="105"/>
                </a:lnTo>
                <a:lnTo>
                  <a:pt x="1059" y="141"/>
                </a:lnTo>
                <a:lnTo>
                  <a:pt x="963" y="168"/>
                </a:lnTo>
                <a:lnTo>
                  <a:pt x="870" y="186"/>
                </a:lnTo>
                <a:lnTo>
                  <a:pt x="795" y="192"/>
                </a:lnTo>
                <a:lnTo>
                  <a:pt x="699" y="198"/>
                </a:lnTo>
                <a:lnTo>
                  <a:pt x="573" y="198"/>
                </a:lnTo>
                <a:lnTo>
                  <a:pt x="495" y="195"/>
                </a:lnTo>
                <a:lnTo>
                  <a:pt x="369" y="180"/>
                </a:lnTo>
                <a:lnTo>
                  <a:pt x="285" y="162"/>
                </a:lnTo>
                <a:lnTo>
                  <a:pt x="216" y="144"/>
                </a:lnTo>
                <a:lnTo>
                  <a:pt x="126" y="111"/>
                </a:lnTo>
                <a:lnTo>
                  <a:pt x="48" y="63"/>
                </a:lnTo>
                <a:lnTo>
                  <a:pt x="12" y="0"/>
                </a:lnTo>
                <a:lnTo>
                  <a:pt x="0" y="6"/>
                </a:lnTo>
                <a:lnTo>
                  <a:pt x="273" y="822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rgbClr val="FF0000">
                  <a:gamma/>
                  <a:shade val="40392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078" name="Oval 6"/>
          <p:cNvSpPr>
            <a:spLocks noChangeArrowheads="1"/>
          </p:cNvSpPr>
          <p:nvPr/>
        </p:nvSpPr>
        <p:spPr bwMode="auto">
          <a:xfrm>
            <a:off x="3505200" y="3536950"/>
            <a:ext cx="1968500" cy="627063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1079" name="Text Box 7"/>
          <p:cNvSpPr txBox="1">
            <a:spLocks noChangeArrowheads="1"/>
          </p:cNvSpPr>
          <p:nvPr/>
        </p:nvSpPr>
        <p:spPr bwMode="auto">
          <a:xfrm>
            <a:off x="4429125" y="1724025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2051081" name="Freeform 9"/>
          <p:cNvSpPr>
            <a:spLocks/>
          </p:cNvSpPr>
          <p:nvPr/>
        </p:nvSpPr>
        <p:spPr bwMode="auto">
          <a:xfrm>
            <a:off x="3498850" y="1968500"/>
            <a:ext cx="1968500" cy="2197100"/>
          </a:xfrm>
          <a:custGeom>
            <a:avLst/>
            <a:gdLst>
              <a:gd name="T0" fmla="*/ 0 w 1240"/>
              <a:gd name="T1" fmla="*/ 1172 h 1384"/>
              <a:gd name="T2" fmla="*/ 628 w 1240"/>
              <a:gd name="T3" fmla="*/ 0 h 1384"/>
              <a:gd name="T4" fmla="*/ 1240 w 1240"/>
              <a:gd name="T5" fmla="*/ 1152 h 1384"/>
              <a:gd name="T6" fmla="*/ 1240 w 1240"/>
              <a:gd name="T7" fmla="*/ 1208 h 1384"/>
              <a:gd name="T8" fmla="*/ 1192 w 1240"/>
              <a:gd name="T9" fmla="*/ 1272 h 1384"/>
              <a:gd name="T10" fmla="*/ 1092 w 1240"/>
              <a:gd name="T11" fmla="*/ 1324 h 1384"/>
              <a:gd name="T12" fmla="*/ 1036 w 1240"/>
              <a:gd name="T13" fmla="*/ 1336 h 1384"/>
              <a:gd name="T14" fmla="*/ 988 w 1240"/>
              <a:gd name="T15" fmla="*/ 1352 h 1384"/>
              <a:gd name="T16" fmla="*/ 924 w 1240"/>
              <a:gd name="T17" fmla="*/ 1360 h 1384"/>
              <a:gd name="T18" fmla="*/ 820 w 1240"/>
              <a:gd name="T19" fmla="*/ 1376 h 1384"/>
              <a:gd name="T20" fmla="*/ 692 w 1240"/>
              <a:gd name="T21" fmla="*/ 1384 h 1384"/>
              <a:gd name="T22" fmla="*/ 608 w 1240"/>
              <a:gd name="T23" fmla="*/ 1384 h 1384"/>
              <a:gd name="T24" fmla="*/ 520 w 1240"/>
              <a:gd name="T25" fmla="*/ 1384 h 1384"/>
              <a:gd name="T26" fmla="*/ 440 w 1240"/>
              <a:gd name="T27" fmla="*/ 1376 h 1384"/>
              <a:gd name="T28" fmla="*/ 332 w 1240"/>
              <a:gd name="T29" fmla="*/ 1356 h 1384"/>
              <a:gd name="T30" fmla="*/ 276 w 1240"/>
              <a:gd name="T31" fmla="*/ 1348 h 1384"/>
              <a:gd name="T32" fmla="*/ 232 w 1240"/>
              <a:gd name="T33" fmla="*/ 1332 h 1384"/>
              <a:gd name="T34" fmla="*/ 156 w 1240"/>
              <a:gd name="T35" fmla="*/ 1316 h 1384"/>
              <a:gd name="T36" fmla="*/ 76 w 1240"/>
              <a:gd name="T37" fmla="*/ 1272 h 1384"/>
              <a:gd name="T38" fmla="*/ 32 w 1240"/>
              <a:gd name="T39" fmla="*/ 1232 h 1384"/>
              <a:gd name="T40" fmla="*/ 0 w 1240"/>
              <a:gd name="T41" fmla="*/ 1172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40" h="1384">
                <a:moveTo>
                  <a:pt x="0" y="1172"/>
                </a:moveTo>
                <a:lnTo>
                  <a:pt x="628" y="0"/>
                </a:lnTo>
                <a:lnTo>
                  <a:pt x="1240" y="1152"/>
                </a:lnTo>
                <a:lnTo>
                  <a:pt x="1240" y="1208"/>
                </a:lnTo>
                <a:lnTo>
                  <a:pt x="1192" y="1272"/>
                </a:lnTo>
                <a:lnTo>
                  <a:pt x="1092" y="1324"/>
                </a:lnTo>
                <a:lnTo>
                  <a:pt x="1036" y="1336"/>
                </a:lnTo>
                <a:lnTo>
                  <a:pt x="988" y="1352"/>
                </a:lnTo>
                <a:lnTo>
                  <a:pt x="924" y="1360"/>
                </a:lnTo>
                <a:lnTo>
                  <a:pt x="820" y="1376"/>
                </a:lnTo>
                <a:lnTo>
                  <a:pt x="692" y="1384"/>
                </a:lnTo>
                <a:lnTo>
                  <a:pt x="608" y="1384"/>
                </a:lnTo>
                <a:lnTo>
                  <a:pt x="520" y="1384"/>
                </a:lnTo>
                <a:lnTo>
                  <a:pt x="440" y="1376"/>
                </a:lnTo>
                <a:lnTo>
                  <a:pt x="332" y="1356"/>
                </a:lnTo>
                <a:lnTo>
                  <a:pt x="276" y="1348"/>
                </a:lnTo>
                <a:lnTo>
                  <a:pt x="232" y="1332"/>
                </a:lnTo>
                <a:lnTo>
                  <a:pt x="156" y="1316"/>
                </a:lnTo>
                <a:lnTo>
                  <a:pt x="76" y="1272"/>
                </a:lnTo>
                <a:lnTo>
                  <a:pt x="32" y="1232"/>
                </a:lnTo>
                <a:lnTo>
                  <a:pt x="0" y="1172"/>
                </a:lnTo>
                <a:close/>
              </a:path>
            </a:pathLst>
          </a:custGeom>
          <a:gradFill rotWithShape="0">
            <a:gsLst>
              <a:gs pos="0">
                <a:srgbClr val="009900"/>
              </a:gs>
              <a:gs pos="100000">
                <a:srgbClr val="FFFF66"/>
              </a:gs>
            </a:gsLst>
            <a:lin ang="5400000" scaled="1"/>
          </a:gradFill>
          <a:ln w="28575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1082" name="Group 10"/>
          <p:cNvGrpSpPr>
            <a:grpSpLocks/>
          </p:cNvGrpSpPr>
          <p:nvPr/>
        </p:nvGrpSpPr>
        <p:grpSpPr bwMode="auto">
          <a:xfrm>
            <a:off x="3505200" y="3535363"/>
            <a:ext cx="1963738" cy="633412"/>
            <a:chOff x="3698" y="2173"/>
            <a:chExt cx="1229" cy="399"/>
          </a:xfrm>
        </p:grpSpPr>
        <p:sp>
          <p:nvSpPr>
            <p:cNvPr id="2051083" name="Arc 11"/>
            <p:cNvSpPr>
              <a:spLocks/>
            </p:cNvSpPr>
            <p:nvPr/>
          </p:nvSpPr>
          <p:spPr bwMode="auto">
            <a:xfrm rot="-16151433">
              <a:off x="4188" y="1838"/>
              <a:ext cx="247" cy="1222"/>
            </a:xfrm>
            <a:custGeom>
              <a:avLst/>
              <a:gdLst>
                <a:gd name="G0" fmla="+- 4196 0 0"/>
                <a:gd name="G1" fmla="+- 21600 0 0"/>
                <a:gd name="G2" fmla="+- 21600 0 0"/>
                <a:gd name="T0" fmla="*/ 2494 w 25796"/>
                <a:gd name="T1" fmla="*/ 67 h 43200"/>
                <a:gd name="T2" fmla="*/ 0 w 25796"/>
                <a:gd name="T3" fmla="*/ 42788 h 43200"/>
                <a:gd name="T4" fmla="*/ 4196 w 2579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96" h="43200" fill="none" extrusionOk="0">
                  <a:moveTo>
                    <a:pt x="2494" y="67"/>
                  </a:moveTo>
                  <a:cubicBezTo>
                    <a:pt x="3060" y="22"/>
                    <a:pt x="3628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</a:path>
                <a:path w="25796" h="43200" stroke="0" extrusionOk="0">
                  <a:moveTo>
                    <a:pt x="2494" y="67"/>
                  </a:moveTo>
                  <a:cubicBezTo>
                    <a:pt x="3060" y="22"/>
                    <a:pt x="3628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  <a:lnTo>
                    <a:pt x="4196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84" name="Arc 12"/>
            <p:cNvSpPr>
              <a:spLocks/>
            </p:cNvSpPr>
            <p:nvPr/>
          </p:nvSpPr>
          <p:spPr bwMode="auto">
            <a:xfrm rot="16158204" flipV="1">
              <a:off x="4212" y="1659"/>
              <a:ext cx="201" cy="1229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145"/>
                <a:gd name="T2" fmla="*/ 2526 w 22580"/>
                <a:gd name="T3" fmla="*/ 43145 h 43145"/>
                <a:gd name="T4" fmla="*/ 980 w 22580"/>
                <a:gd name="T5" fmla="*/ 21600 h 43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145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2929"/>
                    <a:pt x="13826" y="42333"/>
                    <a:pt x="2525" y="43144"/>
                  </a:cubicBezTo>
                </a:path>
                <a:path w="22580" h="43145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2929"/>
                    <a:pt x="13826" y="42333"/>
                    <a:pt x="2525" y="43144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1085" name="Group 13"/>
          <p:cNvGrpSpPr>
            <a:grpSpLocks/>
          </p:cNvGrpSpPr>
          <p:nvPr/>
        </p:nvGrpSpPr>
        <p:grpSpPr bwMode="auto">
          <a:xfrm>
            <a:off x="2846388" y="1231900"/>
            <a:ext cx="4973637" cy="5626100"/>
            <a:chOff x="1793" y="776"/>
            <a:chExt cx="3133" cy="3544"/>
          </a:xfrm>
        </p:grpSpPr>
        <p:sp>
          <p:nvSpPr>
            <p:cNvPr id="2051086" name="Text Box 14"/>
            <p:cNvSpPr txBox="1">
              <a:spLocks noChangeArrowheads="1"/>
            </p:cNvSpPr>
            <p:nvPr/>
          </p:nvSpPr>
          <p:spPr bwMode="auto">
            <a:xfrm>
              <a:off x="2640" y="3554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>
                  <a:solidFill>
                    <a:schemeClr val="tx1"/>
                  </a:solidFill>
                </a:rPr>
                <a:t>0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51087" name="Text Box 15"/>
            <p:cNvSpPr txBox="1">
              <a:spLocks noChangeArrowheads="1"/>
            </p:cNvSpPr>
            <p:nvPr/>
          </p:nvSpPr>
          <p:spPr bwMode="auto">
            <a:xfrm>
              <a:off x="1793" y="4059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51088" name="Text Box 16"/>
            <p:cNvSpPr txBox="1">
              <a:spLocks noChangeArrowheads="1"/>
            </p:cNvSpPr>
            <p:nvPr/>
          </p:nvSpPr>
          <p:spPr bwMode="auto">
            <a:xfrm>
              <a:off x="2822" y="776"/>
              <a:ext cx="3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z</a:t>
              </a:r>
              <a:r>
                <a:rPr lang="en-US" altLang="zh-CN" sz="1800" b="1" i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51089" name="Text Box 17"/>
            <p:cNvSpPr txBox="1">
              <a:spLocks noChangeArrowheads="1"/>
            </p:cNvSpPr>
            <p:nvPr/>
          </p:nvSpPr>
          <p:spPr bwMode="auto">
            <a:xfrm>
              <a:off x="4539" y="3433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>
                  <a:solidFill>
                    <a:schemeClr val="tx1"/>
                  </a:solidFill>
                </a:rPr>
                <a:t>y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grpSp>
          <p:nvGrpSpPr>
            <p:cNvPr id="2051090" name="Group 18"/>
            <p:cNvGrpSpPr>
              <a:grpSpLocks/>
            </p:cNvGrpSpPr>
            <p:nvPr/>
          </p:nvGrpSpPr>
          <p:grpSpPr bwMode="auto">
            <a:xfrm>
              <a:off x="2091" y="846"/>
              <a:ext cx="2628" cy="3474"/>
              <a:chOff x="2091" y="846"/>
              <a:chExt cx="2628" cy="3474"/>
            </a:xfrm>
          </p:grpSpPr>
          <p:sp>
            <p:nvSpPr>
              <p:cNvPr id="2051091" name="Line 19"/>
              <p:cNvSpPr>
                <a:spLocks noChangeShapeType="1"/>
              </p:cNvSpPr>
              <p:nvPr/>
            </p:nvSpPr>
            <p:spPr bwMode="auto">
              <a:xfrm>
                <a:off x="2831" y="3570"/>
                <a:ext cx="18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092" name="Line 20"/>
              <p:cNvSpPr>
                <a:spLocks noChangeShapeType="1"/>
              </p:cNvSpPr>
              <p:nvPr/>
            </p:nvSpPr>
            <p:spPr bwMode="auto">
              <a:xfrm flipH="1">
                <a:off x="2091" y="3566"/>
                <a:ext cx="754" cy="7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093" name="Line 21"/>
              <p:cNvSpPr>
                <a:spLocks noChangeShapeType="1"/>
              </p:cNvSpPr>
              <p:nvPr/>
            </p:nvSpPr>
            <p:spPr bwMode="auto">
              <a:xfrm flipV="1">
                <a:off x="2831" y="846"/>
                <a:ext cx="0" cy="2724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1094" name="Text Box 22"/>
          <p:cNvSpPr txBox="1">
            <a:spLocks noChangeArrowheads="1"/>
          </p:cNvSpPr>
          <p:nvPr/>
        </p:nvSpPr>
        <p:spPr bwMode="auto">
          <a:xfrm>
            <a:off x="4343400" y="3605213"/>
            <a:ext cx="471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000">
                <a:solidFill>
                  <a:schemeClr val="accent2"/>
                </a:solidFill>
              </a:rPr>
              <a:t>a</a:t>
            </a:r>
            <a:endParaRPr lang="en-US" altLang="zh-CN" sz="1600">
              <a:solidFill>
                <a:schemeClr val="accent2"/>
              </a:solidFill>
            </a:endParaRPr>
          </a:p>
        </p:txBody>
      </p:sp>
      <p:sp>
        <p:nvSpPr>
          <p:cNvPr id="2051096" name="Text Box 24"/>
          <p:cNvSpPr txBox="1">
            <a:spLocks noChangeArrowheads="1"/>
          </p:cNvSpPr>
          <p:nvPr/>
        </p:nvSpPr>
        <p:spPr bwMode="auto">
          <a:xfrm>
            <a:off x="7262813" y="4200525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i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51097" name="Text Box 25"/>
          <p:cNvSpPr txBox="1">
            <a:spLocks noChangeArrowheads="1"/>
          </p:cNvSpPr>
          <p:nvPr/>
        </p:nvSpPr>
        <p:spPr bwMode="auto">
          <a:xfrm>
            <a:off x="5600700" y="3489325"/>
            <a:ext cx="40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9900"/>
                </a:solidFill>
              </a:rPr>
              <a:t>L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2051099" name="Object 27"/>
          <p:cNvGraphicFramePr>
            <a:graphicFrameLocks noChangeAspect="1"/>
          </p:cNvGraphicFramePr>
          <p:nvPr/>
        </p:nvGraphicFramePr>
        <p:xfrm>
          <a:off x="1125538" y="1693863"/>
          <a:ext cx="11620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86" name="公式" r:id="rId4" imgW="749160" imgH="419040" progId="Equation.3">
                  <p:embed/>
                </p:oleObj>
              </mc:Choice>
              <mc:Fallback>
                <p:oleObj name="公式" r:id="rId4" imgW="749160" imgH="419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1693863"/>
                        <a:ext cx="11620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100" name="Text Box 28"/>
          <p:cNvSpPr txBox="1">
            <a:spLocks noChangeArrowheads="1"/>
          </p:cNvSpPr>
          <p:nvPr/>
        </p:nvSpPr>
        <p:spPr bwMode="auto">
          <a:xfrm>
            <a:off x="273050" y="1822450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i="0">
                <a:solidFill>
                  <a:schemeClr val="tx1"/>
                </a:solidFill>
              </a:rPr>
              <a:t>联立</a:t>
            </a:r>
            <a:endParaRPr lang="zh-CN" altLang="en-US" sz="1800" i="0">
              <a:solidFill>
                <a:srgbClr val="FF00FF"/>
              </a:solidFill>
            </a:endParaRPr>
          </a:p>
        </p:txBody>
      </p:sp>
      <p:sp>
        <p:nvSpPr>
          <p:cNvPr id="2051101" name="Text Box 29"/>
          <p:cNvSpPr txBox="1">
            <a:spLocks noChangeArrowheads="1"/>
          </p:cNvSpPr>
          <p:nvPr/>
        </p:nvSpPr>
        <p:spPr bwMode="auto">
          <a:xfrm>
            <a:off x="3822700" y="55451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D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51102" name="Object 30"/>
          <p:cNvGraphicFramePr>
            <a:graphicFrameLocks noChangeAspect="1"/>
          </p:cNvGraphicFramePr>
          <p:nvPr/>
        </p:nvGraphicFramePr>
        <p:xfrm>
          <a:off x="5600700" y="5056188"/>
          <a:ext cx="9985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87" name="公式" r:id="rId6" imgW="660240" imgH="431640" progId="Equation.3">
                  <p:embed/>
                </p:oleObj>
              </mc:Choice>
              <mc:Fallback>
                <p:oleObj name="公式" r:id="rId6" imgW="66024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5056188"/>
                        <a:ext cx="99853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103" name="Text Box 31"/>
          <p:cNvSpPr txBox="1">
            <a:spLocks noChangeArrowheads="1"/>
          </p:cNvSpPr>
          <p:nvPr/>
        </p:nvSpPr>
        <p:spPr bwMode="auto">
          <a:xfrm>
            <a:off x="2952750" y="59102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i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051104" name="Group 32"/>
          <p:cNvGrpSpPr>
            <a:grpSpLocks/>
          </p:cNvGrpSpPr>
          <p:nvPr/>
        </p:nvGrpSpPr>
        <p:grpSpPr bwMode="auto">
          <a:xfrm>
            <a:off x="3505200" y="3846513"/>
            <a:ext cx="1965325" cy="2163762"/>
            <a:chOff x="2208" y="2423"/>
            <a:chExt cx="1238" cy="1363"/>
          </a:xfrm>
        </p:grpSpPr>
        <p:sp>
          <p:nvSpPr>
            <p:cNvPr id="2051105" name="Line 33"/>
            <p:cNvSpPr>
              <a:spLocks noChangeShapeType="1"/>
            </p:cNvSpPr>
            <p:nvPr/>
          </p:nvSpPr>
          <p:spPr bwMode="auto">
            <a:xfrm>
              <a:off x="2208" y="2423"/>
              <a:ext cx="0" cy="11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06" name="Line 34"/>
            <p:cNvSpPr>
              <a:spLocks noChangeShapeType="1"/>
            </p:cNvSpPr>
            <p:nvPr/>
          </p:nvSpPr>
          <p:spPr bwMode="auto">
            <a:xfrm>
              <a:off x="2300" y="2519"/>
              <a:ext cx="0" cy="11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07" name="Line 35"/>
            <p:cNvSpPr>
              <a:spLocks noChangeShapeType="1"/>
            </p:cNvSpPr>
            <p:nvPr/>
          </p:nvSpPr>
          <p:spPr bwMode="auto">
            <a:xfrm>
              <a:off x="2396" y="2579"/>
              <a:ext cx="0" cy="11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08" name="Line 36"/>
            <p:cNvSpPr>
              <a:spLocks noChangeShapeType="1"/>
            </p:cNvSpPr>
            <p:nvPr/>
          </p:nvSpPr>
          <p:spPr bwMode="auto">
            <a:xfrm>
              <a:off x="2492" y="2603"/>
              <a:ext cx="0" cy="11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09" name="Line 37"/>
            <p:cNvSpPr>
              <a:spLocks noChangeShapeType="1"/>
            </p:cNvSpPr>
            <p:nvPr/>
          </p:nvSpPr>
          <p:spPr bwMode="auto">
            <a:xfrm>
              <a:off x="2588" y="2626"/>
              <a:ext cx="0" cy="11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10" name="Line 38"/>
            <p:cNvSpPr>
              <a:spLocks noChangeShapeType="1"/>
            </p:cNvSpPr>
            <p:nvPr/>
          </p:nvSpPr>
          <p:spPr bwMode="auto">
            <a:xfrm>
              <a:off x="2684" y="2646"/>
              <a:ext cx="0" cy="11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11" name="Line 39"/>
            <p:cNvSpPr>
              <a:spLocks noChangeShapeType="1"/>
            </p:cNvSpPr>
            <p:nvPr/>
          </p:nvSpPr>
          <p:spPr bwMode="auto">
            <a:xfrm>
              <a:off x="2780" y="2646"/>
              <a:ext cx="0" cy="11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12" name="Line 40"/>
            <p:cNvSpPr>
              <a:spLocks noChangeShapeType="1"/>
            </p:cNvSpPr>
            <p:nvPr/>
          </p:nvSpPr>
          <p:spPr bwMode="auto">
            <a:xfrm>
              <a:off x="2876" y="2646"/>
              <a:ext cx="0" cy="11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13" name="Line 41"/>
            <p:cNvSpPr>
              <a:spLocks noChangeShapeType="1"/>
            </p:cNvSpPr>
            <p:nvPr/>
          </p:nvSpPr>
          <p:spPr bwMode="auto">
            <a:xfrm>
              <a:off x="2972" y="2645"/>
              <a:ext cx="0" cy="11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14" name="Line 42"/>
            <p:cNvSpPr>
              <a:spLocks noChangeShapeType="1"/>
            </p:cNvSpPr>
            <p:nvPr/>
          </p:nvSpPr>
          <p:spPr bwMode="auto">
            <a:xfrm>
              <a:off x="3068" y="2630"/>
              <a:ext cx="0" cy="11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15" name="Line 43"/>
            <p:cNvSpPr>
              <a:spLocks noChangeShapeType="1"/>
            </p:cNvSpPr>
            <p:nvPr/>
          </p:nvSpPr>
          <p:spPr bwMode="auto">
            <a:xfrm>
              <a:off x="3162" y="2619"/>
              <a:ext cx="0" cy="11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16" name="Line 44"/>
            <p:cNvSpPr>
              <a:spLocks noChangeShapeType="1"/>
            </p:cNvSpPr>
            <p:nvPr/>
          </p:nvSpPr>
          <p:spPr bwMode="auto">
            <a:xfrm>
              <a:off x="3258" y="2579"/>
              <a:ext cx="0" cy="11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17" name="Line 45"/>
            <p:cNvSpPr>
              <a:spLocks noChangeShapeType="1"/>
            </p:cNvSpPr>
            <p:nvPr/>
          </p:nvSpPr>
          <p:spPr bwMode="auto">
            <a:xfrm>
              <a:off x="3354" y="2536"/>
              <a:ext cx="0" cy="11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18" name="Line 46"/>
            <p:cNvSpPr>
              <a:spLocks noChangeShapeType="1"/>
            </p:cNvSpPr>
            <p:nvPr/>
          </p:nvSpPr>
          <p:spPr bwMode="auto">
            <a:xfrm>
              <a:off x="3446" y="2447"/>
              <a:ext cx="0" cy="11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051119" name="Object 47"/>
          <p:cNvGraphicFramePr>
            <a:graphicFrameLocks noChangeAspect="1"/>
          </p:cNvGraphicFramePr>
          <p:nvPr/>
        </p:nvGraphicFramePr>
        <p:xfrm>
          <a:off x="5187950" y="2498725"/>
          <a:ext cx="13557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88" name="公式" r:id="rId8" imgW="660240" imgH="177480" progId="Equation.3">
                  <p:embed/>
                </p:oleObj>
              </mc:Choice>
              <mc:Fallback>
                <p:oleObj name="公式" r:id="rId8" imgW="660240" imgH="1774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2498725"/>
                        <a:ext cx="13557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20" name="Object 48"/>
          <p:cNvGraphicFramePr>
            <a:graphicFrameLocks noChangeAspect="1"/>
          </p:cNvGraphicFramePr>
          <p:nvPr/>
        </p:nvGraphicFramePr>
        <p:xfrm>
          <a:off x="5822950" y="4019550"/>
          <a:ext cx="10334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89" name="公式" r:id="rId10" imgW="507960" imgH="203040" progId="Equation.3">
                  <p:embed/>
                </p:oleObj>
              </mc:Choice>
              <mc:Fallback>
                <p:oleObj name="公式" r:id="rId10" imgW="507960" imgH="2030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4019550"/>
                        <a:ext cx="103346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22" name="Object 50"/>
          <p:cNvGraphicFramePr>
            <a:graphicFrameLocks noChangeAspect="1"/>
          </p:cNvGraphicFramePr>
          <p:nvPr/>
        </p:nvGraphicFramePr>
        <p:xfrm>
          <a:off x="261938" y="3411538"/>
          <a:ext cx="25431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90" name="公式" r:id="rId12" imgW="1320480" imgH="406080" progId="Equation.3">
                  <p:embed/>
                </p:oleObj>
              </mc:Choice>
              <mc:Fallback>
                <p:oleObj name="公式" r:id="rId12" imgW="1320480" imgH="4060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3411538"/>
                        <a:ext cx="25431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23" name="Object 51"/>
          <p:cNvGraphicFramePr>
            <a:graphicFrameLocks noChangeAspect="1"/>
          </p:cNvGraphicFramePr>
          <p:nvPr/>
        </p:nvGraphicFramePr>
        <p:xfrm>
          <a:off x="261938" y="4200525"/>
          <a:ext cx="298926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91" name="公式" r:id="rId14" imgW="1739880" imgH="419040" progId="Equation.3">
                  <p:embed/>
                </p:oleObj>
              </mc:Choice>
              <mc:Fallback>
                <p:oleObj name="公式" r:id="rId14" imgW="1739880" imgH="4190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4200525"/>
                        <a:ext cx="2989262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124" name="Text Box 52"/>
          <p:cNvSpPr txBox="1">
            <a:spLocks noChangeArrowheads="1"/>
          </p:cNvSpPr>
          <p:nvPr/>
        </p:nvSpPr>
        <p:spPr bwMode="auto">
          <a:xfrm>
            <a:off x="3105150" y="60626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i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51125" name="Text Box 53"/>
          <p:cNvSpPr txBox="1">
            <a:spLocks noChangeArrowheads="1"/>
          </p:cNvSpPr>
          <p:nvPr/>
        </p:nvSpPr>
        <p:spPr bwMode="auto">
          <a:xfrm>
            <a:off x="3257550" y="62150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i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2051127" name="Object 55"/>
          <p:cNvGraphicFramePr>
            <a:graphicFrameLocks noChangeAspect="1"/>
          </p:cNvGraphicFramePr>
          <p:nvPr/>
        </p:nvGraphicFramePr>
        <p:xfrm>
          <a:off x="273050" y="5056188"/>
          <a:ext cx="9667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92" name="公式" r:id="rId16" imgW="520560" imgH="406080" progId="Equation.3">
                  <p:embed/>
                </p:oleObj>
              </mc:Choice>
              <mc:Fallback>
                <p:oleObj name="公式" r:id="rId16" imgW="520560" imgH="4060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5056188"/>
                        <a:ext cx="9667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30" name="Object 58"/>
          <p:cNvGraphicFramePr>
            <a:graphicFrameLocks noChangeAspect="1"/>
          </p:cNvGraphicFramePr>
          <p:nvPr/>
        </p:nvGraphicFramePr>
        <p:xfrm>
          <a:off x="950913" y="333375"/>
          <a:ext cx="37417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93" name="公式" r:id="rId18" imgW="1904760" imgH="228600" progId="Equation.3">
                  <p:embed/>
                </p:oleObj>
              </mc:Choice>
              <mc:Fallback>
                <p:oleObj name="公式" r:id="rId18" imgW="1904760" imgH="228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333375"/>
                        <a:ext cx="37417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132" name="Text Box 60"/>
          <p:cNvSpPr txBox="1">
            <a:spLocks noChangeArrowheads="1"/>
          </p:cNvSpPr>
          <p:nvPr/>
        </p:nvSpPr>
        <p:spPr bwMode="auto">
          <a:xfrm>
            <a:off x="2025650" y="94615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i="0">
                <a:solidFill>
                  <a:srgbClr val="FF0000"/>
                </a:solidFill>
              </a:rPr>
              <a:t>柱面坐标</a:t>
            </a:r>
            <a:endParaRPr lang="zh-CN" altLang="en-US" sz="2000" b="1" i="0">
              <a:solidFill>
                <a:schemeClr val="accent2"/>
              </a:solidFill>
            </a:endParaRPr>
          </a:p>
        </p:txBody>
      </p:sp>
      <p:sp>
        <p:nvSpPr>
          <p:cNvPr id="2051133" name="Text Box 61"/>
          <p:cNvSpPr txBox="1">
            <a:spLocks noChangeArrowheads="1"/>
          </p:cNvSpPr>
          <p:nvPr/>
        </p:nvSpPr>
        <p:spPr bwMode="auto">
          <a:xfrm>
            <a:off x="273050" y="950913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i="0">
                <a:solidFill>
                  <a:srgbClr val="FF0000"/>
                </a:solidFill>
              </a:rPr>
              <a:t>用哪种坐标？</a:t>
            </a:r>
            <a:endParaRPr lang="zh-CN" altLang="en-US" b="1" i="0">
              <a:solidFill>
                <a:schemeClr val="accent2"/>
              </a:solidFill>
            </a:endParaRPr>
          </a:p>
        </p:txBody>
      </p:sp>
      <p:graphicFrame>
        <p:nvGraphicFramePr>
          <p:cNvPr id="2051134" name="Object 62"/>
          <p:cNvGraphicFramePr>
            <a:graphicFrameLocks noChangeAspect="1"/>
          </p:cNvGraphicFramePr>
          <p:nvPr/>
        </p:nvGraphicFramePr>
        <p:xfrm>
          <a:off x="273050" y="2498725"/>
          <a:ext cx="23241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94" name="公式" r:id="rId20" imgW="1346040" imgH="393480" progId="Equation.3">
                  <p:embed/>
                </p:oleObj>
              </mc:Choice>
              <mc:Fallback>
                <p:oleObj name="公式" r:id="rId20" imgW="1346040" imgH="3934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2498725"/>
                        <a:ext cx="23241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135" name="Freeform 63"/>
          <p:cNvSpPr>
            <a:spLocks/>
          </p:cNvSpPr>
          <p:nvPr/>
        </p:nvSpPr>
        <p:spPr bwMode="auto">
          <a:xfrm>
            <a:off x="4470400" y="3819525"/>
            <a:ext cx="47625" cy="1588"/>
          </a:xfrm>
          <a:custGeom>
            <a:avLst/>
            <a:gdLst>
              <a:gd name="T0" fmla="*/ 0 w 30"/>
              <a:gd name="T1" fmla="*/ 0 h 1"/>
              <a:gd name="T2" fmla="*/ 30 w 3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136" name="Freeform 64"/>
          <p:cNvSpPr>
            <a:spLocks/>
          </p:cNvSpPr>
          <p:nvPr/>
        </p:nvSpPr>
        <p:spPr bwMode="auto">
          <a:xfrm>
            <a:off x="4476750" y="1951038"/>
            <a:ext cx="38100" cy="1587"/>
          </a:xfrm>
          <a:custGeom>
            <a:avLst/>
            <a:gdLst>
              <a:gd name="T0" fmla="*/ 0 w 24"/>
              <a:gd name="T1" fmla="*/ 0 h 1"/>
              <a:gd name="T2" fmla="*/ 24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4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137" name="Rectangle 65"/>
          <p:cNvSpPr>
            <a:spLocks noGrp="1" noChangeArrowheads="1"/>
          </p:cNvSpPr>
          <p:nvPr>
            <p:ph type="title" idx="4294967295"/>
          </p:nvPr>
        </p:nvSpPr>
        <p:spPr>
          <a:xfrm>
            <a:off x="8575675" y="5492750"/>
            <a:ext cx="265113" cy="12382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051139" name="Object 67"/>
          <p:cNvGraphicFramePr>
            <a:graphicFrameLocks noChangeAspect="1"/>
          </p:cNvGraphicFramePr>
          <p:nvPr/>
        </p:nvGraphicFramePr>
        <p:xfrm>
          <a:off x="4621213" y="284163"/>
          <a:ext cx="40274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95" name="公式" r:id="rId22" imgW="2120760" imgH="279360" progId="Equation.3">
                  <p:embed/>
                </p:oleObj>
              </mc:Choice>
              <mc:Fallback>
                <p:oleObj name="公式" r:id="rId22" imgW="2120760" imgH="27936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284163"/>
                        <a:ext cx="40274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142" name="AutoShape 70">
            <a:hlinkClick r:id="rId2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051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1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1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1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1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51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1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1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1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1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101" grpId="0" autoUpdateAnimBg="0"/>
      <p:bldP spid="2051103" grpId="0" autoUpdateAnimBg="0"/>
      <p:bldP spid="2051124" grpId="0" autoUpdateAnimBg="0"/>
      <p:bldP spid="205112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474" name="Freeform 2"/>
          <p:cNvSpPr>
            <a:spLocks/>
          </p:cNvSpPr>
          <p:nvPr/>
        </p:nvSpPr>
        <p:spPr bwMode="auto">
          <a:xfrm>
            <a:off x="5718175" y="4953000"/>
            <a:ext cx="1588" cy="52388"/>
          </a:xfrm>
          <a:custGeom>
            <a:avLst/>
            <a:gdLst>
              <a:gd name="T0" fmla="*/ 0 w 1"/>
              <a:gd name="T1" fmla="*/ 0 h 33"/>
              <a:gd name="T2" fmla="*/ 0 w 1"/>
              <a:gd name="T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">
                <a:moveTo>
                  <a:pt x="0" y="0"/>
                </a:moveTo>
                <a:lnTo>
                  <a:pt x="0" y="3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475" name="Freeform 3"/>
          <p:cNvSpPr>
            <a:spLocks/>
          </p:cNvSpPr>
          <p:nvPr/>
        </p:nvSpPr>
        <p:spPr bwMode="auto">
          <a:xfrm>
            <a:off x="1719263" y="1804988"/>
            <a:ext cx="3986212" cy="4852987"/>
          </a:xfrm>
          <a:custGeom>
            <a:avLst/>
            <a:gdLst>
              <a:gd name="T0" fmla="*/ 1473 w 2511"/>
              <a:gd name="T1" fmla="*/ 2841 h 3057"/>
              <a:gd name="T2" fmla="*/ 1497 w 2511"/>
              <a:gd name="T3" fmla="*/ 2547 h 3057"/>
              <a:gd name="T4" fmla="*/ 1533 w 2511"/>
              <a:gd name="T5" fmla="*/ 2298 h 3057"/>
              <a:gd name="T6" fmla="*/ 1578 w 2511"/>
              <a:gd name="T7" fmla="*/ 2019 h 3057"/>
              <a:gd name="T8" fmla="*/ 1620 w 2511"/>
              <a:gd name="T9" fmla="*/ 1809 h 3057"/>
              <a:gd name="T10" fmla="*/ 1689 w 2511"/>
              <a:gd name="T11" fmla="*/ 1506 h 3057"/>
              <a:gd name="T12" fmla="*/ 1749 w 2511"/>
              <a:gd name="T13" fmla="*/ 1296 h 3057"/>
              <a:gd name="T14" fmla="*/ 1845 w 2511"/>
              <a:gd name="T15" fmla="*/ 1032 h 3057"/>
              <a:gd name="T16" fmla="*/ 1965 w 2511"/>
              <a:gd name="T17" fmla="*/ 765 h 3057"/>
              <a:gd name="T18" fmla="*/ 2058 w 2511"/>
              <a:gd name="T19" fmla="*/ 573 h 3057"/>
              <a:gd name="T20" fmla="*/ 2187 w 2511"/>
              <a:gd name="T21" fmla="*/ 363 h 3057"/>
              <a:gd name="T22" fmla="*/ 2337 w 2511"/>
              <a:gd name="T23" fmla="*/ 165 h 3057"/>
              <a:gd name="T24" fmla="*/ 2511 w 2511"/>
              <a:gd name="T25" fmla="*/ 0 h 3057"/>
              <a:gd name="T26" fmla="*/ 2235 w 2511"/>
              <a:gd name="T27" fmla="*/ 63 h 3057"/>
              <a:gd name="T28" fmla="*/ 1977 w 2511"/>
              <a:gd name="T29" fmla="*/ 147 h 3057"/>
              <a:gd name="T30" fmla="*/ 1758 w 2511"/>
              <a:gd name="T31" fmla="*/ 233 h 3057"/>
              <a:gd name="T32" fmla="*/ 1554 w 2511"/>
              <a:gd name="T33" fmla="*/ 333 h 3057"/>
              <a:gd name="T34" fmla="*/ 1374 w 2511"/>
              <a:gd name="T35" fmla="*/ 431 h 3057"/>
              <a:gd name="T36" fmla="*/ 1176 w 2511"/>
              <a:gd name="T37" fmla="*/ 557 h 3057"/>
              <a:gd name="T38" fmla="*/ 866 w 2511"/>
              <a:gd name="T39" fmla="*/ 810 h 3057"/>
              <a:gd name="T40" fmla="*/ 609 w 2511"/>
              <a:gd name="T41" fmla="*/ 1053 h 3057"/>
              <a:gd name="T42" fmla="*/ 465 w 2511"/>
              <a:gd name="T43" fmla="*/ 1227 h 3057"/>
              <a:gd name="T44" fmla="*/ 345 w 2511"/>
              <a:gd name="T45" fmla="*/ 1389 h 3057"/>
              <a:gd name="T46" fmla="*/ 261 w 2511"/>
              <a:gd name="T47" fmla="*/ 1509 h 3057"/>
              <a:gd name="T48" fmla="*/ 189 w 2511"/>
              <a:gd name="T49" fmla="*/ 1629 h 3057"/>
              <a:gd name="T50" fmla="*/ 135 w 2511"/>
              <a:gd name="T51" fmla="*/ 1755 h 3057"/>
              <a:gd name="T52" fmla="*/ 86 w 2511"/>
              <a:gd name="T53" fmla="*/ 1890 h 3057"/>
              <a:gd name="T54" fmla="*/ 17 w 2511"/>
              <a:gd name="T55" fmla="*/ 2072 h 3057"/>
              <a:gd name="T56" fmla="*/ 0 w 2511"/>
              <a:gd name="T57" fmla="*/ 2193 h 3057"/>
              <a:gd name="T58" fmla="*/ 18 w 2511"/>
              <a:gd name="T59" fmla="*/ 2253 h 3057"/>
              <a:gd name="T60" fmla="*/ 57 w 2511"/>
              <a:gd name="T61" fmla="*/ 2325 h 3057"/>
              <a:gd name="T62" fmla="*/ 189 w 2511"/>
              <a:gd name="T63" fmla="*/ 2433 h 3057"/>
              <a:gd name="T64" fmla="*/ 369 w 2511"/>
              <a:gd name="T65" fmla="*/ 2538 h 3057"/>
              <a:gd name="T66" fmla="*/ 597 w 2511"/>
              <a:gd name="T67" fmla="*/ 2655 h 3057"/>
              <a:gd name="T68" fmla="*/ 1023 w 2511"/>
              <a:gd name="T69" fmla="*/ 2853 h 3057"/>
              <a:gd name="T70" fmla="*/ 1458 w 2511"/>
              <a:gd name="T71" fmla="*/ 3057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11" h="3057">
                <a:moveTo>
                  <a:pt x="1473" y="2841"/>
                </a:moveTo>
                <a:lnTo>
                  <a:pt x="1497" y="2547"/>
                </a:lnTo>
                <a:lnTo>
                  <a:pt x="1533" y="2298"/>
                </a:lnTo>
                <a:lnTo>
                  <a:pt x="1578" y="2019"/>
                </a:lnTo>
                <a:lnTo>
                  <a:pt x="1620" y="1809"/>
                </a:lnTo>
                <a:lnTo>
                  <a:pt x="1689" y="1506"/>
                </a:lnTo>
                <a:lnTo>
                  <a:pt x="1749" y="1296"/>
                </a:lnTo>
                <a:lnTo>
                  <a:pt x="1845" y="1032"/>
                </a:lnTo>
                <a:lnTo>
                  <a:pt x="1965" y="765"/>
                </a:lnTo>
                <a:lnTo>
                  <a:pt x="2058" y="573"/>
                </a:lnTo>
                <a:lnTo>
                  <a:pt x="2187" y="363"/>
                </a:lnTo>
                <a:lnTo>
                  <a:pt x="2337" y="165"/>
                </a:lnTo>
                <a:lnTo>
                  <a:pt x="2511" y="0"/>
                </a:lnTo>
                <a:lnTo>
                  <a:pt x="2235" y="63"/>
                </a:lnTo>
                <a:lnTo>
                  <a:pt x="1977" y="147"/>
                </a:lnTo>
                <a:lnTo>
                  <a:pt x="1758" y="233"/>
                </a:lnTo>
                <a:lnTo>
                  <a:pt x="1554" y="333"/>
                </a:lnTo>
                <a:lnTo>
                  <a:pt x="1374" y="431"/>
                </a:lnTo>
                <a:lnTo>
                  <a:pt x="1176" y="557"/>
                </a:lnTo>
                <a:lnTo>
                  <a:pt x="866" y="810"/>
                </a:lnTo>
                <a:lnTo>
                  <a:pt x="609" y="1053"/>
                </a:lnTo>
                <a:lnTo>
                  <a:pt x="465" y="1227"/>
                </a:lnTo>
                <a:lnTo>
                  <a:pt x="345" y="1389"/>
                </a:lnTo>
                <a:lnTo>
                  <a:pt x="261" y="1509"/>
                </a:lnTo>
                <a:lnTo>
                  <a:pt x="189" y="1629"/>
                </a:lnTo>
                <a:lnTo>
                  <a:pt x="135" y="1755"/>
                </a:lnTo>
                <a:lnTo>
                  <a:pt x="86" y="1890"/>
                </a:lnTo>
                <a:lnTo>
                  <a:pt x="17" y="2072"/>
                </a:lnTo>
                <a:lnTo>
                  <a:pt x="0" y="2193"/>
                </a:lnTo>
                <a:lnTo>
                  <a:pt x="18" y="2253"/>
                </a:lnTo>
                <a:lnTo>
                  <a:pt x="57" y="2325"/>
                </a:lnTo>
                <a:lnTo>
                  <a:pt x="189" y="2433"/>
                </a:lnTo>
                <a:lnTo>
                  <a:pt x="369" y="2538"/>
                </a:lnTo>
                <a:lnTo>
                  <a:pt x="597" y="2655"/>
                </a:lnTo>
                <a:lnTo>
                  <a:pt x="1023" y="2853"/>
                </a:lnTo>
                <a:lnTo>
                  <a:pt x="1458" y="3057"/>
                </a:lnTo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rgbClr val="FFFF99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09476" name="Object 4"/>
          <p:cNvGraphicFramePr>
            <a:graphicFrameLocks noChangeAspect="1"/>
          </p:cNvGraphicFramePr>
          <p:nvPr/>
        </p:nvGraphicFramePr>
        <p:xfrm>
          <a:off x="838200" y="106363"/>
          <a:ext cx="77533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511" name="公式" r:id="rId3" imgW="4127400" imgH="571320" progId="Equation.3">
                  <p:embed/>
                </p:oleObj>
              </mc:Choice>
              <mc:Fallback>
                <p:oleObj name="公式" r:id="rId3" imgW="412740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363"/>
                        <a:ext cx="775335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9477" name="Freeform 5"/>
          <p:cNvSpPr>
            <a:spLocks/>
          </p:cNvSpPr>
          <p:nvPr/>
        </p:nvSpPr>
        <p:spPr bwMode="auto">
          <a:xfrm>
            <a:off x="5715000" y="1819275"/>
            <a:ext cx="1588" cy="3187700"/>
          </a:xfrm>
          <a:custGeom>
            <a:avLst/>
            <a:gdLst>
              <a:gd name="T0" fmla="*/ 0 w 1"/>
              <a:gd name="T1" fmla="*/ 0 h 2008"/>
              <a:gd name="T2" fmla="*/ 1 w 1"/>
              <a:gd name="T3" fmla="*/ 2008 h 20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008">
                <a:moveTo>
                  <a:pt x="0" y="0"/>
                </a:moveTo>
                <a:lnTo>
                  <a:pt x="1" y="2008"/>
                </a:lnTo>
              </a:path>
            </a:pathLst>
          </a:custGeom>
          <a:noFill/>
          <a:ln w="38100" cap="rnd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478" name="Freeform 6"/>
          <p:cNvSpPr>
            <a:spLocks/>
          </p:cNvSpPr>
          <p:nvPr/>
        </p:nvSpPr>
        <p:spPr bwMode="auto">
          <a:xfrm>
            <a:off x="4038600" y="4991100"/>
            <a:ext cx="1682750" cy="1676400"/>
          </a:xfrm>
          <a:custGeom>
            <a:avLst/>
            <a:gdLst>
              <a:gd name="T0" fmla="*/ 1060 w 1060"/>
              <a:gd name="T1" fmla="*/ 0 h 1056"/>
              <a:gd name="T2" fmla="*/ 0 w 1060"/>
              <a:gd name="T3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0" h="1056">
                <a:moveTo>
                  <a:pt x="1060" y="0"/>
                </a:moveTo>
                <a:lnTo>
                  <a:pt x="0" y="1056"/>
                </a:lnTo>
              </a:path>
            </a:pathLst>
          </a:custGeom>
          <a:noFill/>
          <a:ln w="38100" cap="rnd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479" name="Arc 7"/>
          <p:cNvSpPr>
            <a:spLocks/>
          </p:cNvSpPr>
          <p:nvPr/>
        </p:nvSpPr>
        <p:spPr bwMode="auto">
          <a:xfrm rot="17369806">
            <a:off x="3649663" y="1071563"/>
            <a:ext cx="4130675" cy="5819775"/>
          </a:xfrm>
          <a:custGeom>
            <a:avLst/>
            <a:gdLst>
              <a:gd name="G0" fmla="+- 0 0 0"/>
              <a:gd name="G1" fmla="+- 20299 0 0"/>
              <a:gd name="G2" fmla="+- 21600 0 0"/>
              <a:gd name="T0" fmla="*/ 7382 w 17511"/>
              <a:gd name="T1" fmla="*/ 0 h 20299"/>
              <a:gd name="T2" fmla="*/ 17511 w 17511"/>
              <a:gd name="T3" fmla="*/ 7653 h 20299"/>
              <a:gd name="T4" fmla="*/ 0 w 17511"/>
              <a:gd name="T5" fmla="*/ 20299 h 20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11" h="20299" fill="none" extrusionOk="0">
                <a:moveTo>
                  <a:pt x="7382" y="-1"/>
                </a:moveTo>
                <a:cubicBezTo>
                  <a:pt x="11448" y="1478"/>
                  <a:pt x="14977" y="4144"/>
                  <a:pt x="17511" y="7652"/>
                </a:cubicBezTo>
              </a:path>
              <a:path w="17511" h="20299" stroke="0" extrusionOk="0">
                <a:moveTo>
                  <a:pt x="7382" y="-1"/>
                </a:moveTo>
                <a:cubicBezTo>
                  <a:pt x="11448" y="1478"/>
                  <a:pt x="14977" y="4144"/>
                  <a:pt x="17511" y="7652"/>
                </a:cubicBezTo>
                <a:lnTo>
                  <a:pt x="0" y="20299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09480" name="Group 8"/>
          <p:cNvGrpSpPr>
            <a:grpSpLocks/>
          </p:cNvGrpSpPr>
          <p:nvPr/>
        </p:nvGrpSpPr>
        <p:grpSpPr bwMode="auto">
          <a:xfrm>
            <a:off x="228600" y="1785938"/>
            <a:ext cx="6524625" cy="4638675"/>
            <a:chOff x="144" y="1125"/>
            <a:chExt cx="4110" cy="2922"/>
          </a:xfrm>
        </p:grpSpPr>
        <p:sp>
          <p:nvSpPr>
            <p:cNvPr id="2409481" name="Line 9"/>
            <p:cNvSpPr>
              <a:spLocks noChangeShapeType="1"/>
            </p:cNvSpPr>
            <p:nvPr/>
          </p:nvSpPr>
          <p:spPr bwMode="auto">
            <a:xfrm>
              <a:off x="1209" y="3151"/>
              <a:ext cx="28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9482" name="Group 10"/>
            <p:cNvGrpSpPr>
              <a:grpSpLocks/>
            </p:cNvGrpSpPr>
            <p:nvPr/>
          </p:nvGrpSpPr>
          <p:grpSpPr bwMode="auto">
            <a:xfrm>
              <a:off x="144" y="1125"/>
              <a:ext cx="4110" cy="2922"/>
              <a:chOff x="144" y="1125"/>
              <a:chExt cx="4110" cy="2922"/>
            </a:xfrm>
          </p:grpSpPr>
          <p:sp>
            <p:nvSpPr>
              <p:cNvPr id="2409483" name="Text Box 11"/>
              <p:cNvSpPr txBox="1">
                <a:spLocks noChangeArrowheads="1"/>
              </p:cNvSpPr>
              <p:nvPr/>
            </p:nvSpPr>
            <p:spPr bwMode="auto">
              <a:xfrm>
                <a:off x="144" y="3816"/>
                <a:ext cx="2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>
                    <a:solidFill>
                      <a:schemeClr val="tx1"/>
                    </a:solidFill>
                  </a:rPr>
                  <a:t>x</a:t>
                </a:r>
                <a:endParaRPr lang="en-US" altLang="zh-CN" sz="1800" b="1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9484" name="Text Box 12"/>
              <p:cNvSpPr txBox="1">
                <a:spLocks noChangeArrowheads="1"/>
              </p:cNvSpPr>
              <p:nvPr/>
            </p:nvSpPr>
            <p:spPr bwMode="auto">
              <a:xfrm>
                <a:off x="1172" y="1125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</a:rPr>
                  <a:t>z</a:t>
                </a:r>
                <a:r>
                  <a:rPr lang="en-US" altLang="zh-CN" sz="1800" b="1">
                    <a:solidFill>
                      <a:schemeClr val="tx1"/>
                    </a:solidFill>
                  </a:rPr>
                  <a:t> </a:t>
                </a:r>
                <a:endParaRPr lang="en-US" altLang="zh-CN" sz="1800" b="1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9485" name="Text Box 13"/>
              <p:cNvSpPr txBox="1">
                <a:spLocks noChangeArrowheads="1"/>
              </p:cNvSpPr>
              <p:nvPr/>
            </p:nvSpPr>
            <p:spPr bwMode="auto">
              <a:xfrm>
                <a:off x="4104" y="3120"/>
                <a:ext cx="15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>
                    <a:solidFill>
                      <a:schemeClr val="tx1"/>
                    </a:solidFill>
                  </a:rPr>
                  <a:t>y</a:t>
                </a:r>
                <a:endParaRPr lang="en-US" altLang="zh-CN" sz="1800" b="1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9486" name="Text Box 14"/>
              <p:cNvSpPr txBox="1">
                <a:spLocks noChangeArrowheads="1"/>
              </p:cNvSpPr>
              <p:nvPr/>
            </p:nvSpPr>
            <p:spPr bwMode="auto">
              <a:xfrm>
                <a:off x="912" y="2976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>
                    <a:solidFill>
                      <a:schemeClr val="tx1"/>
                    </a:solidFill>
                  </a:rPr>
                  <a:t>0</a:t>
                </a:r>
                <a:endParaRPr lang="en-US" altLang="zh-CN" sz="1800" b="1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9487" name="Line 15"/>
              <p:cNvSpPr>
                <a:spLocks noChangeShapeType="1"/>
              </p:cNvSpPr>
              <p:nvPr/>
            </p:nvSpPr>
            <p:spPr bwMode="auto">
              <a:xfrm flipV="1">
                <a:off x="1209" y="1289"/>
                <a:ext cx="0" cy="1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9488" name="Line 16"/>
              <p:cNvSpPr>
                <a:spLocks noChangeShapeType="1"/>
              </p:cNvSpPr>
              <p:nvPr/>
            </p:nvSpPr>
            <p:spPr bwMode="auto">
              <a:xfrm flipH="1">
                <a:off x="415" y="3154"/>
                <a:ext cx="800" cy="8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09489" name="Freeform 17"/>
          <p:cNvSpPr>
            <a:spLocks/>
          </p:cNvSpPr>
          <p:nvPr/>
        </p:nvSpPr>
        <p:spPr bwMode="auto">
          <a:xfrm>
            <a:off x="1622425" y="5029200"/>
            <a:ext cx="2432050" cy="1638300"/>
          </a:xfrm>
          <a:custGeom>
            <a:avLst/>
            <a:gdLst>
              <a:gd name="T0" fmla="*/ 178 w 1532"/>
              <a:gd name="T1" fmla="*/ 0 h 1032"/>
              <a:gd name="T2" fmla="*/ 226 w 1532"/>
              <a:gd name="T3" fmla="*/ 384 h 1032"/>
              <a:gd name="T4" fmla="*/ 1532 w 1532"/>
              <a:gd name="T5" fmla="*/ 1032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2" h="1032">
                <a:moveTo>
                  <a:pt x="178" y="0"/>
                </a:moveTo>
                <a:cubicBezTo>
                  <a:pt x="34" y="116"/>
                  <a:pt x="0" y="212"/>
                  <a:pt x="226" y="384"/>
                </a:cubicBezTo>
                <a:cubicBezTo>
                  <a:pt x="452" y="556"/>
                  <a:pt x="1260" y="897"/>
                  <a:pt x="1532" y="103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490" name="Text Box 18"/>
          <p:cNvSpPr txBox="1">
            <a:spLocks noChangeArrowheads="1"/>
          </p:cNvSpPr>
          <p:nvPr/>
        </p:nvSpPr>
        <p:spPr bwMode="auto">
          <a:xfrm>
            <a:off x="5724525" y="46926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i="0"/>
              <a:t>1</a:t>
            </a:r>
          </a:p>
        </p:txBody>
      </p:sp>
      <p:sp>
        <p:nvSpPr>
          <p:cNvPr id="2409491" name="Arc 19"/>
          <p:cNvSpPr>
            <a:spLocks/>
          </p:cNvSpPr>
          <p:nvPr/>
        </p:nvSpPr>
        <p:spPr bwMode="auto">
          <a:xfrm flipH="1">
            <a:off x="4035425" y="1790700"/>
            <a:ext cx="2516188" cy="5448300"/>
          </a:xfrm>
          <a:custGeom>
            <a:avLst/>
            <a:gdLst>
              <a:gd name="G0" fmla="+- 0 0 0"/>
              <a:gd name="G1" fmla="+- 20418 0 0"/>
              <a:gd name="G2" fmla="+- 21600 0 0"/>
              <a:gd name="T0" fmla="*/ 7046 w 21495"/>
              <a:gd name="T1" fmla="*/ 0 h 20418"/>
              <a:gd name="T2" fmla="*/ 21495 w 21495"/>
              <a:gd name="T3" fmla="*/ 18287 h 20418"/>
              <a:gd name="T4" fmla="*/ 0 w 21495"/>
              <a:gd name="T5" fmla="*/ 20418 h 20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95" h="20418" fill="none" extrusionOk="0">
                <a:moveTo>
                  <a:pt x="7046" y="-1"/>
                </a:moveTo>
                <a:cubicBezTo>
                  <a:pt x="15019" y="2751"/>
                  <a:pt x="20662" y="9892"/>
                  <a:pt x="21494" y="18287"/>
                </a:cubicBezTo>
              </a:path>
              <a:path w="21495" h="20418" stroke="0" extrusionOk="0">
                <a:moveTo>
                  <a:pt x="7046" y="-1"/>
                </a:moveTo>
                <a:cubicBezTo>
                  <a:pt x="15019" y="2751"/>
                  <a:pt x="20662" y="9892"/>
                  <a:pt x="21494" y="18287"/>
                </a:cubicBezTo>
                <a:lnTo>
                  <a:pt x="0" y="20418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09492" name="Group 20"/>
          <p:cNvGrpSpPr>
            <a:grpSpLocks/>
          </p:cNvGrpSpPr>
          <p:nvPr/>
        </p:nvGrpSpPr>
        <p:grpSpPr bwMode="auto">
          <a:xfrm>
            <a:off x="1866900" y="1900238"/>
            <a:ext cx="4406900" cy="5338762"/>
            <a:chOff x="1176" y="1197"/>
            <a:chExt cx="2776" cy="3363"/>
          </a:xfrm>
        </p:grpSpPr>
        <p:sp>
          <p:nvSpPr>
            <p:cNvPr id="2409493" name="Arc 21"/>
            <p:cNvSpPr>
              <a:spLocks/>
            </p:cNvSpPr>
            <p:nvPr/>
          </p:nvSpPr>
          <p:spPr bwMode="auto">
            <a:xfrm flipH="1">
              <a:off x="1691" y="1710"/>
              <a:ext cx="1562" cy="2792"/>
            </a:xfrm>
            <a:custGeom>
              <a:avLst/>
              <a:gdLst>
                <a:gd name="G0" fmla="+- 0 0 0"/>
                <a:gd name="G1" fmla="+- 16606 0 0"/>
                <a:gd name="G2" fmla="+- 21600 0 0"/>
                <a:gd name="T0" fmla="*/ 13813 w 21186"/>
                <a:gd name="T1" fmla="*/ 0 h 16606"/>
                <a:gd name="T2" fmla="*/ 21186 w 21186"/>
                <a:gd name="T3" fmla="*/ 12400 h 16606"/>
                <a:gd name="T4" fmla="*/ 0 w 21186"/>
                <a:gd name="T5" fmla="*/ 16606 h 16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86" h="16606" fill="none" extrusionOk="0">
                  <a:moveTo>
                    <a:pt x="13813" y="-1"/>
                  </a:moveTo>
                  <a:cubicBezTo>
                    <a:pt x="17619" y="3166"/>
                    <a:pt x="20222" y="7543"/>
                    <a:pt x="21186" y="12399"/>
                  </a:cubicBezTo>
                </a:path>
                <a:path w="21186" h="16606" stroke="0" extrusionOk="0">
                  <a:moveTo>
                    <a:pt x="13813" y="-1"/>
                  </a:moveTo>
                  <a:cubicBezTo>
                    <a:pt x="17619" y="3166"/>
                    <a:pt x="20222" y="7543"/>
                    <a:pt x="21186" y="12399"/>
                  </a:cubicBezTo>
                  <a:lnTo>
                    <a:pt x="0" y="16606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494" name="Arc 22"/>
            <p:cNvSpPr>
              <a:spLocks/>
            </p:cNvSpPr>
            <p:nvPr/>
          </p:nvSpPr>
          <p:spPr bwMode="auto">
            <a:xfrm flipH="1">
              <a:off x="2371" y="1197"/>
              <a:ext cx="1581" cy="3363"/>
            </a:xfrm>
            <a:custGeom>
              <a:avLst/>
              <a:gdLst>
                <a:gd name="G0" fmla="+- 0 0 0"/>
                <a:gd name="G1" fmla="+- 20009 0 0"/>
                <a:gd name="G2" fmla="+- 21600 0 0"/>
                <a:gd name="T0" fmla="*/ 8137 w 21435"/>
                <a:gd name="T1" fmla="*/ 0 h 20009"/>
                <a:gd name="T2" fmla="*/ 21435 w 21435"/>
                <a:gd name="T3" fmla="*/ 17342 h 20009"/>
                <a:gd name="T4" fmla="*/ 0 w 21435"/>
                <a:gd name="T5" fmla="*/ 20009 h 20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35" h="20009" fill="none" extrusionOk="0">
                  <a:moveTo>
                    <a:pt x="8136" y="0"/>
                  </a:moveTo>
                  <a:cubicBezTo>
                    <a:pt x="15382" y="2946"/>
                    <a:pt x="20468" y="9580"/>
                    <a:pt x="21434" y="17342"/>
                  </a:cubicBezTo>
                </a:path>
                <a:path w="21435" h="20009" stroke="0" extrusionOk="0">
                  <a:moveTo>
                    <a:pt x="8136" y="0"/>
                  </a:moveTo>
                  <a:cubicBezTo>
                    <a:pt x="15382" y="2946"/>
                    <a:pt x="20468" y="9580"/>
                    <a:pt x="21434" y="17342"/>
                  </a:cubicBezTo>
                  <a:lnTo>
                    <a:pt x="0" y="20009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495" name="Arc 23"/>
            <p:cNvSpPr>
              <a:spLocks/>
            </p:cNvSpPr>
            <p:nvPr/>
          </p:nvSpPr>
          <p:spPr bwMode="auto">
            <a:xfrm flipH="1">
              <a:off x="2200" y="1282"/>
              <a:ext cx="1577" cy="3256"/>
            </a:xfrm>
            <a:custGeom>
              <a:avLst/>
              <a:gdLst>
                <a:gd name="G0" fmla="+- 0 0 0"/>
                <a:gd name="G1" fmla="+- 19375 0 0"/>
                <a:gd name="G2" fmla="+- 21600 0 0"/>
                <a:gd name="T0" fmla="*/ 9548 w 21390"/>
                <a:gd name="T1" fmla="*/ 0 h 19375"/>
                <a:gd name="T2" fmla="*/ 21390 w 21390"/>
                <a:gd name="T3" fmla="*/ 16372 h 19375"/>
                <a:gd name="T4" fmla="*/ 0 w 21390"/>
                <a:gd name="T5" fmla="*/ 19375 h 19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90" h="19375" fill="none" extrusionOk="0">
                  <a:moveTo>
                    <a:pt x="9548" y="-1"/>
                  </a:moveTo>
                  <a:cubicBezTo>
                    <a:pt x="15962" y="3160"/>
                    <a:pt x="20396" y="9290"/>
                    <a:pt x="21390" y="16371"/>
                  </a:cubicBezTo>
                </a:path>
                <a:path w="21390" h="19375" stroke="0" extrusionOk="0">
                  <a:moveTo>
                    <a:pt x="9548" y="-1"/>
                  </a:moveTo>
                  <a:cubicBezTo>
                    <a:pt x="15962" y="3160"/>
                    <a:pt x="20396" y="9290"/>
                    <a:pt x="21390" y="16371"/>
                  </a:cubicBezTo>
                  <a:lnTo>
                    <a:pt x="0" y="19375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496" name="Arc 24"/>
            <p:cNvSpPr>
              <a:spLocks/>
            </p:cNvSpPr>
            <p:nvPr/>
          </p:nvSpPr>
          <p:spPr bwMode="auto">
            <a:xfrm flipH="1">
              <a:off x="2029" y="1387"/>
              <a:ext cx="1573" cy="3133"/>
            </a:xfrm>
            <a:custGeom>
              <a:avLst/>
              <a:gdLst>
                <a:gd name="G0" fmla="+- 0 0 0"/>
                <a:gd name="G1" fmla="+- 18642 0 0"/>
                <a:gd name="G2" fmla="+- 21600 0 0"/>
                <a:gd name="T0" fmla="*/ 10910 w 21335"/>
                <a:gd name="T1" fmla="*/ 0 h 18642"/>
                <a:gd name="T2" fmla="*/ 21335 w 21335"/>
                <a:gd name="T3" fmla="*/ 15268 h 18642"/>
                <a:gd name="T4" fmla="*/ 0 w 21335"/>
                <a:gd name="T5" fmla="*/ 18642 h 18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35" h="18642" fill="none" extrusionOk="0">
                  <a:moveTo>
                    <a:pt x="10910" y="-1"/>
                  </a:moveTo>
                  <a:cubicBezTo>
                    <a:pt x="16497" y="3269"/>
                    <a:pt x="20323" y="8873"/>
                    <a:pt x="21334" y="15268"/>
                  </a:cubicBezTo>
                </a:path>
                <a:path w="21335" h="18642" stroke="0" extrusionOk="0">
                  <a:moveTo>
                    <a:pt x="10910" y="-1"/>
                  </a:moveTo>
                  <a:cubicBezTo>
                    <a:pt x="16497" y="3269"/>
                    <a:pt x="20323" y="8873"/>
                    <a:pt x="21334" y="15268"/>
                  </a:cubicBezTo>
                  <a:lnTo>
                    <a:pt x="0" y="18642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497" name="Arc 25"/>
            <p:cNvSpPr>
              <a:spLocks/>
            </p:cNvSpPr>
            <p:nvPr/>
          </p:nvSpPr>
          <p:spPr bwMode="auto">
            <a:xfrm flipH="1">
              <a:off x="1858" y="1533"/>
              <a:ext cx="1569" cy="2969"/>
            </a:xfrm>
            <a:custGeom>
              <a:avLst/>
              <a:gdLst>
                <a:gd name="G0" fmla="+- 0 0 0"/>
                <a:gd name="G1" fmla="+- 17669 0 0"/>
                <a:gd name="G2" fmla="+- 21600 0 0"/>
                <a:gd name="T0" fmla="*/ 12425 w 21276"/>
                <a:gd name="T1" fmla="*/ 0 h 17669"/>
                <a:gd name="T2" fmla="*/ 21276 w 21276"/>
                <a:gd name="T3" fmla="*/ 13940 h 17669"/>
                <a:gd name="T4" fmla="*/ 0 w 21276"/>
                <a:gd name="T5" fmla="*/ 17669 h 17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76" h="17669" fill="none" extrusionOk="0">
                  <a:moveTo>
                    <a:pt x="12424" y="0"/>
                  </a:moveTo>
                  <a:cubicBezTo>
                    <a:pt x="17104" y="3291"/>
                    <a:pt x="20287" y="8304"/>
                    <a:pt x="21275" y="13940"/>
                  </a:cubicBezTo>
                </a:path>
                <a:path w="21276" h="17669" stroke="0" extrusionOk="0">
                  <a:moveTo>
                    <a:pt x="12424" y="0"/>
                  </a:moveTo>
                  <a:cubicBezTo>
                    <a:pt x="17104" y="3291"/>
                    <a:pt x="20287" y="8304"/>
                    <a:pt x="21275" y="13940"/>
                  </a:cubicBezTo>
                  <a:lnTo>
                    <a:pt x="0" y="17669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498" name="Arc 26"/>
            <p:cNvSpPr>
              <a:spLocks/>
            </p:cNvSpPr>
            <p:nvPr/>
          </p:nvSpPr>
          <p:spPr bwMode="auto">
            <a:xfrm flipH="1">
              <a:off x="1528" y="1915"/>
              <a:ext cx="1550" cy="2627"/>
            </a:xfrm>
            <a:custGeom>
              <a:avLst/>
              <a:gdLst>
                <a:gd name="G0" fmla="+- 0 0 0"/>
                <a:gd name="G1" fmla="+- 15629 0 0"/>
                <a:gd name="G2" fmla="+- 21600 0 0"/>
                <a:gd name="T0" fmla="*/ 14910 w 21026"/>
                <a:gd name="T1" fmla="*/ 0 h 15629"/>
                <a:gd name="T2" fmla="*/ 21026 w 21026"/>
                <a:gd name="T3" fmla="*/ 10681 h 15629"/>
                <a:gd name="T4" fmla="*/ 0 w 21026"/>
                <a:gd name="T5" fmla="*/ 15629 h 15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26" h="15629" fill="none" extrusionOk="0">
                  <a:moveTo>
                    <a:pt x="14909" y="0"/>
                  </a:moveTo>
                  <a:cubicBezTo>
                    <a:pt x="17941" y="2892"/>
                    <a:pt x="20065" y="6603"/>
                    <a:pt x="21025" y="10681"/>
                  </a:cubicBezTo>
                </a:path>
                <a:path w="21026" h="15629" stroke="0" extrusionOk="0">
                  <a:moveTo>
                    <a:pt x="14909" y="0"/>
                  </a:moveTo>
                  <a:cubicBezTo>
                    <a:pt x="17941" y="2892"/>
                    <a:pt x="20065" y="6603"/>
                    <a:pt x="21025" y="10681"/>
                  </a:cubicBezTo>
                  <a:lnTo>
                    <a:pt x="0" y="15629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499" name="Arc 27"/>
            <p:cNvSpPr>
              <a:spLocks/>
            </p:cNvSpPr>
            <p:nvPr/>
          </p:nvSpPr>
          <p:spPr bwMode="auto">
            <a:xfrm flipH="1">
              <a:off x="1345" y="2175"/>
              <a:ext cx="856" cy="1872"/>
            </a:xfrm>
            <a:custGeom>
              <a:avLst/>
              <a:gdLst>
                <a:gd name="G0" fmla="+- 0 0 0"/>
                <a:gd name="G1" fmla="+- 17930 0 0"/>
                <a:gd name="G2" fmla="+- 21600 0 0"/>
                <a:gd name="T0" fmla="*/ 12045 w 21189"/>
                <a:gd name="T1" fmla="*/ 0 h 17930"/>
                <a:gd name="T2" fmla="*/ 21189 w 21189"/>
                <a:gd name="T3" fmla="*/ 13737 h 17930"/>
                <a:gd name="T4" fmla="*/ 0 w 21189"/>
                <a:gd name="T5" fmla="*/ 17930 h 17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89" h="17930" fill="none" extrusionOk="0">
                  <a:moveTo>
                    <a:pt x="12044" y="0"/>
                  </a:moveTo>
                  <a:cubicBezTo>
                    <a:pt x="16790" y="3188"/>
                    <a:pt x="20079" y="8128"/>
                    <a:pt x="21189" y="13736"/>
                  </a:cubicBezTo>
                </a:path>
                <a:path w="21189" h="17930" stroke="0" extrusionOk="0">
                  <a:moveTo>
                    <a:pt x="12044" y="0"/>
                  </a:moveTo>
                  <a:cubicBezTo>
                    <a:pt x="16790" y="3188"/>
                    <a:pt x="20079" y="8128"/>
                    <a:pt x="21189" y="13736"/>
                  </a:cubicBezTo>
                  <a:lnTo>
                    <a:pt x="0" y="17930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500" name="Arc 28"/>
            <p:cNvSpPr>
              <a:spLocks/>
            </p:cNvSpPr>
            <p:nvPr/>
          </p:nvSpPr>
          <p:spPr bwMode="auto">
            <a:xfrm flipH="1">
              <a:off x="1176" y="2610"/>
              <a:ext cx="681" cy="1206"/>
            </a:xfrm>
            <a:custGeom>
              <a:avLst/>
              <a:gdLst>
                <a:gd name="G0" fmla="+- 0 0 0"/>
                <a:gd name="G1" fmla="+- 15539 0 0"/>
                <a:gd name="G2" fmla="+- 21600 0 0"/>
                <a:gd name="T0" fmla="*/ 15003 w 21198"/>
                <a:gd name="T1" fmla="*/ 0 h 15539"/>
                <a:gd name="T2" fmla="*/ 21198 w 21198"/>
                <a:gd name="T3" fmla="*/ 11393 h 15539"/>
                <a:gd name="T4" fmla="*/ 0 w 21198"/>
                <a:gd name="T5" fmla="*/ 15539 h 15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98" h="15539" fill="none" extrusionOk="0">
                  <a:moveTo>
                    <a:pt x="15003" y="-1"/>
                  </a:moveTo>
                  <a:cubicBezTo>
                    <a:pt x="18186" y="3073"/>
                    <a:pt x="20349" y="7050"/>
                    <a:pt x="21198" y="11392"/>
                  </a:cubicBezTo>
                </a:path>
                <a:path w="21198" h="15539" stroke="0" extrusionOk="0">
                  <a:moveTo>
                    <a:pt x="15003" y="-1"/>
                  </a:moveTo>
                  <a:cubicBezTo>
                    <a:pt x="18186" y="3073"/>
                    <a:pt x="20349" y="7050"/>
                    <a:pt x="21198" y="11392"/>
                  </a:cubicBezTo>
                  <a:lnTo>
                    <a:pt x="0" y="15539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09501" name="Freeform 29"/>
          <p:cNvSpPr>
            <a:spLocks/>
          </p:cNvSpPr>
          <p:nvPr/>
        </p:nvSpPr>
        <p:spPr bwMode="auto">
          <a:xfrm>
            <a:off x="1720850" y="3289300"/>
            <a:ext cx="1168400" cy="2165350"/>
          </a:xfrm>
          <a:custGeom>
            <a:avLst/>
            <a:gdLst>
              <a:gd name="T0" fmla="*/ 736 w 736"/>
              <a:gd name="T1" fmla="*/ 0 h 1364"/>
              <a:gd name="T2" fmla="*/ 560 w 736"/>
              <a:gd name="T3" fmla="*/ 178 h 1364"/>
              <a:gd name="T4" fmla="*/ 362 w 736"/>
              <a:gd name="T5" fmla="*/ 436 h 1364"/>
              <a:gd name="T6" fmla="*/ 170 w 736"/>
              <a:gd name="T7" fmla="*/ 730 h 1364"/>
              <a:gd name="T8" fmla="*/ 43 w 736"/>
              <a:gd name="T9" fmla="*/ 1074 h 1364"/>
              <a:gd name="T10" fmla="*/ 16 w 736"/>
              <a:gd name="T11" fmla="*/ 1216 h 1364"/>
              <a:gd name="T12" fmla="*/ 4 w 736"/>
              <a:gd name="T13" fmla="*/ 1288 h 1364"/>
              <a:gd name="T14" fmla="*/ 40 w 736"/>
              <a:gd name="T15" fmla="*/ 1364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6" h="1364">
                <a:moveTo>
                  <a:pt x="736" y="0"/>
                </a:moveTo>
                <a:cubicBezTo>
                  <a:pt x="707" y="30"/>
                  <a:pt x="622" y="105"/>
                  <a:pt x="560" y="178"/>
                </a:cubicBezTo>
                <a:cubicBezTo>
                  <a:pt x="498" y="251"/>
                  <a:pt x="427" y="344"/>
                  <a:pt x="362" y="436"/>
                </a:cubicBezTo>
                <a:cubicBezTo>
                  <a:pt x="297" y="528"/>
                  <a:pt x="223" y="624"/>
                  <a:pt x="170" y="730"/>
                </a:cubicBezTo>
                <a:cubicBezTo>
                  <a:pt x="117" y="836"/>
                  <a:pt x="69" y="993"/>
                  <a:pt x="43" y="1074"/>
                </a:cubicBezTo>
                <a:cubicBezTo>
                  <a:pt x="17" y="1155"/>
                  <a:pt x="22" y="1180"/>
                  <a:pt x="16" y="1216"/>
                </a:cubicBezTo>
                <a:cubicBezTo>
                  <a:pt x="10" y="1252"/>
                  <a:pt x="0" y="1263"/>
                  <a:pt x="4" y="1288"/>
                </a:cubicBezTo>
                <a:cubicBezTo>
                  <a:pt x="8" y="1313"/>
                  <a:pt x="33" y="1348"/>
                  <a:pt x="40" y="1364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09502" name="Object 30"/>
          <p:cNvGraphicFramePr>
            <a:graphicFrameLocks noChangeAspect="1"/>
          </p:cNvGraphicFramePr>
          <p:nvPr/>
        </p:nvGraphicFramePr>
        <p:xfrm>
          <a:off x="1239838" y="6057900"/>
          <a:ext cx="14446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512" name="公式" r:id="rId5" imgW="888840" imgH="279360" progId="Equation.3">
                  <p:embed/>
                </p:oleObj>
              </mc:Choice>
              <mc:Fallback>
                <p:oleObj name="公式" r:id="rId5" imgW="888840" imgH="2793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6057900"/>
                        <a:ext cx="14446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9503" name="Arc 31"/>
          <p:cNvSpPr>
            <a:spLocks/>
          </p:cNvSpPr>
          <p:nvPr/>
        </p:nvSpPr>
        <p:spPr bwMode="auto">
          <a:xfrm flipH="1">
            <a:off x="1720850" y="5489575"/>
            <a:ext cx="889000" cy="792163"/>
          </a:xfrm>
          <a:custGeom>
            <a:avLst/>
            <a:gdLst>
              <a:gd name="G0" fmla="+- 0 0 0"/>
              <a:gd name="G1" fmla="+- 18737 0 0"/>
              <a:gd name="G2" fmla="+- 21600 0 0"/>
              <a:gd name="T0" fmla="*/ 10746 w 21005"/>
              <a:gd name="T1" fmla="*/ 0 h 18737"/>
              <a:gd name="T2" fmla="*/ 21005 w 21005"/>
              <a:gd name="T3" fmla="*/ 13702 h 18737"/>
              <a:gd name="T4" fmla="*/ 0 w 21005"/>
              <a:gd name="T5" fmla="*/ 18737 h 18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05" h="18737" fill="none" extrusionOk="0">
                <a:moveTo>
                  <a:pt x="10746" y="-1"/>
                </a:moveTo>
                <a:cubicBezTo>
                  <a:pt x="15906" y="2959"/>
                  <a:pt x="19618" y="7916"/>
                  <a:pt x="21004" y="13702"/>
                </a:cubicBezTo>
              </a:path>
              <a:path w="21005" h="18737" stroke="0" extrusionOk="0">
                <a:moveTo>
                  <a:pt x="10746" y="-1"/>
                </a:moveTo>
                <a:cubicBezTo>
                  <a:pt x="15906" y="2959"/>
                  <a:pt x="19618" y="7916"/>
                  <a:pt x="21004" y="13702"/>
                </a:cubicBezTo>
                <a:lnTo>
                  <a:pt x="0" y="18737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504" name="Text Box 32"/>
          <p:cNvSpPr txBox="1">
            <a:spLocks noChangeArrowheads="1"/>
          </p:cNvSpPr>
          <p:nvPr/>
        </p:nvSpPr>
        <p:spPr bwMode="auto">
          <a:xfrm>
            <a:off x="658813" y="1279525"/>
            <a:ext cx="2595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i="0">
                <a:latin typeface="楷体_GB2312" pitchFamily="49" charset="-122"/>
              </a:rPr>
              <a:t>立体关于</a:t>
            </a:r>
            <a:r>
              <a:rPr lang="en-US" altLang="zh-CN" sz="2000" b="1"/>
              <a:t>xoy</a:t>
            </a:r>
            <a:r>
              <a:rPr lang="zh-CN" altLang="en-US" sz="2000" b="1" i="0">
                <a:latin typeface="楷体_GB2312" pitchFamily="49" charset="-122"/>
              </a:rPr>
              <a:t>平面对称</a:t>
            </a:r>
          </a:p>
        </p:txBody>
      </p:sp>
      <p:sp>
        <p:nvSpPr>
          <p:cNvPr id="2409505" name="Text Box 33"/>
          <p:cNvSpPr txBox="1">
            <a:spLocks noChangeArrowheads="1"/>
          </p:cNvSpPr>
          <p:nvPr/>
        </p:nvSpPr>
        <p:spPr bwMode="auto">
          <a:xfrm>
            <a:off x="166688" y="12192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i="0"/>
              <a:t>解</a:t>
            </a:r>
          </a:p>
        </p:txBody>
      </p:sp>
      <p:sp>
        <p:nvSpPr>
          <p:cNvPr id="2409506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360363" y="152400"/>
            <a:ext cx="554037" cy="53975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7.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409507" name="Text Box 35"/>
          <p:cNvSpPr txBox="1">
            <a:spLocks noChangeArrowheads="1"/>
          </p:cNvSpPr>
          <p:nvPr/>
        </p:nvSpPr>
        <p:spPr bwMode="auto">
          <a:xfrm>
            <a:off x="3352800" y="1279525"/>
            <a:ext cx="2620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1" i="0"/>
              <a:t>作上半块</a:t>
            </a:r>
            <a:r>
              <a:rPr lang="zh-CN" altLang="en-US" sz="2000" b="1" i="0">
                <a:latin typeface="楷体_GB2312" pitchFamily="49" charset="-122"/>
              </a:rPr>
              <a:t>立体图 </a:t>
            </a:r>
            <a:r>
              <a:rPr lang="zh-CN" altLang="en-US" sz="2000" b="1" i="0">
                <a:solidFill>
                  <a:srgbClr val="339933"/>
                </a:solidFill>
                <a:latin typeface="楷体_GB2312" pitchFamily="49" charset="-122"/>
                <a:sym typeface="Symbol" pitchFamily="18" charset="2"/>
              </a:rPr>
              <a:t></a:t>
            </a:r>
            <a:r>
              <a:rPr lang="en-US" altLang="zh-CN" sz="2000" b="1" i="0" baseline="-25000">
                <a:solidFill>
                  <a:srgbClr val="339933"/>
                </a:solidFill>
                <a:latin typeface="楷体_GB2312" pitchFamily="49" charset="-122"/>
                <a:sym typeface="Symbol" pitchFamily="18" charset="2"/>
              </a:rPr>
              <a:t>1</a:t>
            </a:r>
            <a:endParaRPr lang="en-US" altLang="zh-CN" sz="2000" b="1" i="0">
              <a:latin typeface="楷体_GB2312" pitchFamily="49" charset="-122"/>
            </a:endParaRPr>
          </a:p>
        </p:txBody>
      </p:sp>
      <p:sp>
        <p:nvSpPr>
          <p:cNvPr id="2409508" name="AutoShape 36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9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9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09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9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09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09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0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0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09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09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40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0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0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40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40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40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0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40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40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240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40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0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240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09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09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09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09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9474" grpId="0" animBg="1"/>
      <p:bldP spid="2409475" grpId="0" animBg="1"/>
      <p:bldP spid="2409477" grpId="0" animBg="1"/>
      <p:bldP spid="2409478" grpId="0" animBg="1"/>
      <p:bldP spid="2409479" grpId="0" animBg="1"/>
      <p:bldP spid="2409489" grpId="0" animBg="1"/>
      <p:bldP spid="2409490" grpId="0" autoUpdateAnimBg="0"/>
      <p:bldP spid="2409491" grpId="0" animBg="1"/>
      <p:bldP spid="2409501" grpId="0" animBg="1"/>
      <p:bldP spid="2409503" grpId="0" animBg="1"/>
      <p:bldP spid="2409504" grpId="0" autoUpdateAnimBg="0"/>
      <p:bldP spid="2409505" grpId="0" autoUpdateAnimBg="0"/>
      <p:bldP spid="240950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378" name="Freeform 2"/>
          <p:cNvSpPr>
            <a:spLocks/>
          </p:cNvSpPr>
          <p:nvPr/>
        </p:nvSpPr>
        <p:spPr bwMode="auto">
          <a:xfrm>
            <a:off x="1719263" y="1808163"/>
            <a:ext cx="3994150" cy="4849812"/>
          </a:xfrm>
          <a:custGeom>
            <a:avLst/>
            <a:gdLst>
              <a:gd name="T0" fmla="*/ 1473 w 2516"/>
              <a:gd name="T1" fmla="*/ 2839 h 3055"/>
              <a:gd name="T2" fmla="*/ 1497 w 2516"/>
              <a:gd name="T3" fmla="*/ 2545 h 3055"/>
              <a:gd name="T4" fmla="*/ 1533 w 2516"/>
              <a:gd name="T5" fmla="*/ 2296 h 3055"/>
              <a:gd name="T6" fmla="*/ 1578 w 2516"/>
              <a:gd name="T7" fmla="*/ 2017 h 3055"/>
              <a:gd name="T8" fmla="*/ 1620 w 2516"/>
              <a:gd name="T9" fmla="*/ 1807 h 3055"/>
              <a:gd name="T10" fmla="*/ 1689 w 2516"/>
              <a:gd name="T11" fmla="*/ 1504 h 3055"/>
              <a:gd name="T12" fmla="*/ 1749 w 2516"/>
              <a:gd name="T13" fmla="*/ 1294 h 3055"/>
              <a:gd name="T14" fmla="*/ 1845 w 2516"/>
              <a:gd name="T15" fmla="*/ 1030 h 3055"/>
              <a:gd name="T16" fmla="*/ 1965 w 2516"/>
              <a:gd name="T17" fmla="*/ 763 h 3055"/>
              <a:gd name="T18" fmla="*/ 2067 w 2516"/>
              <a:gd name="T19" fmla="*/ 571 h 3055"/>
              <a:gd name="T20" fmla="*/ 2198 w 2516"/>
              <a:gd name="T21" fmla="*/ 361 h 3055"/>
              <a:gd name="T22" fmla="*/ 2349 w 2516"/>
              <a:gd name="T23" fmla="*/ 175 h 3055"/>
              <a:gd name="T24" fmla="*/ 2501 w 2516"/>
              <a:gd name="T25" fmla="*/ 24 h 3055"/>
              <a:gd name="T26" fmla="*/ 2516 w 2516"/>
              <a:gd name="T27" fmla="*/ 0 h 3055"/>
              <a:gd name="T28" fmla="*/ 2412 w 2516"/>
              <a:gd name="T29" fmla="*/ 19 h 3055"/>
              <a:gd name="T30" fmla="*/ 2235 w 2516"/>
              <a:gd name="T31" fmla="*/ 61 h 3055"/>
              <a:gd name="T32" fmla="*/ 1977 w 2516"/>
              <a:gd name="T33" fmla="*/ 144 h 3055"/>
              <a:gd name="T34" fmla="*/ 1544 w 2516"/>
              <a:gd name="T35" fmla="*/ 325 h 3055"/>
              <a:gd name="T36" fmla="*/ 1176 w 2516"/>
              <a:gd name="T37" fmla="*/ 555 h 3055"/>
              <a:gd name="T38" fmla="*/ 866 w 2516"/>
              <a:gd name="T39" fmla="*/ 808 h 3055"/>
              <a:gd name="T40" fmla="*/ 609 w 2516"/>
              <a:gd name="T41" fmla="*/ 1051 h 3055"/>
              <a:gd name="T42" fmla="*/ 465 w 2516"/>
              <a:gd name="T43" fmla="*/ 1225 h 3055"/>
              <a:gd name="T44" fmla="*/ 345 w 2516"/>
              <a:gd name="T45" fmla="*/ 1387 h 3055"/>
              <a:gd name="T46" fmla="*/ 261 w 2516"/>
              <a:gd name="T47" fmla="*/ 1507 h 3055"/>
              <a:gd name="T48" fmla="*/ 189 w 2516"/>
              <a:gd name="T49" fmla="*/ 1627 h 3055"/>
              <a:gd name="T50" fmla="*/ 135 w 2516"/>
              <a:gd name="T51" fmla="*/ 1753 h 3055"/>
              <a:gd name="T52" fmla="*/ 86 w 2516"/>
              <a:gd name="T53" fmla="*/ 1888 h 3055"/>
              <a:gd name="T54" fmla="*/ 17 w 2516"/>
              <a:gd name="T55" fmla="*/ 2070 h 3055"/>
              <a:gd name="T56" fmla="*/ 0 w 2516"/>
              <a:gd name="T57" fmla="*/ 2191 h 3055"/>
              <a:gd name="T58" fmla="*/ 18 w 2516"/>
              <a:gd name="T59" fmla="*/ 2251 h 3055"/>
              <a:gd name="T60" fmla="*/ 57 w 2516"/>
              <a:gd name="T61" fmla="*/ 2323 h 3055"/>
              <a:gd name="T62" fmla="*/ 189 w 2516"/>
              <a:gd name="T63" fmla="*/ 2431 h 3055"/>
              <a:gd name="T64" fmla="*/ 369 w 2516"/>
              <a:gd name="T65" fmla="*/ 2536 h 3055"/>
              <a:gd name="T66" fmla="*/ 597 w 2516"/>
              <a:gd name="T67" fmla="*/ 2653 h 3055"/>
              <a:gd name="T68" fmla="*/ 1023 w 2516"/>
              <a:gd name="T69" fmla="*/ 2851 h 3055"/>
              <a:gd name="T70" fmla="*/ 1458 w 2516"/>
              <a:gd name="T71" fmla="*/ 3055 h 3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16" h="3055">
                <a:moveTo>
                  <a:pt x="1473" y="2839"/>
                </a:moveTo>
                <a:lnTo>
                  <a:pt x="1497" y="2545"/>
                </a:lnTo>
                <a:lnTo>
                  <a:pt x="1533" y="2296"/>
                </a:lnTo>
                <a:lnTo>
                  <a:pt x="1578" y="2017"/>
                </a:lnTo>
                <a:lnTo>
                  <a:pt x="1620" y="1807"/>
                </a:lnTo>
                <a:lnTo>
                  <a:pt x="1689" y="1504"/>
                </a:lnTo>
                <a:lnTo>
                  <a:pt x="1749" y="1294"/>
                </a:lnTo>
                <a:lnTo>
                  <a:pt x="1845" y="1030"/>
                </a:lnTo>
                <a:lnTo>
                  <a:pt x="1965" y="763"/>
                </a:lnTo>
                <a:lnTo>
                  <a:pt x="2067" y="571"/>
                </a:lnTo>
                <a:lnTo>
                  <a:pt x="2198" y="361"/>
                </a:lnTo>
                <a:lnTo>
                  <a:pt x="2349" y="175"/>
                </a:lnTo>
                <a:lnTo>
                  <a:pt x="2501" y="24"/>
                </a:lnTo>
                <a:lnTo>
                  <a:pt x="2516" y="0"/>
                </a:lnTo>
                <a:lnTo>
                  <a:pt x="2412" y="19"/>
                </a:lnTo>
                <a:lnTo>
                  <a:pt x="2235" y="61"/>
                </a:lnTo>
                <a:lnTo>
                  <a:pt x="1977" y="144"/>
                </a:lnTo>
                <a:lnTo>
                  <a:pt x="1544" y="325"/>
                </a:lnTo>
                <a:lnTo>
                  <a:pt x="1176" y="555"/>
                </a:lnTo>
                <a:lnTo>
                  <a:pt x="866" y="808"/>
                </a:lnTo>
                <a:lnTo>
                  <a:pt x="609" y="1051"/>
                </a:lnTo>
                <a:lnTo>
                  <a:pt x="465" y="1225"/>
                </a:lnTo>
                <a:lnTo>
                  <a:pt x="345" y="1387"/>
                </a:lnTo>
                <a:lnTo>
                  <a:pt x="261" y="1507"/>
                </a:lnTo>
                <a:lnTo>
                  <a:pt x="189" y="1627"/>
                </a:lnTo>
                <a:lnTo>
                  <a:pt x="135" y="1753"/>
                </a:lnTo>
                <a:lnTo>
                  <a:pt x="86" y="1888"/>
                </a:lnTo>
                <a:lnTo>
                  <a:pt x="17" y="2070"/>
                </a:lnTo>
                <a:lnTo>
                  <a:pt x="0" y="2191"/>
                </a:lnTo>
                <a:lnTo>
                  <a:pt x="18" y="2251"/>
                </a:lnTo>
                <a:lnTo>
                  <a:pt x="57" y="2323"/>
                </a:lnTo>
                <a:lnTo>
                  <a:pt x="189" y="2431"/>
                </a:lnTo>
                <a:lnTo>
                  <a:pt x="369" y="2536"/>
                </a:lnTo>
                <a:lnTo>
                  <a:pt x="597" y="2653"/>
                </a:lnTo>
                <a:lnTo>
                  <a:pt x="1023" y="2851"/>
                </a:lnTo>
                <a:lnTo>
                  <a:pt x="1458" y="3055"/>
                </a:lnTo>
              </a:path>
            </a:pathLst>
          </a:custGeom>
          <a:solidFill>
            <a:srgbClr val="66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5379" name="Freeform 3"/>
          <p:cNvSpPr>
            <a:spLocks/>
          </p:cNvSpPr>
          <p:nvPr/>
        </p:nvSpPr>
        <p:spPr bwMode="auto">
          <a:xfrm>
            <a:off x="4038600" y="1819275"/>
            <a:ext cx="1685925" cy="4843463"/>
          </a:xfrm>
          <a:custGeom>
            <a:avLst/>
            <a:gdLst>
              <a:gd name="T0" fmla="*/ 6 w 1062"/>
              <a:gd name="T1" fmla="*/ 3051 h 3051"/>
              <a:gd name="T2" fmla="*/ 0 w 1062"/>
              <a:gd name="T3" fmla="*/ 2946 h 3051"/>
              <a:gd name="T4" fmla="*/ 12 w 1062"/>
              <a:gd name="T5" fmla="*/ 2814 h 3051"/>
              <a:gd name="T6" fmla="*/ 30 w 1062"/>
              <a:gd name="T7" fmla="*/ 2607 h 3051"/>
              <a:gd name="T8" fmla="*/ 48 w 1062"/>
              <a:gd name="T9" fmla="*/ 2358 h 3051"/>
              <a:gd name="T10" fmla="*/ 112 w 1062"/>
              <a:gd name="T11" fmla="*/ 2006 h 3051"/>
              <a:gd name="T12" fmla="*/ 168 w 1062"/>
              <a:gd name="T13" fmla="*/ 1718 h 3051"/>
              <a:gd name="T14" fmla="*/ 224 w 1062"/>
              <a:gd name="T15" fmla="*/ 1534 h 3051"/>
              <a:gd name="T16" fmla="*/ 266 w 1062"/>
              <a:gd name="T17" fmla="*/ 1376 h 3051"/>
              <a:gd name="T18" fmla="*/ 328 w 1062"/>
              <a:gd name="T19" fmla="*/ 1182 h 3051"/>
              <a:gd name="T20" fmla="*/ 362 w 1062"/>
              <a:gd name="T21" fmla="*/ 1083 h 3051"/>
              <a:gd name="T22" fmla="*/ 400 w 1062"/>
              <a:gd name="T23" fmla="*/ 990 h 3051"/>
              <a:gd name="T24" fmla="*/ 474 w 1062"/>
              <a:gd name="T25" fmla="*/ 834 h 3051"/>
              <a:gd name="T26" fmla="*/ 552 w 1062"/>
              <a:gd name="T27" fmla="*/ 660 h 3051"/>
              <a:gd name="T28" fmla="*/ 678 w 1062"/>
              <a:gd name="T29" fmla="*/ 450 h 3051"/>
              <a:gd name="T30" fmla="*/ 750 w 1062"/>
              <a:gd name="T31" fmla="*/ 348 h 3051"/>
              <a:gd name="T32" fmla="*/ 864 w 1062"/>
              <a:gd name="T33" fmla="*/ 192 h 3051"/>
              <a:gd name="T34" fmla="*/ 1062 w 1062"/>
              <a:gd name="T35" fmla="*/ 0 h 3051"/>
              <a:gd name="T36" fmla="*/ 1056 w 1062"/>
              <a:gd name="T37" fmla="*/ 1998 h 3051"/>
              <a:gd name="T38" fmla="*/ 6 w 1062"/>
              <a:gd name="T39" fmla="*/ 3051 h 3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2" h="3051">
                <a:moveTo>
                  <a:pt x="6" y="3051"/>
                </a:moveTo>
                <a:lnTo>
                  <a:pt x="0" y="2946"/>
                </a:lnTo>
                <a:lnTo>
                  <a:pt x="12" y="2814"/>
                </a:lnTo>
                <a:lnTo>
                  <a:pt x="30" y="2607"/>
                </a:lnTo>
                <a:lnTo>
                  <a:pt x="48" y="2358"/>
                </a:lnTo>
                <a:lnTo>
                  <a:pt x="112" y="2006"/>
                </a:lnTo>
                <a:lnTo>
                  <a:pt x="168" y="1718"/>
                </a:lnTo>
                <a:lnTo>
                  <a:pt x="224" y="1534"/>
                </a:lnTo>
                <a:lnTo>
                  <a:pt x="266" y="1376"/>
                </a:lnTo>
                <a:lnTo>
                  <a:pt x="328" y="1182"/>
                </a:lnTo>
                <a:lnTo>
                  <a:pt x="362" y="1083"/>
                </a:lnTo>
                <a:lnTo>
                  <a:pt x="400" y="990"/>
                </a:lnTo>
                <a:lnTo>
                  <a:pt x="474" y="834"/>
                </a:lnTo>
                <a:lnTo>
                  <a:pt x="552" y="660"/>
                </a:lnTo>
                <a:lnTo>
                  <a:pt x="678" y="450"/>
                </a:lnTo>
                <a:lnTo>
                  <a:pt x="750" y="348"/>
                </a:lnTo>
                <a:lnTo>
                  <a:pt x="864" y="192"/>
                </a:lnTo>
                <a:lnTo>
                  <a:pt x="1062" y="0"/>
                </a:lnTo>
                <a:lnTo>
                  <a:pt x="1056" y="1998"/>
                </a:lnTo>
                <a:lnTo>
                  <a:pt x="6" y="3051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5380" name="Freeform 4"/>
          <p:cNvSpPr>
            <a:spLocks/>
          </p:cNvSpPr>
          <p:nvPr/>
        </p:nvSpPr>
        <p:spPr bwMode="auto">
          <a:xfrm>
            <a:off x="5715000" y="1819275"/>
            <a:ext cx="1588" cy="3187700"/>
          </a:xfrm>
          <a:custGeom>
            <a:avLst/>
            <a:gdLst>
              <a:gd name="T0" fmla="*/ 0 w 1"/>
              <a:gd name="T1" fmla="*/ 0 h 2008"/>
              <a:gd name="T2" fmla="*/ 1 w 1"/>
              <a:gd name="T3" fmla="*/ 2008 h 20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008">
                <a:moveTo>
                  <a:pt x="0" y="0"/>
                </a:moveTo>
                <a:lnTo>
                  <a:pt x="1" y="2008"/>
                </a:lnTo>
              </a:path>
            </a:pathLst>
          </a:custGeom>
          <a:noFill/>
          <a:ln w="38100" cap="rnd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5381" name="Freeform 5"/>
          <p:cNvSpPr>
            <a:spLocks/>
          </p:cNvSpPr>
          <p:nvPr/>
        </p:nvSpPr>
        <p:spPr bwMode="auto">
          <a:xfrm>
            <a:off x="4043363" y="5843588"/>
            <a:ext cx="833437" cy="831850"/>
          </a:xfrm>
          <a:custGeom>
            <a:avLst/>
            <a:gdLst>
              <a:gd name="T0" fmla="*/ 525 w 525"/>
              <a:gd name="T1" fmla="*/ 0 h 524"/>
              <a:gd name="T2" fmla="*/ 0 w 525"/>
              <a:gd name="T3" fmla="*/ 524 h 5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25" h="524">
                <a:moveTo>
                  <a:pt x="525" y="0"/>
                </a:moveTo>
                <a:lnTo>
                  <a:pt x="0" y="524"/>
                </a:lnTo>
              </a:path>
            </a:pathLst>
          </a:custGeom>
          <a:noFill/>
          <a:ln w="38100" cap="rnd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5382" name="Arc 6"/>
          <p:cNvSpPr>
            <a:spLocks/>
          </p:cNvSpPr>
          <p:nvPr/>
        </p:nvSpPr>
        <p:spPr bwMode="auto">
          <a:xfrm rot="17369806">
            <a:off x="3649663" y="1071563"/>
            <a:ext cx="4130675" cy="5819775"/>
          </a:xfrm>
          <a:custGeom>
            <a:avLst/>
            <a:gdLst>
              <a:gd name="G0" fmla="+- 0 0 0"/>
              <a:gd name="G1" fmla="+- 20299 0 0"/>
              <a:gd name="G2" fmla="+- 21600 0 0"/>
              <a:gd name="T0" fmla="*/ 7382 w 17511"/>
              <a:gd name="T1" fmla="*/ 0 h 20299"/>
              <a:gd name="T2" fmla="*/ 17511 w 17511"/>
              <a:gd name="T3" fmla="*/ 7653 h 20299"/>
              <a:gd name="T4" fmla="*/ 0 w 17511"/>
              <a:gd name="T5" fmla="*/ 20299 h 20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11" h="20299" fill="none" extrusionOk="0">
                <a:moveTo>
                  <a:pt x="7382" y="-1"/>
                </a:moveTo>
                <a:cubicBezTo>
                  <a:pt x="11448" y="1478"/>
                  <a:pt x="14977" y="4144"/>
                  <a:pt x="17511" y="7652"/>
                </a:cubicBezTo>
              </a:path>
              <a:path w="17511" h="20299" stroke="0" extrusionOk="0">
                <a:moveTo>
                  <a:pt x="7382" y="-1"/>
                </a:moveTo>
                <a:cubicBezTo>
                  <a:pt x="11448" y="1478"/>
                  <a:pt x="14977" y="4144"/>
                  <a:pt x="17511" y="7652"/>
                </a:cubicBezTo>
                <a:lnTo>
                  <a:pt x="0" y="20299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5383" name="Freeform 7"/>
          <p:cNvSpPr>
            <a:spLocks/>
          </p:cNvSpPr>
          <p:nvPr/>
        </p:nvSpPr>
        <p:spPr bwMode="auto">
          <a:xfrm>
            <a:off x="4881563" y="5000625"/>
            <a:ext cx="838200" cy="838200"/>
          </a:xfrm>
          <a:custGeom>
            <a:avLst/>
            <a:gdLst>
              <a:gd name="T0" fmla="*/ 528 w 528"/>
              <a:gd name="T1" fmla="*/ 0 h 528"/>
              <a:gd name="T2" fmla="*/ 0 w 528"/>
              <a:gd name="T3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28" h="528">
                <a:moveTo>
                  <a:pt x="528" y="0"/>
                </a:moveTo>
                <a:lnTo>
                  <a:pt x="0" y="528"/>
                </a:lnTo>
              </a:path>
            </a:pathLst>
          </a:custGeom>
          <a:noFill/>
          <a:ln w="38100" cap="rnd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5384" name="Freeform 8"/>
          <p:cNvSpPr>
            <a:spLocks/>
          </p:cNvSpPr>
          <p:nvPr/>
        </p:nvSpPr>
        <p:spPr bwMode="auto">
          <a:xfrm>
            <a:off x="1720850" y="3286125"/>
            <a:ext cx="1165225" cy="2168525"/>
          </a:xfrm>
          <a:custGeom>
            <a:avLst/>
            <a:gdLst>
              <a:gd name="T0" fmla="*/ 734 w 734"/>
              <a:gd name="T1" fmla="*/ 0 h 1366"/>
              <a:gd name="T2" fmla="*/ 560 w 734"/>
              <a:gd name="T3" fmla="*/ 180 h 1366"/>
              <a:gd name="T4" fmla="*/ 362 w 734"/>
              <a:gd name="T5" fmla="*/ 438 h 1366"/>
              <a:gd name="T6" fmla="*/ 170 w 734"/>
              <a:gd name="T7" fmla="*/ 732 h 1366"/>
              <a:gd name="T8" fmla="*/ 43 w 734"/>
              <a:gd name="T9" fmla="*/ 1076 h 1366"/>
              <a:gd name="T10" fmla="*/ 16 w 734"/>
              <a:gd name="T11" fmla="*/ 1218 h 1366"/>
              <a:gd name="T12" fmla="*/ 4 w 734"/>
              <a:gd name="T13" fmla="*/ 1290 h 1366"/>
              <a:gd name="T14" fmla="*/ 40 w 734"/>
              <a:gd name="T15" fmla="*/ 1366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4" h="1366">
                <a:moveTo>
                  <a:pt x="734" y="0"/>
                </a:moveTo>
                <a:cubicBezTo>
                  <a:pt x="705" y="30"/>
                  <a:pt x="622" y="107"/>
                  <a:pt x="560" y="180"/>
                </a:cubicBezTo>
                <a:cubicBezTo>
                  <a:pt x="498" y="253"/>
                  <a:pt x="427" y="346"/>
                  <a:pt x="362" y="438"/>
                </a:cubicBezTo>
                <a:cubicBezTo>
                  <a:pt x="297" y="530"/>
                  <a:pt x="223" y="626"/>
                  <a:pt x="170" y="732"/>
                </a:cubicBezTo>
                <a:cubicBezTo>
                  <a:pt x="117" y="838"/>
                  <a:pt x="69" y="995"/>
                  <a:pt x="43" y="1076"/>
                </a:cubicBezTo>
                <a:cubicBezTo>
                  <a:pt x="17" y="1157"/>
                  <a:pt x="22" y="1182"/>
                  <a:pt x="16" y="1218"/>
                </a:cubicBezTo>
                <a:cubicBezTo>
                  <a:pt x="10" y="1254"/>
                  <a:pt x="0" y="1265"/>
                  <a:pt x="4" y="1290"/>
                </a:cubicBezTo>
                <a:cubicBezTo>
                  <a:pt x="8" y="1315"/>
                  <a:pt x="33" y="1350"/>
                  <a:pt x="40" y="1366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5385" name="Freeform 9"/>
          <p:cNvSpPr>
            <a:spLocks/>
          </p:cNvSpPr>
          <p:nvPr/>
        </p:nvSpPr>
        <p:spPr bwMode="auto">
          <a:xfrm>
            <a:off x="1622425" y="5029200"/>
            <a:ext cx="2432050" cy="1638300"/>
          </a:xfrm>
          <a:custGeom>
            <a:avLst/>
            <a:gdLst>
              <a:gd name="T0" fmla="*/ 178 w 1532"/>
              <a:gd name="T1" fmla="*/ 0 h 1032"/>
              <a:gd name="T2" fmla="*/ 226 w 1532"/>
              <a:gd name="T3" fmla="*/ 384 h 1032"/>
              <a:gd name="T4" fmla="*/ 1532 w 1532"/>
              <a:gd name="T5" fmla="*/ 1032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2" h="1032">
                <a:moveTo>
                  <a:pt x="178" y="0"/>
                </a:moveTo>
                <a:cubicBezTo>
                  <a:pt x="34" y="116"/>
                  <a:pt x="0" y="212"/>
                  <a:pt x="226" y="384"/>
                </a:cubicBezTo>
                <a:cubicBezTo>
                  <a:pt x="452" y="556"/>
                  <a:pt x="1260" y="897"/>
                  <a:pt x="1532" y="103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5386" name="Text Box 10"/>
          <p:cNvSpPr txBox="1">
            <a:spLocks noChangeArrowheads="1"/>
          </p:cNvSpPr>
          <p:nvPr/>
        </p:nvSpPr>
        <p:spPr bwMode="auto">
          <a:xfrm>
            <a:off x="5724525" y="46926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i="0"/>
              <a:t>1</a:t>
            </a:r>
          </a:p>
        </p:txBody>
      </p:sp>
      <p:sp>
        <p:nvSpPr>
          <p:cNvPr id="2405387" name="Arc 11"/>
          <p:cNvSpPr>
            <a:spLocks/>
          </p:cNvSpPr>
          <p:nvPr/>
        </p:nvSpPr>
        <p:spPr bwMode="auto">
          <a:xfrm flipH="1">
            <a:off x="4876800" y="1819275"/>
            <a:ext cx="1677988" cy="5448300"/>
          </a:xfrm>
          <a:custGeom>
            <a:avLst/>
            <a:gdLst>
              <a:gd name="G0" fmla="+- 0 0 0"/>
              <a:gd name="G1" fmla="+- 20417 0 0"/>
              <a:gd name="G2" fmla="+- 21600 0 0"/>
              <a:gd name="T0" fmla="*/ 7051 w 14254"/>
              <a:gd name="T1" fmla="*/ 0 h 20417"/>
              <a:gd name="T2" fmla="*/ 14254 w 14254"/>
              <a:gd name="T3" fmla="*/ 4188 h 20417"/>
              <a:gd name="T4" fmla="*/ 0 w 14254"/>
              <a:gd name="T5" fmla="*/ 20417 h 20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54" h="20417" fill="none" extrusionOk="0">
                <a:moveTo>
                  <a:pt x="7050" y="0"/>
                </a:moveTo>
                <a:cubicBezTo>
                  <a:pt x="9700" y="915"/>
                  <a:pt x="12147" y="2337"/>
                  <a:pt x="14254" y="4187"/>
                </a:cubicBezTo>
              </a:path>
              <a:path w="14254" h="20417" stroke="0" extrusionOk="0">
                <a:moveTo>
                  <a:pt x="7050" y="0"/>
                </a:moveTo>
                <a:cubicBezTo>
                  <a:pt x="9700" y="915"/>
                  <a:pt x="12147" y="2337"/>
                  <a:pt x="14254" y="4187"/>
                </a:cubicBezTo>
                <a:lnTo>
                  <a:pt x="0" y="20417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5388" name="Arc 12"/>
          <p:cNvSpPr>
            <a:spLocks/>
          </p:cNvSpPr>
          <p:nvPr/>
        </p:nvSpPr>
        <p:spPr bwMode="auto">
          <a:xfrm flipH="1">
            <a:off x="4570413" y="1871663"/>
            <a:ext cx="1708150" cy="5395912"/>
          </a:xfrm>
          <a:custGeom>
            <a:avLst/>
            <a:gdLst>
              <a:gd name="G0" fmla="+- 0 0 0"/>
              <a:gd name="G1" fmla="+- 20228 0 0"/>
              <a:gd name="G2" fmla="+- 21600 0 0"/>
              <a:gd name="T0" fmla="*/ 7577 w 14510"/>
              <a:gd name="T1" fmla="*/ 0 h 20228"/>
              <a:gd name="T2" fmla="*/ 14510 w 14510"/>
              <a:gd name="T3" fmla="*/ 4227 h 20228"/>
              <a:gd name="T4" fmla="*/ 0 w 14510"/>
              <a:gd name="T5" fmla="*/ 20228 h 20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10" h="20228" fill="none" extrusionOk="0">
                <a:moveTo>
                  <a:pt x="7576" y="0"/>
                </a:moveTo>
                <a:cubicBezTo>
                  <a:pt x="10134" y="958"/>
                  <a:pt x="12486" y="2392"/>
                  <a:pt x="14509" y="4227"/>
                </a:cubicBezTo>
              </a:path>
              <a:path w="14510" h="20228" stroke="0" extrusionOk="0">
                <a:moveTo>
                  <a:pt x="7576" y="0"/>
                </a:moveTo>
                <a:cubicBezTo>
                  <a:pt x="10134" y="958"/>
                  <a:pt x="12486" y="2392"/>
                  <a:pt x="14509" y="4227"/>
                </a:cubicBezTo>
                <a:lnTo>
                  <a:pt x="0" y="20228"/>
                </a:lnTo>
                <a:close/>
              </a:path>
            </a:pathLst>
          </a:cu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5389" name="Arc 13"/>
          <p:cNvSpPr>
            <a:spLocks/>
          </p:cNvSpPr>
          <p:nvPr/>
        </p:nvSpPr>
        <p:spPr bwMode="auto">
          <a:xfrm flipH="1">
            <a:off x="4229100" y="2009775"/>
            <a:ext cx="1771650" cy="5222875"/>
          </a:xfrm>
          <a:custGeom>
            <a:avLst/>
            <a:gdLst>
              <a:gd name="G0" fmla="+- 0 0 0"/>
              <a:gd name="G1" fmla="+- 19580 0 0"/>
              <a:gd name="G2" fmla="+- 21600 0 0"/>
              <a:gd name="T0" fmla="*/ 9122 w 15062"/>
              <a:gd name="T1" fmla="*/ 0 h 19580"/>
              <a:gd name="T2" fmla="*/ 15062 w 15062"/>
              <a:gd name="T3" fmla="*/ 4098 h 19580"/>
              <a:gd name="T4" fmla="*/ 0 w 15062"/>
              <a:gd name="T5" fmla="*/ 19580 h 19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62" h="19580" fill="none" extrusionOk="0">
                <a:moveTo>
                  <a:pt x="9121" y="0"/>
                </a:moveTo>
                <a:cubicBezTo>
                  <a:pt x="11317" y="1023"/>
                  <a:pt x="13325" y="2408"/>
                  <a:pt x="15062" y="4097"/>
                </a:cubicBezTo>
              </a:path>
              <a:path w="15062" h="19580" stroke="0" extrusionOk="0">
                <a:moveTo>
                  <a:pt x="9121" y="0"/>
                </a:moveTo>
                <a:cubicBezTo>
                  <a:pt x="11317" y="1023"/>
                  <a:pt x="13325" y="2408"/>
                  <a:pt x="15062" y="4097"/>
                </a:cubicBezTo>
                <a:lnTo>
                  <a:pt x="0" y="19580"/>
                </a:lnTo>
                <a:close/>
              </a:path>
            </a:pathLst>
          </a:cu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5390" name="Arc 14"/>
          <p:cNvSpPr>
            <a:spLocks/>
          </p:cNvSpPr>
          <p:nvPr/>
        </p:nvSpPr>
        <p:spPr bwMode="auto">
          <a:xfrm flipH="1">
            <a:off x="3884613" y="2195513"/>
            <a:ext cx="1838325" cy="5008562"/>
          </a:xfrm>
          <a:custGeom>
            <a:avLst/>
            <a:gdLst>
              <a:gd name="G0" fmla="+- 0 0 0"/>
              <a:gd name="G1" fmla="+- 18776 0 0"/>
              <a:gd name="G2" fmla="+- 21600 0 0"/>
              <a:gd name="T0" fmla="*/ 10678 w 15616"/>
              <a:gd name="T1" fmla="*/ 0 h 18776"/>
              <a:gd name="T2" fmla="*/ 15616 w 15616"/>
              <a:gd name="T3" fmla="*/ 3852 h 18776"/>
              <a:gd name="T4" fmla="*/ 0 w 15616"/>
              <a:gd name="T5" fmla="*/ 18776 h 18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616" h="18776" fill="none" extrusionOk="0">
                <a:moveTo>
                  <a:pt x="10678" y="-1"/>
                </a:moveTo>
                <a:cubicBezTo>
                  <a:pt x="12502" y="1037"/>
                  <a:pt x="14165" y="2335"/>
                  <a:pt x="15615" y="3852"/>
                </a:cubicBezTo>
              </a:path>
              <a:path w="15616" h="18776" stroke="0" extrusionOk="0">
                <a:moveTo>
                  <a:pt x="10678" y="-1"/>
                </a:moveTo>
                <a:cubicBezTo>
                  <a:pt x="12502" y="1037"/>
                  <a:pt x="14165" y="2335"/>
                  <a:pt x="15615" y="3852"/>
                </a:cubicBezTo>
                <a:lnTo>
                  <a:pt x="0" y="18776"/>
                </a:lnTo>
                <a:close/>
              </a:path>
            </a:pathLst>
          </a:cu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5391" name="Arc 15"/>
          <p:cNvSpPr>
            <a:spLocks/>
          </p:cNvSpPr>
          <p:nvPr/>
        </p:nvSpPr>
        <p:spPr bwMode="auto">
          <a:xfrm flipH="1">
            <a:off x="3167063" y="2713038"/>
            <a:ext cx="2000250" cy="4462462"/>
          </a:xfrm>
          <a:custGeom>
            <a:avLst/>
            <a:gdLst>
              <a:gd name="G0" fmla="+- 0 0 0"/>
              <a:gd name="G1" fmla="+- 16727 0 0"/>
              <a:gd name="G2" fmla="+- 21600 0 0"/>
              <a:gd name="T0" fmla="*/ 13666 w 16993"/>
              <a:gd name="T1" fmla="*/ 0 h 16727"/>
              <a:gd name="T2" fmla="*/ 16993 w 16993"/>
              <a:gd name="T3" fmla="*/ 3393 h 16727"/>
              <a:gd name="T4" fmla="*/ 0 w 16993"/>
              <a:gd name="T5" fmla="*/ 16727 h 16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93" h="16727" fill="none" extrusionOk="0">
                <a:moveTo>
                  <a:pt x="13666" y="-1"/>
                </a:moveTo>
                <a:cubicBezTo>
                  <a:pt x="14896" y="1005"/>
                  <a:pt x="16012" y="2143"/>
                  <a:pt x="16993" y="3392"/>
                </a:cubicBezTo>
              </a:path>
              <a:path w="16993" h="16727" stroke="0" extrusionOk="0">
                <a:moveTo>
                  <a:pt x="13666" y="-1"/>
                </a:moveTo>
                <a:cubicBezTo>
                  <a:pt x="14896" y="1005"/>
                  <a:pt x="16012" y="2143"/>
                  <a:pt x="16993" y="3392"/>
                </a:cubicBezTo>
                <a:lnTo>
                  <a:pt x="0" y="16727"/>
                </a:lnTo>
                <a:close/>
              </a:path>
            </a:pathLst>
          </a:cu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5392" name="Arc 16"/>
          <p:cNvSpPr>
            <a:spLocks/>
          </p:cNvSpPr>
          <p:nvPr/>
        </p:nvSpPr>
        <p:spPr bwMode="auto">
          <a:xfrm flipH="1">
            <a:off x="3517900" y="2424113"/>
            <a:ext cx="1925638" cy="4751387"/>
          </a:xfrm>
          <a:custGeom>
            <a:avLst/>
            <a:gdLst>
              <a:gd name="G0" fmla="+- 0 0 0"/>
              <a:gd name="G1" fmla="+- 17808 0 0"/>
              <a:gd name="G2" fmla="+- 21600 0 0"/>
              <a:gd name="T0" fmla="*/ 12225 w 16360"/>
              <a:gd name="T1" fmla="*/ 0 h 17808"/>
              <a:gd name="T2" fmla="*/ 16360 w 16360"/>
              <a:gd name="T3" fmla="*/ 3704 h 17808"/>
              <a:gd name="T4" fmla="*/ 0 w 16360"/>
              <a:gd name="T5" fmla="*/ 17808 h 17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60" h="17808" fill="none" extrusionOk="0">
                <a:moveTo>
                  <a:pt x="12224" y="0"/>
                </a:moveTo>
                <a:cubicBezTo>
                  <a:pt x="13756" y="1051"/>
                  <a:pt x="15146" y="2296"/>
                  <a:pt x="16359" y="3704"/>
                </a:cubicBezTo>
              </a:path>
              <a:path w="16360" h="17808" stroke="0" extrusionOk="0">
                <a:moveTo>
                  <a:pt x="12224" y="0"/>
                </a:moveTo>
                <a:cubicBezTo>
                  <a:pt x="13756" y="1051"/>
                  <a:pt x="15146" y="2296"/>
                  <a:pt x="16359" y="3704"/>
                </a:cubicBezTo>
                <a:lnTo>
                  <a:pt x="0" y="17808"/>
                </a:lnTo>
                <a:close/>
              </a:path>
            </a:pathLst>
          </a:cu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5393" name="Arc 17"/>
          <p:cNvSpPr>
            <a:spLocks/>
          </p:cNvSpPr>
          <p:nvPr/>
        </p:nvSpPr>
        <p:spPr bwMode="auto">
          <a:xfrm flipH="1">
            <a:off x="2825750" y="3041650"/>
            <a:ext cx="2063750" cy="4197350"/>
          </a:xfrm>
          <a:custGeom>
            <a:avLst/>
            <a:gdLst>
              <a:gd name="G0" fmla="+- 0 0 0"/>
              <a:gd name="G1" fmla="+- 15735 0 0"/>
              <a:gd name="G2" fmla="+- 21600 0 0"/>
              <a:gd name="T0" fmla="*/ 14798 w 17532"/>
              <a:gd name="T1" fmla="*/ 0 h 15735"/>
              <a:gd name="T2" fmla="*/ 17532 w 17532"/>
              <a:gd name="T3" fmla="*/ 3119 h 15735"/>
              <a:gd name="T4" fmla="*/ 0 w 17532"/>
              <a:gd name="T5" fmla="*/ 15735 h 15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32" h="15735" fill="none" extrusionOk="0">
                <a:moveTo>
                  <a:pt x="14797" y="0"/>
                </a:moveTo>
                <a:cubicBezTo>
                  <a:pt x="15807" y="949"/>
                  <a:pt x="16723" y="1993"/>
                  <a:pt x="17532" y="3118"/>
                </a:cubicBezTo>
              </a:path>
              <a:path w="17532" h="15735" stroke="0" extrusionOk="0">
                <a:moveTo>
                  <a:pt x="14797" y="0"/>
                </a:moveTo>
                <a:cubicBezTo>
                  <a:pt x="15807" y="949"/>
                  <a:pt x="16723" y="1993"/>
                  <a:pt x="17532" y="3118"/>
                </a:cubicBezTo>
                <a:lnTo>
                  <a:pt x="0" y="15735"/>
                </a:lnTo>
                <a:close/>
              </a:path>
            </a:pathLst>
          </a:cu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5394" name="Arc 18"/>
          <p:cNvSpPr>
            <a:spLocks/>
          </p:cNvSpPr>
          <p:nvPr/>
        </p:nvSpPr>
        <p:spPr bwMode="auto">
          <a:xfrm flipH="1">
            <a:off x="2424113" y="3521075"/>
            <a:ext cx="2187575" cy="3654425"/>
          </a:xfrm>
          <a:custGeom>
            <a:avLst/>
            <a:gdLst>
              <a:gd name="G0" fmla="+- 0 0 0"/>
              <a:gd name="G1" fmla="+- 13699 0 0"/>
              <a:gd name="G2" fmla="+- 21600 0 0"/>
              <a:gd name="T0" fmla="*/ 16700 w 18588"/>
              <a:gd name="T1" fmla="*/ 0 h 13699"/>
              <a:gd name="T2" fmla="*/ 18588 w 18588"/>
              <a:gd name="T3" fmla="*/ 2698 h 13699"/>
              <a:gd name="T4" fmla="*/ 0 w 18588"/>
              <a:gd name="T5" fmla="*/ 13699 h 13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88" h="13699" fill="none" extrusionOk="0">
                <a:moveTo>
                  <a:pt x="16700" y="-1"/>
                </a:moveTo>
                <a:cubicBezTo>
                  <a:pt x="17397" y="849"/>
                  <a:pt x="18028" y="1751"/>
                  <a:pt x="18588" y="2697"/>
                </a:cubicBezTo>
              </a:path>
              <a:path w="18588" h="13699" stroke="0" extrusionOk="0">
                <a:moveTo>
                  <a:pt x="16700" y="-1"/>
                </a:moveTo>
                <a:cubicBezTo>
                  <a:pt x="17397" y="849"/>
                  <a:pt x="18028" y="1751"/>
                  <a:pt x="18588" y="2697"/>
                </a:cubicBezTo>
                <a:lnTo>
                  <a:pt x="0" y="13699"/>
                </a:lnTo>
                <a:close/>
              </a:path>
            </a:pathLst>
          </a:cu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5395" name="Arc 19"/>
          <p:cNvSpPr>
            <a:spLocks/>
          </p:cNvSpPr>
          <p:nvPr/>
        </p:nvSpPr>
        <p:spPr bwMode="auto">
          <a:xfrm flipH="1">
            <a:off x="2038350" y="4135438"/>
            <a:ext cx="2295525" cy="3040062"/>
          </a:xfrm>
          <a:custGeom>
            <a:avLst/>
            <a:gdLst>
              <a:gd name="G0" fmla="+- 0 0 0"/>
              <a:gd name="G1" fmla="+- 11397 0 0"/>
              <a:gd name="G2" fmla="+- 21600 0 0"/>
              <a:gd name="T0" fmla="*/ 18348 w 19505"/>
              <a:gd name="T1" fmla="*/ 0 h 11397"/>
              <a:gd name="T2" fmla="*/ 19505 w 19505"/>
              <a:gd name="T3" fmla="*/ 2117 h 11397"/>
              <a:gd name="T4" fmla="*/ 0 w 19505"/>
              <a:gd name="T5" fmla="*/ 11397 h 1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505" h="11397" fill="none" extrusionOk="0">
                <a:moveTo>
                  <a:pt x="18348" y="-1"/>
                </a:moveTo>
                <a:cubicBezTo>
                  <a:pt x="18773" y="683"/>
                  <a:pt x="19159" y="1390"/>
                  <a:pt x="19504" y="2117"/>
                </a:cubicBezTo>
              </a:path>
              <a:path w="19505" h="11397" stroke="0" extrusionOk="0">
                <a:moveTo>
                  <a:pt x="18348" y="-1"/>
                </a:moveTo>
                <a:cubicBezTo>
                  <a:pt x="18773" y="683"/>
                  <a:pt x="19159" y="1390"/>
                  <a:pt x="19504" y="2117"/>
                </a:cubicBezTo>
                <a:lnTo>
                  <a:pt x="0" y="11397"/>
                </a:lnTo>
                <a:close/>
              </a:path>
            </a:pathLst>
          </a:cu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05396" name="Group 20"/>
          <p:cNvGrpSpPr>
            <a:grpSpLocks/>
          </p:cNvGrpSpPr>
          <p:nvPr/>
        </p:nvGrpSpPr>
        <p:grpSpPr bwMode="auto">
          <a:xfrm>
            <a:off x="228600" y="1916113"/>
            <a:ext cx="6524625" cy="4508500"/>
            <a:chOff x="144" y="1207"/>
            <a:chExt cx="4110" cy="2840"/>
          </a:xfrm>
        </p:grpSpPr>
        <p:sp>
          <p:nvSpPr>
            <p:cNvPr id="2405397" name="Line 21"/>
            <p:cNvSpPr>
              <a:spLocks noChangeShapeType="1"/>
            </p:cNvSpPr>
            <p:nvPr/>
          </p:nvSpPr>
          <p:spPr bwMode="auto">
            <a:xfrm>
              <a:off x="1209" y="3151"/>
              <a:ext cx="28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5398" name="Group 22"/>
            <p:cNvGrpSpPr>
              <a:grpSpLocks/>
            </p:cNvGrpSpPr>
            <p:nvPr/>
          </p:nvGrpSpPr>
          <p:grpSpPr bwMode="auto">
            <a:xfrm>
              <a:off x="144" y="1207"/>
              <a:ext cx="4110" cy="2840"/>
              <a:chOff x="144" y="1207"/>
              <a:chExt cx="4110" cy="2840"/>
            </a:xfrm>
          </p:grpSpPr>
          <p:sp>
            <p:nvSpPr>
              <p:cNvPr id="2405399" name="Text Box 23"/>
              <p:cNvSpPr txBox="1">
                <a:spLocks noChangeArrowheads="1"/>
              </p:cNvSpPr>
              <p:nvPr/>
            </p:nvSpPr>
            <p:spPr bwMode="auto">
              <a:xfrm>
                <a:off x="144" y="3816"/>
                <a:ext cx="2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405400" name="Text Box 24"/>
              <p:cNvSpPr txBox="1">
                <a:spLocks noChangeArrowheads="1"/>
              </p:cNvSpPr>
              <p:nvPr/>
            </p:nvSpPr>
            <p:spPr bwMode="auto">
              <a:xfrm>
                <a:off x="931" y="1207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</a:rPr>
                  <a:t>z</a:t>
                </a:r>
                <a:r>
                  <a:rPr lang="en-US" altLang="zh-CN" sz="1800" b="1" i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405401" name="Text Box 25"/>
              <p:cNvSpPr txBox="1">
                <a:spLocks noChangeArrowheads="1"/>
              </p:cNvSpPr>
              <p:nvPr/>
            </p:nvSpPr>
            <p:spPr bwMode="auto">
              <a:xfrm>
                <a:off x="4104" y="3120"/>
                <a:ext cx="15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>
                    <a:solidFill>
                      <a:schemeClr val="tx1"/>
                    </a:solidFill>
                  </a:rPr>
                  <a:t>y</a:t>
                </a:r>
                <a:endParaRPr lang="en-US" altLang="zh-CN" sz="1800" b="1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5402" name="Text Box 26"/>
              <p:cNvSpPr txBox="1">
                <a:spLocks noChangeArrowheads="1"/>
              </p:cNvSpPr>
              <p:nvPr/>
            </p:nvSpPr>
            <p:spPr bwMode="auto">
              <a:xfrm>
                <a:off x="912" y="2976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>
                    <a:solidFill>
                      <a:schemeClr val="tx1"/>
                    </a:solidFill>
                  </a:rPr>
                  <a:t>0</a:t>
                </a:r>
                <a:endParaRPr lang="en-US" altLang="zh-CN" sz="1800" b="1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5403" name="Line 27"/>
              <p:cNvSpPr>
                <a:spLocks noChangeShapeType="1"/>
              </p:cNvSpPr>
              <p:nvPr/>
            </p:nvSpPr>
            <p:spPr bwMode="auto">
              <a:xfrm flipV="1">
                <a:off x="1209" y="1289"/>
                <a:ext cx="0" cy="1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5404" name="Line 28"/>
              <p:cNvSpPr>
                <a:spLocks noChangeShapeType="1"/>
              </p:cNvSpPr>
              <p:nvPr/>
            </p:nvSpPr>
            <p:spPr bwMode="auto">
              <a:xfrm flipH="1">
                <a:off x="415" y="3154"/>
                <a:ext cx="800" cy="8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5426" name="Object 50"/>
          <p:cNvGraphicFramePr>
            <a:graphicFrameLocks noChangeAspect="1"/>
          </p:cNvGraphicFramePr>
          <p:nvPr/>
        </p:nvGraphicFramePr>
        <p:xfrm>
          <a:off x="1239838" y="6057900"/>
          <a:ext cx="14446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443" name="公式" r:id="rId3" imgW="888840" imgH="279360" progId="Equation.3">
                  <p:embed/>
                </p:oleObj>
              </mc:Choice>
              <mc:Fallback>
                <p:oleObj name="公式" r:id="rId3" imgW="888840" imgH="2793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6057900"/>
                        <a:ext cx="14446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5427" name="Object 51"/>
          <p:cNvGraphicFramePr>
            <a:graphicFrameLocks noChangeAspect="1"/>
          </p:cNvGraphicFramePr>
          <p:nvPr/>
        </p:nvGraphicFramePr>
        <p:xfrm>
          <a:off x="5443538" y="5257800"/>
          <a:ext cx="854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444" name="公式" r:id="rId5" imgW="660240" imgH="406080" progId="Equation.3">
                  <p:embed/>
                </p:oleObj>
              </mc:Choice>
              <mc:Fallback>
                <p:oleObj name="公式" r:id="rId5" imgW="660240" imgH="4060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5257800"/>
                        <a:ext cx="854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5428" name="Arc 52"/>
          <p:cNvSpPr>
            <a:spLocks/>
          </p:cNvSpPr>
          <p:nvPr/>
        </p:nvSpPr>
        <p:spPr bwMode="auto">
          <a:xfrm>
            <a:off x="4860925" y="5095875"/>
            <a:ext cx="866775" cy="1258888"/>
          </a:xfrm>
          <a:custGeom>
            <a:avLst/>
            <a:gdLst>
              <a:gd name="G0" fmla="+- 436 0 0"/>
              <a:gd name="G1" fmla="+- 21600 0 0"/>
              <a:gd name="G2" fmla="+- 21600 0 0"/>
              <a:gd name="T0" fmla="*/ 0 w 13571"/>
              <a:gd name="T1" fmla="*/ 4 h 21600"/>
              <a:gd name="T2" fmla="*/ 13571 w 13571"/>
              <a:gd name="T3" fmla="*/ 4453 h 21600"/>
              <a:gd name="T4" fmla="*/ 436 w 1357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71" h="21600" fill="none" extrusionOk="0">
                <a:moveTo>
                  <a:pt x="0" y="4"/>
                </a:moveTo>
                <a:cubicBezTo>
                  <a:pt x="145" y="1"/>
                  <a:pt x="290" y="-1"/>
                  <a:pt x="436" y="0"/>
                </a:cubicBezTo>
                <a:cubicBezTo>
                  <a:pt x="5184" y="0"/>
                  <a:pt x="9801" y="1564"/>
                  <a:pt x="13571" y="4452"/>
                </a:cubicBezTo>
              </a:path>
              <a:path w="13571" h="21600" stroke="0" extrusionOk="0">
                <a:moveTo>
                  <a:pt x="0" y="4"/>
                </a:moveTo>
                <a:cubicBezTo>
                  <a:pt x="145" y="1"/>
                  <a:pt x="290" y="-1"/>
                  <a:pt x="436" y="0"/>
                </a:cubicBezTo>
                <a:cubicBezTo>
                  <a:pt x="5184" y="0"/>
                  <a:pt x="9801" y="1564"/>
                  <a:pt x="13571" y="4452"/>
                </a:cubicBezTo>
                <a:lnTo>
                  <a:pt x="436" y="2160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5429" name="Arc 53"/>
          <p:cNvSpPr>
            <a:spLocks/>
          </p:cNvSpPr>
          <p:nvPr/>
        </p:nvSpPr>
        <p:spPr bwMode="auto">
          <a:xfrm flipH="1">
            <a:off x="1720850" y="5478463"/>
            <a:ext cx="889000" cy="803275"/>
          </a:xfrm>
          <a:custGeom>
            <a:avLst/>
            <a:gdLst>
              <a:gd name="G0" fmla="+- 0 0 0"/>
              <a:gd name="G1" fmla="+- 19004 0 0"/>
              <a:gd name="G2" fmla="+- 21600 0 0"/>
              <a:gd name="T0" fmla="*/ 10266 w 21005"/>
              <a:gd name="T1" fmla="*/ 0 h 19004"/>
              <a:gd name="T2" fmla="*/ 21005 w 21005"/>
              <a:gd name="T3" fmla="*/ 13969 h 19004"/>
              <a:gd name="T4" fmla="*/ 0 w 21005"/>
              <a:gd name="T5" fmla="*/ 19004 h 19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05" h="19004" fill="none" extrusionOk="0">
                <a:moveTo>
                  <a:pt x="10266" y="-1"/>
                </a:moveTo>
                <a:cubicBezTo>
                  <a:pt x="15668" y="2918"/>
                  <a:pt x="19573" y="7997"/>
                  <a:pt x="21004" y="13969"/>
                </a:cubicBezTo>
              </a:path>
              <a:path w="21005" h="19004" stroke="0" extrusionOk="0">
                <a:moveTo>
                  <a:pt x="10266" y="-1"/>
                </a:moveTo>
                <a:cubicBezTo>
                  <a:pt x="15668" y="2918"/>
                  <a:pt x="19573" y="7997"/>
                  <a:pt x="21004" y="13969"/>
                </a:cubicBezTo>
                <a:lnTo>
                  <a:pt x="0" y="19004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5430" name="Text Box 54"/>
          <p:cNvSpPr txBox="1">
            <a:spLocks noChangeArrowheads="1"/>
          </p:cNvSpPr>
          <p:nvPr/>
        </p:nvSpPr>
        <p:spPr bwMode="auto">
          <a:xfrm>
            <a:off x="658813" y="1279525"/>
            <a:ext cx="2595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i="0">
                <a:latin typeface="楷体_GB2312" pitchFamily="49" charset="-122"/>
              </a:rPr>
              <a:t>立体关于</a:t>
            </a:r>
            <a:r>
              <a:rPr lang="en-US" altLang="zh-CN" sz="2000" b="1"/>
              <a:t>xoy</a:t>
            </a:r>
            <a:r>
              <a:rPr lang="zh-CN" altLang="en-US" sz="2000" b="1" i="0">
                <a:latin typeface="楷体_GB2312" pitchFamily="49" charset="-122"/>
              </a:rPr>
              <a:t>平面对称</a:t>
            </a:r>
          </a:p>
        </p:txBody>
      </p:sp>
      <p:graphicFrame>
        <p:nvGraphicFramePr>
          <p:cNvPr id="2405431" name="Object 55"/>
          <p:cNvGraphicFramePr>
            <a:graphicFrameLocks noChangeAspect="1"/>
          </p:cNvGraphicFramePr>
          <p:nvPr/>
        </p:nvGraphicFramePr>
        <p:xfrm>
          <a:off x="838200" y="106363"/>
          <a:ext cx="77533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445" name="公式" r:id="rId7" imgW="4127400" imgH="571320" progId="Equation.3">
                  <p:embed/>
                </p:oleObj>
              </mc:Choice>
              <mc:Fallback>
                <p:oleObj name="公式" r:id="rId7" imgW="4127400" imgH="57132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363"/>
                        <a:ext cx="775335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5432" name="Text Box 56"/>
          <p:cNvSpPr txBox="1">
            <a:spLocks noChangeArrowheads="1"/>
          </p:cNvSpPr>
          <p:nvPr/>
        </p:nvSpPr>
        <p:spPr bwMode="auto">
          <a:xfrm>
            <a:off x="166688" y="12192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i="0"/>
              <a:t>解</a:t>
            </a:r>
          </a:p>
        </p:txBody>
      </p:sp>
      <p:sp>
        <p:nvSpPr>
          <p:cNvPr id="2405433" name="Rectangle 57"/>
          <p:cNvSpPr>
            <a:spLocks noChangeArrowheads="1"/>
          </p:cNvSpPr>
          <p:nvPr/>
        </p:nvSpPr>
        <p:spPr bwMode="auto">
          <a:xfrm>
            <a:off x="360363" y="222250"/>
            <a:ext cx="55403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7.</a:t>
            </a:r>
            <a:endParaRPr lang="en-US" altLang="zh-CN" b="1" i="0">
              <a:solidFill>
                <a:srgbClr val="FF0000"/>
              </a:solidFill>
            </a:endParaRPr>
          </a:p>
        </p:txBody>
      </p:sp>
      <p:sp>
        <p:nvSpPr>
          <p:cNvPr id="2405434" name="Rectangle 5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689600"/>
            <a:ext cx="228600" cy="762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05435" name="Text Box 59"/>
          <p:cNvSpPr txBox="1">
            <a:spLocks noChangeArrowheads="1"/>
          </p:cNvSpPr>
          <p:nvPr/>
        </p:nvSpPr>
        <p:spPr bwMode="auto">
          <a:xfrm>
            <a:off x="3352800" y="1279525"/>
            <a:ext cx="2620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1" i="0"/>
              <a:t>作上半块</a:t>
            </a:r>
            <a:r>
              <a:rPr lang="zh-CN" altLang="en-US" sz="2000" b="1" i="0">
                <a:latin typeface="楷体_GB2312" pitchFamily="49" charset="-122"/>
              </a:rPr>
              <a:t>立体图 </a:t>
            </a:r>
            <a:r>
              <a:rPr lang="zh-CN" altLang="en-US" sz="2000" b="1" i="0">
                <a:solidFill>
                  <a:srgbClr val="339933"/>
                </a:solidFill>
                <a:latin typeface="楷体_GB2312" pitchFamily="49" charset="-122"/>
                <a:sym typeface="Symbol" pitchFamily="18" charset="2"/>
              </a:rPr>
              <a:t></a:t>
            </a:r>
            <a:r>
              <a:rPr lang="en-US" altLang="zh-CN" sz="2000" b="1" i="0" baseline="-25000">
                <a:solidFill>
                  <a:srgbClr val="339933"/>
                </a:solidFill>
                <a:latin typeface="楷体_GB2312" pitchFamily="49" charset="-122"/>
                <a:sym typeface="Symbol" pitchFamily="18" charset="2"/>
              </a:rPr>
              <a:t>1</a:t>
            </a:r>
            <a:endParaRPr lang="en-US" altLang="zh-CN" sz="2000" b="1" i="0">
              <a:latin typeface="楷体_GB2312" pitchFamily="49" charset="-122"/>
            </a:endParaRPr>
          </a:p>
        </p:txBody>
      </p:sp>
      <p:grpSp>
        <p:nvGrpSpPr>
          <p:cNvPr id="2405438" name="Group 62"/>
          <p:cNvGrpSpPr>
            <a:grpSpLocks/>
          </p:cNvGrpSpPr>
          <p:nvPr/>
        </p:nvGrpSpPr>
        <p:grpSpPr bwMode="auto">
          <a:xfrm>
            <a:off x="1681163" y="1817688"/>
            <a:ext cx="3203575" cy="4049712"/>
            <a:chOff x="1059" y="1145"/>
            <a:chExt cx="2018" cy="2551"/>
          </a:xfrm>
        </p:grpSpPr>
        <p:sp>
          <p:nvSpPr>
            <p:cNvPr id="2405436" name="Freeform 60"/>
            <p:cNvSpPr>
              <a:spLocks/>
            </p:cNvSpPr>
            <p:nvPr/>
          </p:nvSpPr>
          <p:spPr bwMode="auto">
            <a:xfrm>
              <a:off x="1190" y="1152"/>
              <a:ext cx="349" cy="422"/>
            </a:xfrm>
            <a:custGeom>
              <a:avLst/>
              <a:gdLst>
                <a:gd name="T0" fmla="*/ 78 w 349"/>
                <a:gd name="T1" fmla="*/ 146 h 422"/>
                <a:gd name="T2" fmla="*/ 166 w 349"/>
                <a:gd name="T3" fmla="*/ 95 h 422"/>
                <a:gd name="T4" fmla="*/ 346 w 349"/>
                <a:gd name="T5" fmla="*/ 0 h 422"/>
                <a:gd name="T6" fmla="*/ 349 w 349"/>
                <a:gd name="T7" fmla="*/ 422 h 422"/>
                <a:gd name="T8" fmla="*/ 93 w 349"/>
                <a:gd name="T9" fmla="*/ 348 h 422"/>
                <a:gd name="T10" fmla="*/ 12 w 349"/>
                <a:gd name="T11" fmla="*/ 302 h 422"/>
                <a:gd name="T12" fmla="*/ 0 w 349"/>
                <a:gd name="T13" fmla="*/ 249 h 422"/>
                <a:gd name="T14" fmla="*/ 12 w 349"/>
                <a:gd name="T15" fmla="*/ 197 h 422"/>
                <a:gd name="T16" fmla="*/ 78 w 349"/>
                <a:gd name="T17" fmla="*/ 14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422">
                  <a:moveTo>
                    <a:pt x="78" y="146"/>
                  </a:moveTo>
                  <a:lnTo>
                    <a:pt x="166" y="95"/>
                  </a:lnTo>
                  <a:lnTo>
                    <a:pt x="346" y="0"/>
                  </a:lnTo>
                  <a:lnTo>
                    <a:pt x="349" y="422"/>
                  </a:lnTo>
                  <a:lnTo>
                    <a:pt x="93" y="348"/>
                  </a:lnTo>
                  <a:lnTo>
                    <a:pt x="12" y="302"/>
                  </a:lnTo>
                  <a:lnTo>
                    <a:pt x="0" y="249"/>
                  </a:lnTo>
                  <a:lnTo>
                    <a:pt x="12" y="197"/>
                  </a:lnTo>
                  <a:lnTo>
                    <a:pt x="78" y="14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20392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405437" name="Group 61"/>
            <p:cNvGrpSpPr>
              <a:grpSpLocks/>
            </p:cNvGrpSpPr>
            <p:nvPr/>
          </p:nvGrpSpPr>
          <p:grpSpPr bwMode="auto">
            <a:xfrm>
              <a:off x="1059" y="1145"/>
              <a:ext cx="2018" cy="2551"/>
              <a:chOff x="1059" y="1145"/>
              <a:chExt cx="2018" cy="2551"/>
            </a:xfrm>
          </p:grpSpPr>
          <p:grpSp>
            <p:nvGrpSpPr>
              <p:cNvPr id="2405408" name="Group 32"/>
              <p:cNvGrpSpPr>
                <a:grpSpLocks/>
              </p:cNvGrpSpPr>
              <p:nvPr/>
            </p:nvGrpSpPr>
            <p:grpSpPr bwMode="auto">
              <a:xfrm>
                <a:off x="1059" y="1317"/>
                <a:ext cx="2018" cy="2379"/>
                <a:chOff x="1059" y="1317"/>
                <a:chExt cx="2018" cy="2379"/>
              </a:xfrm>
            </p:grpSpPr>
            <p:grpSp>
              <p:nvGrpSpPr>
                <p:cNvPr id="2405409" name="Group 33"/>
                <p:cNvGrpSpPr>
                  <a:grpSpLocks/>
                </p:cNvGrpSpPr>
                <p:nvPr/>
              </p:nvGrpSpPr>
              <p:grpSpPr bwMode="auto">
                <a:xfrm>
                  <a:off x="1059" y="1317"/>
                  <a:ext cx="2018" cy="2379"/>
                  <a:chOff x="1059" y="1317"/>
                  <a:chExt cx="2018" cy="2379"/>
                </a:xfrm>
              </p:grpSpPr>
              <p:sp>
                <p:nvSpPr>
                  <p:cNvPr id="2405410" name="Freeform 34"/>
                  <p:cNvSpPr>
                    <a:spLocks/>
                  </p:cNvSpPr>
                  <p:nvPr/>
                </p:nvSpPr>
                <p:spPr bwMode="auto">
                  <a:xfrm>
                    <a:off x="1176" y="1408"/>
                    <a:ext cx="1899" cy="2288"/>
                  </a:xfrm>
                  <a:custGeom>
                    <a:avLst/>
                    <a:gdLst>
                      <a:gd name="T0" fmla="*/ 0 w 1899"/>
                      <a:gd name="T1" fmla="*/ 0 h 2288"/>
                      <a:gd name="T2" fmla="*/ 0 w 1899"/>
                      <a:gd name="T3" fmla="*/ 1840 h 2288"/>
                      <a:gd name="T4" fmla="*/ 2 w 1899"/>
                      <a:gd name="T5" fmla="*/ 1870 h 2288"/>
                      <a:gd name="T6" fmla="*/ 12 w 1899"/>
                      <a:gd name="T7" fmla="*/ 1903 h 2288"/>
                      <a:gd name="T8" fmla="*/ 38 w 1899"/>
                      <a:gd name="T9" fmla="*/ 1945 h 2288"/>
                      <a:gd name="T10" fmla="*/ 120 w 1899"/>
                      <a:gd name="T11" fmla="*/ 1989 h 2288"/>
                      <a:gd name="T12" fmla="*/ 236 w 1899"/>
                      <a:gd name="T13" fmla="*/ 2018 h 2288"/>
                      <a:gd name="T14" fmla="*/ 375 w 1899"/>
                      <a:gd name="T15" fmla="*/ 2047 h 2288"/>
                      <a:gd name="T16" fmla="*/ 438 w 1899"/>
                      <a:gd name="T17" fmla="*/ 2057 h 2288"/>
                      <a:gd name="T18" fmla="*/ 614 w 1899"/>
                      <a:gd name="T19" fmla="*/ 2090 h 2288"/>
                      <a:gd name="T20" fmla="*/ 1032 w 1899"/>
                      <a:gd name="T21" fmla="*/ 2156 h 2288"/>
                      <a:gd name="T22" fmla="*/ 1602 w 1899"/>
                      <a:gd name="T23" fmla="*/ 2237 h 2288"/>
                      <a:gd name="T24" fmla="*/ 1899 w 1899"/>
                      <a:gd name="T25" fmla="*/ 2288 h 2288"/>
                      <a:gd name="T26" fmla="*/ 1896 w 1899"/>
                      <a:gd name="T27" fmla="*/ 422 h 2288"/>
                      <a:gd name="T28" fmla="*/ 1468 w 1899"/>
                      <a:gd name="T29" fmla="*/ 352 h 2288"/>
                      <a:gd name="T30" fmla="*/ 456 w 1899"/>
                      <a:gd name="T31" fmla="*/ 184 h 2288"/>
                      <a:gd name="T32" fmla="*/ 288 w 1899"/>
                      <a:gd name="T33" fmla="*/ 148 h 2288"/>
                      <a:gd name="T34" fmla="*/ 96 w 1899"/>
                      <a:gd name="T35" fmla="*/ 100 h 2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899" h="2288">
                        <a:moveTo>
                          <a:pt x="0" y="0"/>
                        </a:moveTo>
                        <a:lnTo>
                          <a:pt x="0" y="1840"/>
                        </a:lnTo>
                        <a:lnTo>
                          <a:pt x="2" y="1870"/>
                        </a:lnTo>
                        <a:lnTo>
                          <a:pt x="12" y="1903"/>
                        </a:lnTo>
                        <a:lnTo>
                          <a:pt x="38" y="1945"/>
                        </a:lnTo>
                        <a:lnTo>
                          <a:pt x="120" y="1989"/>
                        </a:lnTo>
                        <a:lnTo>
                          <a:pt x="236" y="2018"/>
                        </a:lnTo>
                        <a:lnTo>
                          <a:pt x="375" y="2047"/>
                        </a:lnTo>
                        <a:lnTo>
                          <a:pt x="438" y="2057"/>
                        </a:lnTo>
                        <a:lnTo>
                          <a:pt x="614" y="2090"/>
                        </a:lnTo>
                        <a:lnTo>
                          <a:pt x="1032" y="2156"/>
                        </a:lnTo>
                        <a:lnTo>
                          <a:pt x="1602" y="2237"/>
                        </a:lnTo>
                        <a:lnTo>
                          <a:pt x="1899" y="2288"/>
                        </a:lnTo>
                        <a:lnTo>
                          <a:pt x="1896" y="422"/>
                        </a:lnTo>
                        <a:lnTo>
                          <a:pt x="1468" y="352"/>
                        </a:lnTo>
                        <a:lnTo>
                          <a:pt x="456" y="184"/>
                        </a:lnTo>
                        <a:lnTo>
                          <a:pt x="288" y="148"/>
                        </a:lnTo>
                        <a:lnTo>
                          <a:pt x="96" y="10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FFFF99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17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5411" name="Freeform 35"/>
                  <p:cNvSpPr>
                    <a:spLocks/>
                  </p:cNvSpPr>
                  <p:nvPr/>
                </p:nvSpPr>
                <p:spPr bwMode="auto">
                  <a:xfrm>
                    <a:off x="1066" y="3199"/>
                    <a:ext cx="2011" cy="491"/>
                  </a:xfrm>
                  <a:custGeom>
                    <a:avLst/>
                    <a:gdLst>
                      <a:gd name="T0" fmla="*/ 153 w 2011"/>
                      <a:gd name="T1" fmla="*/ 0 h 491"/>
                      <a:gd name="T2" fmla="*/ 309 w 2011"/>
                      <a:gd name="T3" fmla="*/ 216 h 491"/>
                      <a:gd name="T4" fmla="*/ 2011 w 2011"/>
                      <a:gd name="T5" fmla="*/ 491 h 4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011" h="491">
                        <a:moveTo>
                          <a:pt x="153" y="0"/>
                        </a:moveTo>
                        <a:cubicBezTo>
                          <a:pt x="179" y="36"/>
                          <a:pt x="0" y="134"/>
                          <a:pt x="309" y="216"/>
                        </a:cubicBezTo>
                        <a:cubicBezTo>
                          <a:pt x="618" y="298"/>
                          <a:pt x="1657" y="434"/>
                          <a:pt x="2011" y="491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5412" name="Freeform 36"/>
                  <p:cNvSpPr>
                    <a:spLocks/>
                  </p:cNvSpPr>
                  <p:nvPr/>
                </p:nvSpPr>
                <p:spPr bwMode="auto">
                  <a:xfrm>
                    <a:off x="1059" y="1317"/>
                    <a:ext cx="2016" cy="510"/>
                  </a:xfrm>
                  <a:custGeom>
                    <a:avLst/>
                    <a:gdLst>
                      <a:gd name="T0" fmla="*/ 154 w 2016"/>
                      <a:gd name="T1" fmla="*/ 0 h 510"/>
                      <a:gd name="T2" fmla="*/ 310 w 2016"/>
                      <a:gd name="T3" fmla="*/ 216 h 510"/>
                      <a:gd name="T4" fmla="*/ 2016 w 2016"/>
                      <a:gd name="T5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016" h="510">
                        <a:moveTo>
                          <a:pt x="154" y="0"/>
                        </a:moveTo>
                        <a:cubicBezTo>
                          <a:pt x="180" y="36"/>
                          <a:pt x="0" y="131"/>
                          <a:pt x="310" y="216"/>
                        </a:cubicBezTo>
                        <a:cubicBezTo>
                          <a:pt x="620" y="301"/>
                          <a:pt x="1661" y="449"/>
                          <a:pt x="2016" y="51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05413" name="Freeform 37"/>
                <p:cNvSpPr>
                  <a:spLocks/>
                </p:cNvSpPr>
                <p:nvPr/>
              </p:nvSpPr>
              <p:spPr bwMode="auto">
                <a:xfrm>
                  <a:off x="3072" y="1821"/>
                  <a:ext cx="1" cy="1867"/>
                </a:xfrm>
                <a:custGeom>
                  <a:avLst/>
                  <a:gdLst>
                    <a:gd name="T0" fmla="*/ 0 w 1"/>
                    <a:gd name="T1" fmla="*/ 1867 h 1867"/>
                    <a:gd name="T2" fmla="*/ 0 w 1"/>
                    <a:gd name="T3" fmla="*/ 0 h 1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867">
                      <a:moveTo>
                        <a:pt x="0" y="186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5406" name="Freeform 30"/>
              <p:cNvSpPr>
                <a:spLocks/>
              </p:cNvSpPr>
              <p:nvPr/>
            </p:nvSpPr>
            <p:spPr bwMode="auto">
              <a:xfrm>
                <a:off x="1220" y="1146"/>
                <a:ext cx="322" cy="182"/>
              </a:xfrm>
              <a:custGeom>
                <a:avLst/>
                <a:gdLst>
                  <a:gd name="T0" fmla="*/ 0 w 322"/>
                  <a:gd name="T1" fmla="*/ 182 h 182"/>
                  <a:gd name="T2" fmla="*/ 64 w 322"/>
                  <a:gd name="T3" fmla="*/ 134 h 182"/>
                  <a:gd name="T4" fmla="*/ 121 w 322"/>
                  <a:gd name="T5" fmla="*/ 102 h 182"/>
                  <a:gd name="T6" fmla="*/ 322 w 322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182">
                    <a:moveTo>
                      <a:pt x="0" y="182"/>
                    </a:moveTo>
                    <a:cubicBezTo>
                      <a:pt x="11" y="174"/>
                      <a:pt x="44" y="147"/>
                      <a:pt x="64" y="134"/>
                    </a:cubicBezTo>
                    <a:cubicBezTo>
                      <a:pt x="84" y="121"/>
                      <a:pt x="78" y="124"/>
                      <a:pt x="121" y="102"/>
                    </a:cubicBezTo>
                    <a:cubicBezTo>
                      <a:pt x="164" y="80"/>
                      <a:pt x="280" y="21"/>
                      <a:pt x="322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05407" name="Freeform 31"/>
              <p:cNvSpPr>
                <a:spLocks/>
              </p:cNvSpPr>
              <p:nvPr/>
            </p:nvSpPr>
            <p:spPr bwMode="auto">
              <a:xfrm>
                <a:off x="1541" y="1145"/>
                <a:ext cx="1" cy="430"/>
              </a:xfrm>
              <a:custGeom>
                <a:avLst/>
                <a:gdLst>
                  <a:gd name="T0" fmla="*/ 0 w 1"/>
                  <a:gd name="T1" fmla="*/ 0 h 430"/>
                  <a:gd name="T2" fmla="*/ 0 w 1"/>
                  <a:gd name="T3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430">
                    <a:moveTo>
                      <a:pt x="0" y="0"/>
                    </a:moveTo>
                    <a:lnTo>
                      <a:pt x="0" y="43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405414" name="Freeform 38"/>
          <p:cNvSpPr>
            <a:spLocks/>
          </p:cNvSpPr>
          <p:nvPr/>
        </p:nvSpPr>
        <p:spPr bwMode="auto">
          <a:xfrm>
            <a:off x="1719263" y="2930525"/>
            <a:ext cx="3157537" cy="3727450"/>
          </a:xfrm>
          <a:custGeom>
            <a:avLst/>
            <a:gdLst>
              <a:gd name="T0" fmla="*/ 1473 w 1989"/>
              <a:gd name="T1" fmla="*/ 2132 h 2348"/>
              <a:gd name="T2" fmla="*/ 1497 w 1989"/>
              <a:gd name="T3" fmla="*/ 1838 h 2348"/>
              <a:gd name="T4" fmla="*/ 1533 w 1989"/>
              <a:gd name="T5" fmla="*/ 1589 h 2348"/>
              <a:gd name="T6" fmla="*/ 1578 w 1989"/>
              <a:gd name="T7" fmla="*/ 1310 h 2348"/>
              <a:gd name="T8" fmla="*/ 1620 w 1989"/>
              <a:gd name="T9" fmla="*/ 1100 h 2348"/>
              <a:gd name="T10" fmla="*/ 1689 w 1989"/>
              <a:gd name="T11" fmla="*/ 797 h 2348"/>
              <a:gd name="T12" fmla="*/ 1749 w 1989"/>
              <a:gd name="T13" fmla="*/ 587 h 2348"/>
              <a:gd name="T14" fmla="*/ 1845 w 1989"/>
              <a:gd name="T15" fmla="*/ 323 h 2348"/>
              <a:gd name="T16" fmla="*/ 1951 w 1989"/>
              <a:gd name="T17" fmla="*/ 89 h 2348"/>
              <a:gd name="T18" fmla="*/ 1989 w 1989"/>
              <a:gd name="T19" fmla="*/ 0 h 2348"/>
              <a:gd name="T20" fmla="*/ 1920 w 1989"/>
              <a:gd name="T21" fmla="*/ 14 h 2348"/>
              <a:gd name="T22" fmla="*/ 1773 w 1989"/>
              <a:gd name="T23" fmla="*/ 44 h 2348"/>
              <a:gd name="T24" fmla="*/ 1461 w 1989"/>
              <a:gd name="T25" fmla="*/ 138 h 2348"/>
              <a:gd name="T26" fmla="*/ 1113 w 1989"/>
              <a:gd name="T27" fmla="*/ 302 h 2348"/>
              <a:gd name="T28" fmla="*/ 885 w 1989"/>
              <a:gd name="T29" fmla="*/ 443 h 2348"/>
              <a:gd name="T30" fmla="*/ 686 w 1989"/>
              <a:gd name="T31" fmla="*/ 589 h 2348"/>
              <a:gd name="T32" fmla="*/ 539 w 1989"/>
              <a:gd name="T33" fmla="*/ 715 h 2348"/>
              <a:gd name="T34" fmla="*/ 405 w 1989"/>
              <a:gd name="T35" fmla="*/ 854 h 2348"/>
              <a:gd name="T36" fmla="*/ 222 w 1989"/>
              <a:gd name="T37" fmla="*/ 1063 h 2348"/>
              <a:gd name="T38" fmla="*/ 123 w 1989"/>
              <a:gd name="T39" fmla="*/ 1190 h 2348"/>
              <a:gd name="T40" fmla="*/ 21 w 1989"/>
              <a:gd name="T41" fmla="*/ 1370 h 2348"/>
              <a:gd name="T42" fmla="*/ 0 w 1989"/>
              <a:gd name="T43" fmla="*/ 1484 h 2348"/>
              <a:gd name="T44" fmla="*/ 18 w 1989"/>
              <a:gd name="T45" fmla="*/ 1544 h 2348"/>
              <a:gd name="T46" fmla="*/ 57 w 1989"/>
              <a:gd name="T47" fmla="*/ 1616 h 2348"/>
              <a:gd name="T48" fmla="*/ 189 w 1989"/>
              <a:gd name="T49" fmla="*/ 1724 h 2348"/>
              <a:gd name="T50" fmla="*/ 369 w 1989"/>
              <a:gd name="T51" fmla="*/ 1829 h 2348"/>
              <a:gd name="T52" fmla="*/ 597 w 1989"/>
              <a:gd name="T53" fmla="*/ 1946 h 2348"/>
              <a:gd name="T54" fmla="*/ 1023 w 1989"/>
              <a:gd name="T55" fmla="*/ 2144 h 2348"/>
              <a:gd name="T56" fmla="*/ 1458 w 1989"/>
              <a:gd name="T57" fmla="*/ 2348 h 2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89" h="2348">
                <a:moveTo>
                  <a:pt x="1473" y="2132"/>
                </a:moveTo>
                <a:lnTo>
                  <a:pt x="1497" y="1838"/>
                </a:lnTo>
                <a:lnTo>
                  <a:pt x="1533" y="1589"/>
                </a:lnTo>
                <a:lnTo>
                  <a:pt x="1578" y="1310"/>
                </a:lnTo>
                <a:lnTo>
                  <a:pt x="1620" y="1100"/>
                </a:lnTo>
                <a:lnTo>
                  <a:pt x="1689" y="797"/>
                </a:lnTo>
                <a:lnTo>
                  <a:pt x="1749" y="587"/>
                </a:lnTo>
                <a:lnTo>
                  <a:pt x="1845" y="323"/>
                </a:lnTo>
                <a:lnTo>
                  <a:pt x="1951" y="89"/>
                </a:lnTo>
                <a:lnTo>
                  <a:pt x="1989" y="0"/>
                </a:lnTo>
                <a:lnTo>
                  <a:pt x="1920" y="14"/>
                </a:lnTo>
                <a:lnTo>
                  <a:pt x="1773" y="44"/>
                </a:lnTo>
                <a:lnTo>
                  <a:pt x="1461" y="138"/>
                </a:lnTo>
                <a:lnTo>
                  <a:pt x="1113" y="302"/>
                </a:lnTo>
                <a:lnTo>
                  <a:pt x="885" y="443"/>
                </a:lnTo>
                <a:lnTo>
                  <a:pt x="686" y="589"/>
                </a:lnTo>
                <a:lnTo>
                  <a:pt x="539" y="715"/>
                </a:lnTo>
                <a:lnTo>
                  <a:pt x="405" y="854"/>
                </a:lnTo>
                <a:lnTo>
                  <a:pt x="222" y="1063"/>
                </a:lnTo>
                <a:lnTo>
                  <a:pt x="123" y="1190"/>
                </a:lnTo>
                <a:lnTo>
                  <a:pt x="21" y="1370"/>
                </a:lnTo>
                <a:lnTo>
                  <a:pt x="0" y="1484"/>
                </a:lnTo>
                <a:lnTo>
                  <a:pt x="18" y="1544"/>
                </a:lnTo>
                <a:lnTo>
                  <a:pt x="57" y="1616"/>
                </a:lnTo>
                <a:lnTo>
                  <a:pt x="189" y="1724"/>
                </a:lnTo>
                <a:lnTo>
                  <a:pt x="369" y="1829"/>
                </a:lnTo>
                <a:lnTo>
                  <a:pt x="597" y="1946"/>
                </a:lnTo>
                <a:lnTo>
                  <a:pt x="1023" y="2144"/>
                </a:lnTo>
                <a:lnTo>
                  <a:pt x="1458" y="2348"/>
                </a:lnTo>
              </a:path>
            </a:pathLst>
          </a:custGeom>
          <a:solidFill>
            <a:srgbClr val="66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05415" name="Group 39"/>
          <p:cNvGrpSpPr>
            <a:grpSpLocks/>
          </p:cNvGrpSpPr>
          <p:nvPr/>
        </p:nvGrpSpPr>
        <p:grpSpPr bwMode="auto">
          <a:xfrm>
            <a:off x="1898650" y="2936875"/>
            <a:ext cx="4652963" cy="4302125"/>
            <a:chOff x="1196" y="1850"/>
            <a:chExt cx="2931" cy="2710"/>
          </a:xfrm>
        </p:grpSpPr>
        <p:grpSp>
          <p:nvGrpSpPr>
            <p:cNvPr id="2405416" name="Group 40"/>
            <p:cNvGrpSpPr>
              <a:grpSpLocks/>
            </p:cNvGrpSpPr>
            <p:nvPr/>
          </p:nvGrpSpPr>
          <p:grpSpPr bwMode="auto">
            <a:xfrm>
              <a:off x="1196" y="1882"/>
              <a:ext cx="2756" cy="2678"/>
              <a:chOff x="1196" y="1882"/>
              <a:chExt cx="2756" cy="2678"/>
            </a:xfrm>
          </p:grpSpPr>
          <p:sp>
            <p:nvSpPr>
              <p:cNvPr id="2405417" name="Arc 41"/>
              <p:cNvSpPr>
                <a:spLocks/>
              </p:cNvSpPr>
              <p:nvPr/>
            </p:nvSpPr>
            <p:spPr bwMode="auto">
              <a:xfrm flipH="1">
                <a:off x="2371" y="1882"/>
                <a:ext cx="1581" cy="2678"/>
              </a:xfrm>
              <a:custGeom>
                <a:avLst/>
                <a:gdLst>
                  <a:gd name="G0" fmla="+- 0 0 0"/>
                  <a:gd name="G1" fmla="+- 15933 0 0"/>
                  <a:gd name="G2" fmla="+- 21600 0 0"/>
                  <a:gd name="T0" fmla="*/ 14584 w 21435"/>
                  <a:gd name="T1" fmla="*/ 0 h 15933"/>
                  <a:gd name="T2" fmla="*/ 21435 w 21435"/>
                  <a:gd name="T3" fmla="*/ 13266 h 15933"/>
                  <a:gd name="T4" fmla="*/ 0 w 21435"/>
                  <a:gd name="T5" fmla="*/ 15933 h 15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35" h="15933" fill="none" extrusionOk="0">
                    <a:moveTo>
                      <a:pt x="14584" y="-1"/>
                    </a:moveTo>
                    <a:cubicBezTo>
                      <a:pt x="18371" y="3467"/>
                      <a:pt x="20800" y="8170"/>
                      <a:pt x="21434" y="13266"/>
                    </a:cubicBezTo>
                  </a:path>
                  <a:path w="21435" h="15933" stroke="0" extrusionOk="0">
                    <a:moveTo>
                      <a:pt x="14584" y="-1"/>
                    </a:moveTo>
                    <a:cubicBezTo>
                      <a:pt x="18371" y="3467"/>
                      <a:pt x="20800" y="8170"/>
                      <a:pt x="21434" y="13266"/>
                    </a:cubicBezTo>
                    <a:lnTo>
                      <a:pt x="0" y="15933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05418" name="Arc 42"/>
              <p:cNvSpPr>
                <a:spLocks/>
              </p:cNvSpPr>
              <p:nvPr/>
            </p:nvSpPr>
            <p:spPr bwMode="auto">
              <a:xfrm flipH="1">
                <a:off x="2200" y="1948"/>
                <a:ext cx="1577" cy="2590"/>
              </a:xfrm>
              <a:custGeom>
                <a:avLst/>
                <a:gdLst>
                  <a:gd name="G0" fmla="+- 0 0 0"/>
                  <a:gd name="G1" fmla="+- 15409 0 0"/>
                  <a:gd name="G2" fmla="+- 21600 0 0"/>
                  <a:gd name="T0" fmla="*/ 15137 w 21390"/>
                  <a:gd name="T1" fmla="*/ 0 h 15409"/>
                  <a:gd name="T2" fmla="*/ 21390 w 21390"/>
                  <a:gd name="T3" fmla="*/ 12406 h 15409"/>
                  <a:gd name="T4" fmla="*/ 0 w 21390"/>
                  <a:gd name="T5" fmla="*/ 15409 h 15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90" h="15409" fill="none" extrusionOk="0">
                    <a:moveTo>
                      <a:pt x="15136" y="0"/>
                    </a:moveTo>
                    <a:cubicBezTo>
                      <a:pt x="18530" y="3333"/>
                      <a:pt x="20728" y="7694"/>
                      <a:pt x="21390" y="12405"/>
                    </a:cubicBezTo>
                  </a:path>
                  <a:path w="21390" h="15409" stroke="0" extrusionOk="0">
                    <a:moveTo>
                      <a:pt x="15136" y="0"/>
                    </a:moveTo>
                    <a:cubicBezTo>
                      <a:pt x="18530" y="3333"/>
                      <a:pt x="20728" y="7694"/>
                      <a:pt x="21390" y="12405"/>
                    </a:cubicBezTo>
                    <a:lnTo>
                      <a:pt x="0" y="15409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05419" name="Arc 43"/>
              <p:cNvSpPr>
                <a:spLocks/>
              </p:cNvSpPr>
              <p:nvPr/>
            </p:nvSpPr>
            <p:spPr bwMode="auto">
              <a:xfrm flipH="1">
                <a:off x="1858" y="2137"/>
                <a:ext cx="1569" cy="2365"/>
              </a:xfrm>
              <a:custGeom>
                <a:avLst/>
                <a:gdLst>
                  <a:gd name="G0" fmla="+- 0 0 0"/>
                  <a:gd name="G1" fmla="+- 14073 0 0"/>
                  <a:gd name="G2" fmla="+- 21600 0 0"/>
                  <a:gd name="T0" fmla="*/ 16387 w 21276"/>
                  <a:gd name="T1" fmla="*/ 0 h 14073"/>
                  <a:gd name="T2" fmla="*/ 21276 w 21276"/>
                  <a:gd name="T3" fmla="*/ 10344 h 14073"/>
                  <a:gd name="T4" fmla="*/ 0 w 21276"/>
                  <a:gd name="T5" fmla="*/ 14073 h 14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276" h="14073" fill="none" extrusionOk="0">
                    <a:moveTo>
                      <a:pt x="16386" y="0"/>
                    </a:moveTo>
                    <a:cubicBezTo>
                      <a:pt x="18916" y="2946"/>
                      <a:pt x="20605" y="6519"/>
                      <a:pt x="21275" y="10344"/>
                    </a:cubicBezTo>
                  </a:path>
                  <a:path w="21276" h="14073" stroke="0" extrusionOk="0">
                    <a:moveTo>
                      <a:pt x="16386" y="0"/>
                    </a:moveTo>
                    <a:cubicBezTo>
                      <a:pt x="18916" y="2946"/>
                      <a:pt x="20605" y="6519"/>
                      <a:pt x="21275" y="10344"/>
                    </a:cubicBezTo>
                    <a:lnTo>
                      <a:pt x="0" y="14073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05420" name="Arc 44"/>
              <p:cNvSpPr>
                <a:spLocks/>
              </p:cNvSpPr>
              <p:nvPr/>
            </p:nvSpPr>
            <p:spPr bwMode="auto">
              <a:xfrm flipH="1">
                <a:off x="2029" y="2028"/>
                <a:ext cx="1573" cy="2492"/>
              </a:xfrm>
              <a:custGeom>
                <a:avLst/>
                <a:gdLst>
                  <a:gd name="G0" fmla="+- 0 0 0"/>
                  <a:gd name="G1" fmla="+- 14826 0 0"/>
                  <a:gd name="G2" fmla="+- 21600 0 0"/>
                  <a:gd name="T0" fmla="*/ 15709 w 21335"/>
                  <a:gd name="T1" fmla="*/ 0 h 14826"/>
                  <a:gd name="T2" fmla="*/ 21335 w 21335"/>
                  <a:gd name="T3" fmla="*/ 11452 h 14826"/>
                  <a:gd name="T4" fmla="*/ 0 w 21335"/>
                  <a:gd name="T5" fmla="*/ 14826 h 14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35" h="14826" fill="none" extrusionOk="0">
                    <a:moveTo>
                      <a:pt x="15708" y="0"/>
                    </a:moveTo>
                    <a:cubicBezTo>
                      <a:pt x="18694" y="3163"/>
                      <a:pt x="20655" y="7155"/>
                      <a:pt x="21334" y="11452"/>
                    </a:cubicBezTo>
                  </a:path>
                  <a:path w="21335" h="14826" stroke="0" extrusionOk="0">
                    <a:moveTo>
                      <a:pt x="15708" y="0"/>
                    </a:moveTo>
                    <a:cubicBezTo>
                      <a:pt x="18694" y="3163"/>
                      <a:pt x="20655" y="7155"/>
                      <a:pt x="21334" y="11452"/>
                    </a:cubicBezTo>
                    <a:lnTo>
                      <a:pt x="0" y="14826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05421" name="Arc 45"/>
              <p:cNvSpPr>
                <a:spLocks/>
              </p:cNvSpPr>
              <p:nvPr/>
            </p:nvSpPr>
            <p:spPr bwMode="auto">
              <a:xfrm flipH="1">
                <a:off x="1691" y="2271"/>
                <a:ext cx="1562" cy="2231"/>
              </a:xfrm>
              <a:custGeom>
                <a:avLst/>
                <a:gdLst>
                  <a:gd name="G0" fmla="+- 0 0 0"/>
                  <a:gd name="G1" fmla="+- 13270 0 0"/>
                  <a:gd name="G2" fmla="+- 21600 0 0"/>
                  <a:gd name="T0" fmla="*/ 17043 w 21186"/>
                  <a:gd name="T1" fmla="*/ 0 h 13270"/>
                  <a:gd name="T2" fmla="*/ 21186 w 21186"/>
                  <a:gd name="T3" fmla="*/ 9064 h 13270"/>
                  <a:gd name="T4" fmla="*/ 0 w 21186"/>
                  <a:gd name="T5" fmla="*/ 13270 h 13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186" h="13270" fill="none" extrusionOk="0">
                    <a:moveTo>
                      <a:pt x="17043" y="-1"/>
                    </a:moveTo>
                    <a:cubicBezTo>
                      <a:pt x="19111" y="2656"/>
                      <a:pt x="20530" y="5760"/>
                      <a:pt x="21186" y="9063"/>
                    </a:cubicBezTo>
                  </a:path>
                  <a:path w="21186" h="13270" stroke="0" extrusionOk="0">
                    <a:moveTo>
                      <a:pt x="17043" y="-1"/>
                    </a:moveTo>
                    <a:cubicBezTo>
                      <a:pt x="19111" y="2656"/>
                      <a:pt x="20530" y="5760"/>
                      <a:pt x="21186" y="9063"/>
                    </a:cubicBezTo>
                    <a:lnTo>
                      <a:pt x="0" y="13270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05422" name="Arc 46"/>
              <p:cNvSpPr>
                <a:spLocks/>
              </p:cNvSpPr>
              <p:nvPr/>
            </p:nvSpPr>
            <p:spPr bwMode="auto">
              <a:xfrm flipH="1">
                <a:off x="1528" y="2421"/>
                <a:ext cx="1550" cy="2121"/>
              </a:xfrm>
              <a:custGeom>
                <a:avLst/>
                <a:gdLst>
                  <a:gd name="G0" fmla="+- 0 0 0"/>
                  <a:gd name="G1" fmla="+- 12616 0 0"/>
                  <a:gd name="G2" fmla="+- 21600 0 0"/>
                  <a:gd name="T0" fmla="*/ 17533 w 21026"/>
                  <a:gd name="T1" fmla="*/ 0 h 12616"/>
                  <a:gd name="T2" fmla="*/ 21026 w 21026"/>
                  <a:gd name="T3" fmla="*/ 7668 h 12616"/>
                  <a:gd name="T4" fmla="*/ 0 w 21026"/>
                  <a:gd name="T5" fmla="*/ 12616 h 12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026" h="12616" fill="none" extrusionOk="0">
                    <a:moveTo>
                      <a:pt x="17532" y="0"/>
                    </a:moveTo>
                    <a:cubicBezTo>
                      <a:pt x="19189" y="2302"/>
                      <a:pt x="20376" y="4907"/>
                      <a:pt x="21025" y="7668"/>
                    </a:cubicBezTo>
                  </a:path>
                  <a:path w="21026" h="12616" stroke="0" extrusionOk="0">
                    <a:moveTo>
                      <a:pt x="17532" y="0"/>
                    </a:moveTo>
                    <a:cubicBezTo>
                      <a:pt x="19189" y="2302"/>
                      <a:pt x="20376" y="4907"/>
                      <a:pt x="21025" y="7668"/>
                    </a:cubicBezTo>
                    <a:lnTo>
                      <a:pt x="0" y="12616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05423" name="Arc 47"/>
              <p:cNvSpPr>
                <a:spLocks/>
              </p:cNvSpPr>
              <p:nvPr/>
            </p:nvSpPr>
            <p:spPr bwMode="auto">
              <a:xfrm flipH="1">
                <a:off x="1357" y="2654"/>
                <a:ext cx="1545" cy="1848"/>
              </a:xfrm>
              <a:custGeom>
                <a:avLst/>
                <a:gdLst>
                  <a:gd name="G0" fmla="+- 0 0 0"/>
                  <a:gd name="G1" fmla="+- 10991 0 0"/>
                  <a:gd name="G2" fmla="+- 21600 0 0"/>
                  <a:gd name="T0" fmla="*/ 18595 w 20950"/>
                  <a:gd name="T1" fmla="*/ 0 h 10991"/>
                  <a:gd name="T2" fmla="*/ 20950 w 20950"/>
                  <a:gd name="T3" fmla="*/ 5732 h 10991"/>
                  <a:gd name="T4" fmla="*/ 0 w 20950"/>
                  <a:gd name="T5" fmla="*/ 10991 h 10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950" h="10991" fill="none" extrusionOk="0">
                    <a:moveTo>
                      <a:pt x="18594" y="0"/>
                    </a:moveTo>
                    <a:cubicBezTo>
                      <a:pt x="19651" y="1787"/>
                      <a:pt x="20444" y="3718"/>
                      <a:pt x="20950" y="5731"/>
                    </a:cubicBezTo>
                  </a:path>
                  <a:path w="20950" h="10991" stroke="0" extrusionOk="0">
                    <a:moveTo>
                      <a:pt x="18594" y="0"/>
                    </a:moveTo>
                    <a:cubicBezTo>
                      <a:pt x="19651" y="1787"/>
                      <a:pt x="20444" y="3718"/>
                      <a:pt x="20950" y="5731"/>
                    </a:cubicBezTo>
                    <a:lnTo>
                      <a:pt x="0" y="10991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05424" name="Arc 48"/>
              <p:cNvSpPr>
                <a:spLocks/>
              </p:cNvSpPr>
              <p:nvPr/>
            </p:nvSpPr>
            <p:spPr bwMode="auto">
              <a:xfrm flipH="1">
                <a:off x="1196" y="2928"/>
                <a:ext cx="1532" cy="1574"/>
              </a:xfrm>
              <a:custGeom>
                <a:avLst/>
                <a:gdLst>
                  <a:gd name="G0" fmla="+- 0 0 0"/>
                  <a:gd name="G1" fmla="+- 9368 0 0"/>
                  <a:gd name="G2" fmla="+- 21600 0 0"/>
                  <a:gd name="T0" fmla="*/ 19463 w 20772"/>
                  <a:gd name="T1" fmla="*/ 0 h 9368"/>
                  <a:gd name="T2" fmla="*/ 20772 w 20772"/>
                  <a:gd name="T3" fmla="*/ 3447 h 9368"/>
                  <a:gd name="T4" fmla="*/ 0 w 20772"/>
                  <a:gd name="T5" fmla="*/ 9368 h 9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772" h="9368" fill="none" extrusionOk="0">
                    <a:moveTo>
                      <a:pt x="19462" y="0"/>
                    </a:moveTo>
                    <a:cubicBezTo>
                      <a:pt x="19996" y="1109"/>
                      <a:pt x="20435" y="2262"/>
                      <a:pt x="20772" y="3446"/>
                    </a:cubicBezTo>
                  </a:path>
                  <a:path w="20772" h="9368" stroke="0" extrusionOk="0">
                    <a:moveTo>
                      <a:pt x="19462" y="0"/>
                    </a:moveTo>
                    <a:cubicBezTo>
                      <a:pt x="19996" y="1109"/>
                      <a:pt x="20435" y="2262"/>
                      <a:pt x="20772" y="3446"/>
                    </a:cubicBezTo>
                    <a:lnTo>
                      <a:pt x="0" y="9368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05425" name="Arc 49"/>
            <p:cNvSpPr>
              <a:spLocks/>
            </p:cNvSpPr>
            <p:nvPr/>
          </p:nvSpPr>
          <p:spPr bwMode="auto">
            <a:xfrm flipH="1">
              <a:off x="2542" y="1850"/>
              <a:ext cx="1585" cy="2710"/>
            </a:xfrm>
            <a:custGeom>
              <a:avLst/>
              <a:gdLst>
                <a:gd name="G0" fmla="+- 0 0 0"/>
                <a:gd name="G1" fmla="+- 16124 0 0"/>
                <a:gd name="G2" fmla="+- 21600 0 0"/>
                <a:gd name="T0" fmla="*/ 14372 w 21495"/>
                <a:gd name="T1" fmla="*/ 0 h 16124"/>
                <a:gd name="T2" fmla="*/ 21495 w 21495"/>
                <a:gd name="T3" fmla="*/ 13993 h 16124"/>
                <a:gd name="T4" fmla="*/ 0 w 21495"/>
                <a:gd name="T5" fmla="*/ 16124 h 16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95" h="16124" fill="none" extrusionOk="0">
                  <a:moveTo>
                    <a:pt x="14372" y="-1"/>
                  </a:moveTo>
                  <a:cubicBezTo>
                    <a:pt x="18417" y="3605"/>
                    <a:pt x="20959" y="8600"/>
                    <a:pt x="21494" y="13993"/>
                  </a:cubicBezTo>
                </a:path>
                <a:path w="21495" h="16124" stroke="0" extrusionOk="0">
                  <a:moveTo>
                    <a:pt x="14372" y="-1"/>
                  </a:moveTo>
                  <a:cubicBezTo>
                    <a:pt x="18417" y="3605"/>
                    <a:pt x="20959" y="8600"/>
                    <a:pt x="21494" y="13993"/>
                  </a:cubicBezTo>
                  <a:lnTo>
                    <a:pt x="0" y="16124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05439" name="AutoShape 63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2405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405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0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0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0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05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05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5428" grpId="0" animBg="1"/>
      <p:bldP spid="24054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5922" name="Group 2"/>
          <p:cNvGrpSpPr>
            <a:grpSpLocks/>
          </p:cNvGrpSpPr>
          <p:nvPr/>
        </p:nvGrpSpPr>
        <p:grpSpPr bwMode="auto">
          <a:xfrm>
            <a:off x="1692275" y="2882900"/>
            <a:ext cx="4808538" cy="3713163"/>
            <a:chOff x="1066" y="1816"/>
            <a:chExt cx="3029" cy="2339"/>
          </a:xfrm>
        </p:grpSpPr>
        <p:sp>
          <p:nvSpPr>
            <p:cNvPr id="2385923" name="Freeform 3"/>
            <p:cNvSpPr>
              <a:spLocks/>
            </p:cNvSpPr>
            <p:nvPr/>
          </p:nvSpPr>
          <p:spPr bwMode="auto">
            <a:xfrm>
              <a:off x="1176" y="1855"/>
              <a:ext cx="1896" cy="1817"/>
            </a:xfrm>
            <a:custGeom>
              <a:avLst/>
              <a:gdLst>
                <a:gd name="T0" fmla="*/ 12 w 1896"/>
                <a:gd name="T1" fmla="*/ 1222 h 1817"/>
                <a:gd name="T2" fmla="*/ 0 w 1896"/>
                <a:gd name="T3" fmla="*/ 1393 h 1817"/>
                <a:gd name="T4" fmla="*/ 2 w 1896"/>
                <a:gd name="T5" fmla="*/ 1423 h 1817"/>
                <a:gd name="T6" fmla="*/ 12 w 1896"/>
                <a:gd name="T7" fmla="*/ 1456 h 1817"/>
                <a:gd name="T8" fmla="*/ 44 w 1896"/>
                <a:gd name="T9" fmla="*/ 1493 h 1817"/>
                <a:gd name="T10" fmla="*/ 129 w 1896"/>
                <a:gd name="T11" fmla="*/ 1537 h 1817"/>
                <a:gd name="T12" fmla="*/ 249 w 1896"/>
                <a:gd name="T13" fmla="*/ 1568 h 1817"/>
                <a:gd name="T14" fmla="*/ 341 w 1896"/>
                <a:gd name="T15" fmla="*/ 1588 h 1817"/>
                <a:gd name="T16" fmla="*/ 453 w 1896"/>
                <a:gd name="T17" fmla="*/ 1609 h 1817"/>
                <a:gd name="T18" fmla="*/ 609 w 1896"/>
                <a:gd name="T19" fmla="*/ 1636 h 1817"/>
                <a:gd name="T20" fmla="*/ 1032 w 1896"/>
                <a:gd name="T21" fmla="*/ 1699 h 1817"/>
                <a:gd name="T22" fmla="*/ 1604 w 1896"/>
                <a:gd name="T23" fmla="*/ 1780 h 1817"/>
                <a:gd name="T24" fmla="*/ 1896 w 1896"/>
                <a:gd name="T25" fmla="*/ 1817 h 1817"/>
                <a:gd name="T26" fmla="*/ 1887 w 1896"/>
                <a:gd name="T27" fmla="*/ 0 h 1817"/>
                <a:gd name="T28" fmla="*/ 1365 w 1896"/>
                <a:gd name="T29" fmla="*/ 136 h 1817"/>
                <a:gd name="T30" fmla="*/ 1071 w 1896"/>
                <a:gd name="T31" fmla="*/ 265 h 1817"/>
                <a:gd name="T32" fmla="*/ 806 w 1896"/>
                <a:gd name="T33" fmla="*/ 418 h 1817"/>
                <a:gd name="T34" fmla="*/ 515 w 1896"/>
                <a:gd name="T35" fmla="*/ 636 h 1817"/>
                <a:gd name="T36" fmla="*/ 297 w 1896"/>
                <a:gd name="T37" fmla="*/ 854 h 1817"/>
                <a:gd name="T38" fmla="*/ 177 w 1896"/>
                <a:gd name="T39" fmla="*/ 998 h 1817"/>
                <a:gd name="T40" fmla="*/ 93 w 1896"/>
                <a:gd name="T41" fmla="*/ 1108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6" h="1817">
                  <a:moveTo>
                    <a:pt x="12" y="1222"/>
                  </a:moveTo>
                  <a:lnTo>
                    <a:pt x="0" y="1393"/>
                  </a:lnTo>
                  <a:lnTo>
                    <a:pt x="2" y="1423"/>
                  </a:lnTo>
                  <a:lnTo>
                    <a:pt x="12" y="1456"/>
                  </a:lnTo>
                  <a:lnTo>
                    <a:pt x="44" y="1493"/>
                  </a:lnTo>
                  <a:lnTo>
                    <a:pt x="129" y="1537"/>
                  </a:lnTo>
                  <a:lnTo>
                    <a:pt x="249" y="1568"/>
                  </a:lnTo>
                  <a:lnTo>
                    <a:pt x="341" y="1588"/>
                  </a:lnTo>
                  <a:lnTo>
                    <a:pt x="453" y="1609"/>
                  </a:lnTo>
                  <a:lnTo>
                    <a:pt x="609" y="1636"/>
                  </a:lnTo>
                  <a:lnTo>
                    <a:pt x="1032" y="1699"/>
                  </a:lnTo>
                  <a:lnTo>
                    <a:pt x="1604" y="1780"/>
                  </a:lnTo>
                  <a:lnTo>
                    <a:pt x="1896" y="1817"/>
                  </a:lnTo>
                  <a:lnTo>
                    <a:pt x="1887" y="0"/>
                  </a:lnTo>
                  <a:lnTo>
                    <a:pt x="1365" y="136"/>
                  </a:lnTo>
                  <a:lnTo>
                    <a:pt x="1071" y="265"/>
                  </a:lnTo>
                  <a:lnTo>
                    <a:pt x="806" y="418"/>
                  </a:lnTo>
                  <a:lnTo>
                    <a:pt x="515" y="636"/>
                  </a:lnTo>
                  <a:lnTo>
                    <a:pt x="297" y="854"/>
                  </a:lnTo>
                  <a:lnTo>
                    <a:pt x="177" y="998"/>
                  </a:lnTo>
                  <a:lnTo>
                    <a:pt x="93" y="1108"/>
                  </a:lnTo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rgbClr val="FFFF9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24" name="Arc 4"/>
            <p:cNvSpPr>
              <a:spLocks/>
            </p:cNvSpPr>
            <p:nvPr/>
          </p:nvSpPr>
          <p:spPr bwMode="auto">
            <a:xfrm rot="17369806">
              <a:off x="1598" y="1658"/>
              <a:ext cx="2339" cy="2655"/>
            </a:xfrm>
            <a:custGeom>
              <a:avLst/>
              <a:gdLst>
                <a:gd name="G0" fmla="+- 0 0 0"/>
                <a:gd name="G1" fmla="+- 20205 0 0"/>
                <a:gd name="G2" fmla="+- 21600 0 0"/>
                <a:gd name="T0" fmla="*/ 7636 w 18707"/>
                <a:gd name="T1" fmla="*/ 0 h 20205"/>
                <a:gd name="T2" fmla="*/ 18707 w 18707"/>
                <a:gd name="T3" fmla="*/ 9406 h 20205"/>
                <a:gd name="T4" fmla="*/ 0 w 18707"/>
                <a:gd name="T5" fmla="*/ 20205 h 20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07" h="20205" fill="none" extrusionOk="0">
                  <a:moveTo>
                    <a:pt x="7636" y="-1"/>
                  </a:moveTo>
                  <a:cubicBezTo>
                    <a:pt x="12301" y="1763"/>
                    <a:pt x="16213" y="5086"/>
                    <a:pt x="18706" y="9406"/>
                  </a:cubicBezTo>
                </a:path>
                <a:path w="18707" h="20205" stroke="0" extrusionOk="0">
                  <a:moveTo>
                    <a:pt x="7636" y="-1"/>
                  </a:moveTo>
                  <a:cubicBezTo>
                    <a:pt x="12301" y="1763"/>
                    <a:pt x="16213" y="5086"/>
                    <a:pt x="18706" y="9406"/>
                  </a:cubicBezTo>
                  <a:lnTo>
                    <a:pt x="0" y="2020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25" name="Freeform 5"/>
            <p:cNvSpPr>
              <a:spLocks/>
            </p:cNvSpPr>
            <p:nvPr/>
          </p:nvSpPr>
          <p:spPr bwMode="auto">
            <a:xfrm>
              <a:off x="1197" y="2739"/>
              <a:ext cx="254" cy="339"/>
            </a:xfrm>
            <a:custGeom>
              <a:avLst/>
              <a:gdLst>
                <a:gd name="T0" fmla="*/ 254 w 254"/>
                <a:gd name="T1" fmla="*/ 0 h 339"/>
                <a:gd name="T2" fmla="*/ 104 w 254"/>
                <a:gd name="T3" fmla="*/ 183 h 339"/>
                <a:gd name="T4" fmla="*/ 0 w 254"/>
                <a:gd name="T5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" h="339">
                  <a:moveTo>
                    <a:pt x="254" y="0"/>
                  </a:moveTo>
                  <a:cubicBezTo>
                    <a:pt x="229" y="30"/>
                    <a:pt x="146" y="127"/>
                    <a:pt x="104" y="183"/>
                  </a:cubicBezTo>
                  <a:cubicBezTo>
                    <a:pt x="62" y="239"/>
                    <a:pt x="22" y="307"/>
                    <a:pt x="0" y="33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26" name="Freeform 6"/>
            <p:cNvSpPr>
              <a:spLocks/>
            </p:cNvSpPr>
            <p:nvPr/>
          </p:nvSpPr>
          <p:spPr bwMode="auto">
            <a:xfrm>
              <a:off x="3071" y="1855"/>
              <a:ext cx="1" cy="1822"/>
            </a:xfrm>
            <a:custGeom>
              <a:avLst/>
              <a:gdLst>
                <a:gd name="T0" fmla="*/ 0 w 1"/>
                <a:gd name="T1" fmla="*/ 1822 h 1822"/>
                <a:gd name="T2" fmla="*/ 1 w 1"/>
                <a:gd name="T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22">
                  <a:moveTo>
                    <a:pt x="0" y="1822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27" name="Freeform 7"/>
            <p:cNvSpPr>
              <a:spLocks/>
            </p:cNvSpPr>
            <p:nvPr/>
          </p:nvSpPr>
          <p:spPr bwMode="auto">
            <a:xfrm>
              <a:off x="1066" y="3199"/>
              <a:ext cx="2003" cy="476"/>
            </a:xfrm>
            <a:custGeom>
              <a:avLst/>
              <a:gdLst>
                <a:gd name="T0" fmla="*/ 153 w 2003"/>
                <a:gd name="T1" fmla="*/ 0 h 476"/>
                <a:gd name="T2" fmla="*/ 308 w 2003"/>
                <a:gd name="T3" fmla="*/ 212 h 476"/>
                <a:gd name="T4" fmla="*/ 2003 w 2003"/>
                <a:gd name="T5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3" h="476">
                  <a:moveTo>
                    <a:pt x="153" y="0"/>
                  </a:moveTo>
                  <a:cubicBezTo>
                    <a:pt x="179" y="35"/>
                    <a:pt x="0" y="133"/>
                    <a:pt x="308" y="212"/>
                  </a:cubicBezTo>
                  <a:cubicBezTo>
                    <a:pt x="616" y="291"/>
                    <a:pt x="1650" y="421"/>
                    <a:pt x="2003" y="47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85928" name="Freeform 8"/>
          <p:cNvSpPr>
            <a:spLocks/>
          </p:cNvSpPr>
          <p:nvPr/>
        </p:nvSpPr>
        <p:spPr bwMode="auto">
          <a:xfrm>
            <a:off x="1719263" y="2933700"/>
            <a:ext cx="3162300" cy="3724275"/>
          </a:xfrm>
          <a:custGeom>
            <a:avLst/>
            <a:gdLst>
              <a:gd name="T0" fmla="*/ 1473 w 1992"/>
              <a:gd name="T1" fmla="*/ 2130 h 2346"/>
              <a:gd name="T2" fmla="*/ 1497 w 1992"/>
              <a:gd name="T3" fmla="*/ 1836 h 2346"/>
              <a:gd name="T4" fmla="*/ 1533 w 1992"/>
              <a:gd name="T5" fmla="*/ 1587 h 2346"/>
              <a:gd name="T6" fmla="*/ 1578 w 1992"/>
              <a:gd name="T7" fmla="*/ 1308 h 2346"/>
              <a:gd name="T8" fmla="*/ 1620 w 1992"/>
              <a:gd name="T9" fmla="*/ 1098 h 2346"/>
              <a:gd name="T10" fmla="*/ 1689 w 1992"/>
              <a:gd name="T11" fmla="*/ 795 h 2346"/>
              <a:gd name="T12" fmla="*/ 1749 w 1992"/>
              <a:gd name="T13" fmla="*/ 585 h 2346"/>
              <a:gd name="T14" fmla="*/ 1845 w 1992"/>
              <a:gd name="T15" fmla="*/ 321 h 2346"/>
              <a:gd name="T16" fmla="*/ 1992 w 1992"/>
              <a:gd name="T17" fmla="*/ 0 h 2346"/>
              <a:gd name="T18" fmla="*/ 1920 w 1992"/>
              <a:gd name="T19" fmla="*/ 12 h 2346"/>
              <a:gd name="T20" fmla="*/ 1773 w 1992"/>
              <a:gd name="T21" fmla="*/ 42 h 2346"/>
              <a:gd name="T22" fmla="*/ 1461 w 1992"/>
              <a:gd name="T23" fmla="*/ 136 h 2346"/>
              <a:gd name="T24" fmla="*/ 1113 w 1992"/>
              <a:gd name="T25" fmla="*/ 300 h 2346"/>
              <a:gd name="T26" fmla="*/ 885 w 1992"/>
              <a:gd name="T27" fmla="*/ 441 h 2346"/>
              <a:gd name="T28" fmla="*/ 686 w 1992"/>
              <a:gd name="T29" fmla="*/ 587 h 2346"/>
              <a:gd name="T30" fmla="*/ 539 w 1992"/>
              <a:gd name="T31" fmla="*/ 713 h 2346"/>
              <a:gd name="T32" fmla="*/ 405 w 1992"/>
              <a:gd name="T33" fmla="*/ 852 h 2346"/>
              <a:gd name="T34" fmla="*/ 222 w 1992"/>
              <a:gd name="T35" fmla="*/ 1061 h 2346"/>
              <a:gd name="T36" fmla="*/ 132 w 1992"/>
              <a:gd name="T37" fmla="*/ 1188 h 2346"/>
              <a:gd name="T38" fmla="*/ 39 w 1992"/>
              <a:gd name="T39" fmla="*/ 1368 h 2346"/>
              <a:gd name="T40" fmla="*/ 0 w 1992"/>
              <a:gd name="T41" fmla="*/ 1482 h 2346"/>
              <a:gd name="T42" fmla="*/ 18 w 1992"/>
              <a:gd name="T43" fmla="*/ 1542 h 2346"/>
              <a:gd name="T44" fmla="*/ 57 w 1992"/>
              <a:gd name="T45" fmla="*/ 1614 h 2346"/>
              <a:gd name="T46" fmla="*/ 189 w 1992"/>
              <a:gd name="T47" fmla="*/ 1722 h 2346"/>
              <a:gd name="T48" fmla="*/ 369 w 1992"/>
              <a:gd name="T49" fmla="*/ 1827 h 2346"/>
              <a:gd name="T50" fmla="*/ 597 w 1992"/>
              <a:gd name="T51" fmla="*/ 1944 h 2346"/>
              <a:gd name="T52" fmla="*/ 1023 w 1992"/>
              <a:gd name="T53" fmla="*/ 2142 h 2346"/>
              <a:gd name="T54" fmla="*/ 1458 w 1992"/>
              <a:gd name="T55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2" h="2346">
                <a:moveTo>
                  <a:pt x="1473" y="2130"/>
                </a:moveTo>
                <a:lnTo>
                  <a:pt x="1497" y="1836"/>
                </a:lnTo>
                <a:lnTo>
                  <a:pt x="1533" y="1587"/>
                </a:lnTo>
                <a:lnTo>
                  <a:pt x="1578" y="1308"/>
                </a:lnTo>
                <a:lnTo>
                  <a:pt x="1620" y="1098"/>
                </a:lnTo>
                <a:lnTo>
                  <a:pt x="1689" y="795"/>
                </a:lnTo>
                <a:lnTo>
                  <a:pt x="1749" y="585"/>
                </a:lnTo>
                <a:lnTo>
                  <a:pt x="1845" y="321"/>
                </a:lnTo>
                <a:lnTo>
                  <a:pt x="1992" y="0"/>
                </a:lnTo>
                <a:lnTo>
                  <a:pt x="1920" y="12"/>
                </a:lnTo>
                <a:lnTo>
                  <a:pt x="1773" y="42"/>
                </a:lnTo>
                <a:lnTo>
                  <a:pt x="1461" y="136"/>
                </a:lnTo>
                <a:lnTo>
                  <a:pt x="1113" y="300"/>
                </a:lnTo>
                <a:lnTo>
                  <a:pt x="885" y="441"/>
                </a:lnTo>
                <a:lnTo>
                  <a:pt x="686" y="587"/>
                </a:lnTo>
                <a:lnTo>
                  <a:pt x="539" y="713"/>
                </a:lnTo>
                <a:lnTo>
                  <a:pt x="405" y="852"/>
                </a:lnTo>
                <a:lnTo>
                  <a:pt x="222" y="1061"/>
                </a:lnTo>
                <a:lnTo>
                  <a:pt x="132" y="1188"/>
                </a:lnTo>
                <a:lnTo>
                  <a:pt x="39" y="1368"/>
                </a:lnTo>
                <a:lnTo>
                  <a:pt x="0" y="1482"/>
                </a:lnTo>
                <a:lnTo>
                  <a:pt x="18" y="1542"/>
                </a:lnTo>
                <a:lnTo>
                  <a:pt x="57" y="1614"/>
                </a:lnTo>
                <a:lnTo>
                  <a:pt x="189" y="1722"/>
                </a:lnTo>
                <a:lnTo>
                  <a:pt x="369" y="1827"/>
                </a:lnTo>
                <a:lnTo>
                  <a:pt x="597" y="1944"/>
                </a:lnTo>
                <a:lnTo>
                  <a:pt x="1023" y="2142"/>
                </a:lnTo>
                <a:lnTo>
                  <a:pt x="1458" y="2346"/>
                </a:lnTo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rgbClr val="FFFF99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5929" name="Freeform 9"/>
          <p:cNvSpPr>
            <a:spLocks/>
          </p:cNvSpPr>
          <p:nvPr/>
        </p:nvSpPr>
        <p:spPr bwMode="auto">
          <a:xfrm>
            <a:off x="4038600" y="2943225"/>
            <a:ext cx="831850" cy="3719513"/>
          </a:xfrm>
          <a:custGeom>
            <a:avLst/>
            <a:gdLst>
              <a:gd name="T0" fmla="*/ 6 w 524"/>
              <a:gd name="T1" fmla="*/ 2343 h 2343"/>
              <a:gd name="T2" fmla="*/ 0 w 524"/>
              <a:gd name="T3" fmla="*/ 2238 h 2343"/>
              <a:gd name="T4" fmla="*/ 12 w 524"/>
              <a:gd name="T5" fmla="*/ 2106 h 2343"/>
              <a:gd name="T6" fmla="*/ 30 w 524"/>
              <a:gd name="T7" fmla="*/ 1899 h 2343"/>
              <a:gd name="T8" fmla="*/ 48 w 524"/>
              <a:gd name="T9" fmla="*/ 1650 h 2343"/>
              <a:gd name="T10" fmla="*/ 112 w 524"/>
              <a:gd name="T11" fmla="*/ 1298 h 2343"/>
              <a:gd name="T12" fmla="*/ 168 w 524"/>
              <a:gd name="T13" fmla="*/ 1010 h 2343"/>
              <a:gd name="T14" fmla="*/ 224 w 524"/>
              <a:gd name="T15" fmla="*/ 826 h 2343"/>
              <a:gd name="T16" fmla="*/ 266 w 524"/>
              <a:gd name="T17" fmla="*/ 668 h 2343"/>
              <a:gd name="T18" fmla="*/ 328 w 524"/>
              <a:gd name="T19" fmla="*/ 474 h 2343"/>
              <a:gd name="T20" fmla="*/ 362 w 524"/>
              <a:gd name="T21" fmla="*/ 375 h 2343"/>
              <a:gd name="T22" fmla="*/ 400 w 524"/>
              <a:gd name="T23" fmla="*/ 282 h 2343"/>
              <a:gd name="T24" fmla="*/ 524 w 524"/>
              <a:gd name="T25" fmla="*/ 0 h 2343"/>
              <a:gd name="T26" fmla="*/ 524 w 524"/>
              <a:gd name="T27" fmla="*/ 1835 h 2343"/>
              <a:gd name="T28" fmla="*/ 6 w 524"/>
              <a:gd name="T29" fmla="*/ 2343 h 2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4" h="2343">
                <a:moveTo>
                  <a:pt x="6" y="2343"/>
                </a:moveTo>
                <a:lnTo>
                  <a:pt x="0" y="2238"/>
                </a:lnTo>
                <a:lnTo>
                  <a:pt x="12" y="2106"/>
                </a:lnTo>
                <a:lnTo>
                  <a:pt x="30" y="1899"/>
                </a:lnTo>
                <a:lnTo>
                  <a:pt x="48" y="1650"/>
                </a:lnTo>
                <a:lnTo>
                  <a:pt x="112" y="1298"/>
                </a:lnTo>
                <a:lnTo>
                  <a:pt x="168" y="1010"/>
                </a:lnTo>
                <a:lnTo>
                  <a:pt x="224" y="826"/>
                </a:lnTo>
                <a:lnTo>
                  <a:pt x="266" y="668"/>
                </a:lnTo>
                <a:lnTo>
                  <a:pt x="328" y="474"/>
                </a:lnTo>
                <a:lnTo>
                  <a:pt x="362" y="375"/>
                </a:lnTo>
                <a:lnTo>
                  <a:pt x="400" y="282"/>
                </a:lnTo>
                <a:lnTo>
                  <a:pt x="524" y="0"/>
                </a:lnTo>
                <a:lnTo>
                  <a:pt x="524" y="1835"/>
                </a:lnTo>
                <a:lnTo>
                  <a:pt x="6" y="2343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5930" name="Freeform 10"/>
          <p:cNvSpPr>
            <a:spLocks/>
          </p:cNvSpPr>
          <p:nvPr/>
        </p:nvSpPr>
        <p:spPr bwMode="auto">
          <a:xfrm>
            <a:off x="5715000" y="1847850"/>
            <a:ext cx="1588" cy="3159125"/>
          </a:xfrm>
          <a:custGeom>
            <a:avLst/>
            <a:gdLst>
              <a:gd name="T0" fmla="*/ 0 w 1"/>
              <a:gd name="T1" fmla="*/ 0 h 1990"/>
              <a:gd name="T2" fmla="*/ 1 w 1"/>
              <a:gd name="T3" fmla="*/ 1990 h 19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90">
                <a:moveTo>
                  <a:pt x="0" y="0"/>
                </a:moveTo>
                <a:lnTo>
                  <a:pt x="1" y="1990"/>
                </a:lnTo>
              </a:path>
            </a:pathLst>
          </a:custGeom>
          <a:noFill/>
          <a:ln w="38100" cap="rnd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5931" name="Freeform 11"/>
          <p:cNvSpPr>
            <a:spLocks/>
          </p:cNvSpPr>
          <p:nvPr/>
        </p:nvSpPr>
        <p:spPr bwMode="auto">
          <a:xfrm>
            <a:off x="4043363" y="5848350"/>
            <a:ext cx="814387" cy="827088"/>
          </a:xfrm>
          <a:custGeom>
            <a:avLst/>
            <a:gdLst>
              <a:gd name="T0" fmla="*/ 513 w 513"/>
              <a:gd name="T1" fmla="*/ 0 h 521"/>
              <a:gd name="T2" fmla="*/ 0 w 513"/>
              <a:gd name="T3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13" h="521">
                <a:moveTo>
                  <a:pt x="513" y="0"/>
                </a:moveTo>
                <a:lnTo>
                  <a:pt x="0" y="521"/>
                </a:ln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5932" name="Freeform 12"/>
          <p:cNvSpPr>
            <a:spLocks/>
          </p:cNvSpPr>
          <p:nvPr/>
        </p:nvSpPr>
        <p:spPr bwMode="auto">
          <a:xfrm>
            <a:off x="4876800" y="2933700"/>
            <a:ext cx="1588" cy="2921000"/>
          </a:xfrm>
          <a:custGeom>
            <a:avLst/>
            <a:gdLst>
              <a:gd name="T0" fmla="*/ 0 w 1"/>
              <a:gd name="T1" fmla="*/ 1840 h 1840"/>
              <a:gd name="T2" fmla="*/ 0 w 1"/>
              <a:gd name="T3" fmla="*/ 0 h 18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840">
                <a:moveTo>
                  <a:pt x="0" y="184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5933" name="Arc 13"/>
          <p:cNvSpPr>
            <a:spLocks/>
          </p:cNvSpPr>
          <p:nvPr/>
        </p:nvSpPr>
        <p:spPr bwMode="auto">
          <a:xfrm rot="17369806">
            <a:off x="3389313" y="927100"/>
            <a:ext cx="4273550" cy="6149975"/>
          </a:xfrm>
          <a:custGeom>
            <a:avLst/>
            <a:gdLst>
              <a:gd name="G0" fmla="+- 1221 0 0"/>
              <a:gd name="G1" fmla="+- 21600 0 0"/>
              <a:gd name="G2" fmla="+- 21600 0 0"/>
              <a:gd name="T0" fmla="*/ 0 w 18675"/>
              <a:gd name="T1" fmla="*/ 35 h 21600"/>
              <a:gd name="T2" fmla="*/ 18675 w 18675"/>
              <a:gd name="T3" fmla="*/ 8875 h 21600"/>
              <a:gd name="T4" fmla="*/ 1221 w 186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75" h="21600" fill="none" extrusionOk="0">
                <a:moveTo>
                  <a:pt x="-1" y="34"/>
                </a:moveTo>
                <a:cubicBezTo>
                  <a:pt x="406" y="11"/>
                  <a:pt x="813" y="-1"/>
                  <a:pt x="1221" y="0"/>
                </a:cubicBezTo>
                <a:cubicBezTo>
                  <a:pt x="8122" y="0"/>
                  <a:pt x="14608" y="3298"/>
                  <a:pt x="18674" y="8875"/>
                </a:cubicBezTo>
              </a:path>
              <a:path w="18675" h="21600" stroke="0" extrusionOk="0">
                <a:moveTo>
                  <a:pt x="-1" y="34"/>
                </a:moveTo>
                <a:cubicBezTo>
                  <a:pt x="406" y="11"/>
                  <a:pt x="813" y="-1"/>
                  <a:pt x="1221" y="0"/>
                </a:cubicBezTo>
                <a:cubicBezTo>
                  <a:pt x="8122" y="0"/>
                  <a:pt x="14608" y="3298"/>
                  <a:pt x="18674" y="8875"/>
                </a:cubicBezTo>
                <a:lnTo>
                  <a:pt x="1221" y="21600"/>
                </a:lnTo>
                <a:close/>
              </a:path>
            </a:pathLst>
          </a:cu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5934" name="Freeform 14"/>
          <p:cNvSpPr>
            <a:spLocks/>
          </p:cNvSpPr>
          <p:nvPr/>
        </p:nvSpPr>
        <p:spPr bwMode="auto">
          <a:xfrm>
            <a:off x="4889500" y="4997450"/>
            <a:ext cx="831850" cy="831850"/>
          </a:xfrm>
          <a:custGeom>
            <a:avLst/>
            <a:gdLst>
              <a:gd name="T0" fmla="*/ 524 w 524"/>
              <a:gd name="T1" fmla="*/ 0 h 524"/>
              <a:gd name="T2" fmla="*/ 0 w 524"/>
              <a:gd name="T3" fmla="*/ 524 h 5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24" h="524">
                <a:moveTo>
                  <a:pt x="524" y="0"/>
                </a:moveTo>
                <a:lnTo>
                  <a:pt x="0" y="524"/>
                </a:lnTo>
              </a:path>
            </a:pathLst>
          </a:custGeom>
          <a:noFill/>
          <a:ln w="38100" cap="rnd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5935" name="Arc 15"/>
          <p:cNvSpPr>
            <a:spLocks/>
          </p:cNvSpPr>
          <p:nvPr/>
        </p:nvSpPr>
        <p:spPr bwMode="auto">
          <a:xfrm flipH="1">
            <a:off x="4876800" y="1828800"/>
            <a:ext cx="1677988" cy="5438775"/>
          </a:xfrm>
          <a:custGeom>
            <a:avLst/>
            <a:gdLst>
              <a:gd name="G0" fmla="+- 0 0 0"/>
              <a:gd name="G1" fmla="+- 20385 0 0"/>
              <a:gd name="G2" fmla="+- 21600 0 0"/>
              <a:gd name="T0" fmla="*/ 7143 w 14254"/>
              <a:gd name="T1" fmla="*/ 0 h 20385"/>
              <a:gd name="T2" fmla="*/ 14254 w 14254"/>
              <a:gd name="T3" fmla="*/ 4156 h 20385"/>
              <a:gd name="T4" fmla="*/ 0 w 14254"/>
              <a:gd name="T5" fmla="*/ 20385 h 20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54" h="20385" fill="none" extrusionOk="0">
                <a:moveTo>
                  <a:pt x="7142" y="0"/>
                </a:moveTo>
                <a:cubicBezTo>
                  <a:pt x="9757" y="916"/>
                  <a:pt x="12172" y="2327"/>
                  <a:pt x="14254" y="4155"/>
                </a:cubicBezTo>
              </a:path>
              <a:path w="14254" h="20385" stroke="0" extrusionOk="0">
                <a:moveTo>
                  <a:pt x="7142" y="0"/>
                </a:moveTo>
                <a:cubicBezTo>
                  <a:pt x="9757" y="916"/>
                  <a:pt x="12172" y="2327"/>
                  <a:pt x="14254" y="4155"/>
                </a:cubicBezTo>
                <a:lnTo>
                  <a:pt x="0" y="20385"/>
                </a:lnTo>
                <a:close/>
              </a:path>
            </a:pathLst>
          </a:cu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5936" name="Arc 16"/>
          <p:cNvSpPr>
            <a:spLocks/>
          </p:cNvSpPr>
          <p:nvPr/>
        </p:nvSpPr>
        <p:spPr bwMode="auto">
          <a:xfrm flipH="1">
            <a:off x="4035425" y="2936875"/>
            <a:ext cx="2516188" cy="4302125"/>
          </a:xfrm>
          <a:custGeom>
            <a:avLst/>
            <a:gdLst>
              <a:gd name="G0" fmla="+- 0 0 0"/>
              <a:gd name="G1" fmla="+- 16124 0 0"/>
              <a:gd name="G2" fmla="+- 21600 0 0"/>
              <a:gd name="T0" fmla="*/ 14372 w 21495"/>
              <a:gd name="T1" fmla="*/ 0 h 16124"/>
              <a:gd name="T2" fmla="*/ 21495 w 21495"/>
              <a:gd name="T3" fmla="*/ 13993 h 16124"/>
              <a:gd name="T4" fmla="*/ 0 w 21495"/>
              <a:gd name="T5" fmla="*/ 16124 h 16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95" h="16124" fill="none" extrusionOk="0">
                <a:moveTo>
                  <a:pt x="14372" y="-1"/>
                </a:moveTo>
                <a:cubicBezTo>
                  <a:pt x="18417" y="3605"/>
                  <a:pt x="20959" y="8600"/>
                  <a:pt x="21494" y="13993"/>
                </a:cubicBezTo>
              </a:path>
              <a:path w="21495" h="16124" stroke="0" extrusionOk="0">
                <a:moveTo>
                  <a:pt x="14372" y="-1"/>
                </a:moveTo>
                <a:cubicBezTo>
                  <a:pt x="18417" y="3605"/>
                  <a:pt x="20959" y="8600"/>
                  <a:pt x="21494" y="13993"/>
                </a:cubicBezTo>
                <a:lnTo>
                  <a:pt x="0" y="16124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385937" name="Group 17"/>
          <p:cNvGrpSpPr>
            <a:grpSpLocks/>
          </p:cNvGrpSpPr>
          <p:nvPr/>
        </p:nvGrpSpPr>
        <p:grpSpPr bwMode="auto">
          <a:xfrm>
            <a:off x="228600" y="1785938"/>
            <a:ext cx="6524625" cy="4638675"/>
            <a:chOff x="144" y="1125"/>
            <a:chExt cx="4110" cy="2922"/>
          </a:xfrm>
        </p:grpSpPr>
        <p:sp>
          <p:nvSpPr>
            <p:cNvPr id="2385938" name="Line 18"/>
            <p:cNvSpPr>
              <a:spLocks noChangeShapeType="1"/>
            </p:cNvSpPr>
            <p:nvPr/>
          </p:nvSpPr>
          <p:spPr bwMode="auto">
            <a:xfrm>
              <a:off x="1209" y="3151"/>
              <a:ext cx="28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85939" name="Group 19"/>
            <p:cNvGrpSpPr>
              <a:grpSpLocks/>
            </p:cNvGrpSpPr>
            <p:nvPr/>
          </p:nvGrpSpPr>
          <p:grpSpPr bwMode="auto">
            <a:xfrm>
              <a:off x="144" y="1125"/>
              <a:ext cx="4110" cy="2922"/>
              <a:chOff x="144" y="1125"/>
              <a:chExt cx="4110" cy="2922"/>
            </a:xfrm>
          </p:grpSpPr>
          <p:sp>
            <p:nvSpPr>
              <p:cNvPr id="2385940" name="Text Box 20"/>
              <p:cNvSpPr txBox="1">
                <a:spLocks noChangeArrowheads="1"/>
              </p:cNvSpPr>
              <p:nvPr/>
            </p:nvSpPr>
            <p:spPr bwMode="auto">
              <a:xfrm>
                <a:off x="144" y="3816"/>
                <a:ext cx="2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>
                    <a:solidFill>
                      <a:schemeClr val="tx1"/>
                    </a:solidFill>
                  </a:rPr>
                  <a:t>x</a:t>
                </a:r>
                <a:endParaRPr lang="en-US" altLang="zh-CN" sz="1800" b="1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5941" name="Text Box 21"/>
              <p:cNvSpPr txBox="1">
                <a:spLocks noChangeArrowheads="1"/>
              </p:cNvSpPr>
              <p:nvPr/>
            </p:nvSpPr>
            <p:spPr bwMode="auto">
              <a:xfrm>
                <a:off x="1172" y="1125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</a:rPr>
                  <a:t>z</a:t>
                </a:r>
                <a:r>
                  <a:rPr lang="en-US" altLang="zh-CN" sz="1800" b="1" i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385942" name="Text Box 22"/>
              <p:cNvSpPr txBox="1">
                <a:spLocks noChangeArrowheads="1"/>
              </p:cNvSpPr>
              <p:nvPr/>
            </p:nvSpPr>
            <p:spPr bwMode="auto">
              <a:xfrm>
                <a:off x="4104" y="3120"/>
                <a:ext cx="15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>
                    <a:solidFill>
                      <a:schemeClr val="tx1"/>
                    </a:solidFill>
                  </a:rPr>
                  <a:t>y</a:t>
                </a:r>
                <a:endParaRPr lang="en-US" altLang="zh-CN" sz="1800" b="1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5943" name="Text Box 23"/>
              <p:cNvSpPr txBox="1">
                <a:spLocks noChangeArrowheads="1"/>
              </p:cNvSpPr>
              <p:nvPr/>
            </p:nvSpPr>
            <p:spPr bwMode="auto">
              <a:xfrm>
                <a:off x="912" y="2976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>
                    <a:solidFill>
                      <a:schemeClr val="tx1"/>
                    </a:solidFill>
                  </a:rPr>
                  <a:t>0</a:t>
                </a:r>
                <a:endParaRPr lang="en-US" altLang="zh-CN" sz="1800" b="1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5944" name="Line 24"/>
              <p:cNvSpPr>
                <a:spLocks noChangeShapeType="1"/>
              </p:cNvSpPr>
              <p:nvPr/>
            </p:nvSpPr>
            <p:spPr bwMode="auto">
              <a:xfrm flipV="1">
                <a:off x="1209" y="1289"/>
                <a:ext cx="0" cy="1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5945" name="Line 25"/>
              <p:cNvSpPr>
                <a:spLocks noChangeShapeType="1"/>
              </p:cNvSpPr>
              <p:nvPr/>
            </p:nvSpPr>
            <p:spPr bwMode="auto">
              <a:xfrm flipH="1">
                <a:off x="415" y="3154"/>
                <a:ext cx="800" cy="8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85946" name="Arc 26"/>
          <p:cNvSpPr>
            <a:spLocks/>
          </p:cNvSpPr>
          <p:nvPr/>
        </p:nvSpPr>
        <p:spPr bwMode="auto">
          <a:xfrm rot="17369806">
            <a:off x="2536825" y="2632075"/>
            <a:ext cx="3713163" cy="4214813"/>
          </a:xfrm>
          <a:custGeom>
            <a:avLst/>
            <a:gdLst>
              <a:gd name="G0" fmla="+- 0 0 0"/>
              <a:gd name="G1" fmla="+- 20205 0 0"/>
              <a:gd name="G2" fmla="+- 21600 0 0"/>
              <a:gd name="T0" fmla="*/ 7636 w 18707"/>
              <a:gd name="T1" fmla="*/ 0 h 20205"/>
              <a:gd name="T2" fmla="*/ 18707 w 18707"/>
              <a:gd name="T3" fmla="*/ 9406 h 20205"/>
              <a:gd name="T4" fmla="*/ 0 w 18707"/>
              <a:gd name="T5" fmla="*/ 20205 h 20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07" h="20205" fill="none" extrusionOk="0">
                <a:moveTo>
                  <a:pt x="7636" y="-1"/>
                </a:moveTo>
                <a:cubicBezTo>
                  <a:pt x="12301" y="1763"/>
                  <a:pt x="16213" y="5086"/>
                  <a:pt x="18706" y="9406"/>
                </a:cubicBezTo>
              </a:path>
              <a:path w="18707" h="20205" stroke="0" extrusionOk="0">
                <a:moveTo>
                  <a:pt x="7636" y="-1"/>
                </a:moveTo>
                <a:cubicBezTo>
                  <a:pt x="12301" y="1763"/>
                  <a:pt x="16213" y="5086"/>
                  <a:pt x="18706" y="9406"/>
                </a:cubicBezTo>
                <a:lnTo>
                  <a:pt x="0" y="20205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5947" name="Freeform 27"/>
          <p:cNvSpPr>
            <a:spLocks/>
          </p:cNvSpPr>
          <p:nvPr/>
        </p:nvSpPr>
        <p:spPr bwMode="auto">
          <a:xfrm>
            <a:off x="1720850" y="4352925"/>
            <a:ext cx="579438" cy="1101725"/>
          </a:xfrm>
          <a:custGeom>
            <a:avLst/>
            <a:gdLst>
              <a:gd name="T0" fmla="*/ 365 w 365"/>
              <a:gd name="T1" fmla="*/ 0 h 694"/>
              <a:gd name="T2" fmla="*/ 212 w 365"/>
              <a:gd name="T3" fmla="*/ 180 h 694"/>
              <a:gd name="T4" fmla="*/ 68 w 365"/>
              <a:gd name="T5" fmla="*/ 398 h 694"/>
              <a:gd name="T6" fmla="*/ 16 w 365"/>
              <a:gd name="T7" fmla="*/ 546 h 694"/>
              <a:gd name="T8" fmla="*/ 4 w 365"/>
              <a:gd name="T9" fmla="*/ 618 h 694"/>
              <a:gd name="T10" fmla="*/ 40 w 365"/>
              <a:gd name="T11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5" h="694">
                <a:moveTo>
                  <a:pt x="365" y="0"/>
                </a:moveTo>
                <a:cubicBezTo>
                  <a:pt x="339" y="30"/>
                  <a:pt x="261" y="114"/>
                  <a:pt x="212" y="180"/>
                </a:cubicBezTo>
                <a:cubicBezTo>
                  <a:pt x="163" y="246"/>
                  <a:pt x="101" y="337"/>
                  <a:pt x="68" y="398"/>
                </a:cubicBezTo>
                <a:cubicBezTo>
                  <a:pt x="35" y="459"/>
                  <a:pt x="27" y="509"/>
                  <a:pt x="16" y="546"/>
                </a:cubicBezTo>
                <a:cubicBezTo>
                  <a:pt x="5" y="583"/>
                  <a:pt x="0" y="593"/>
                  <a:pt x="4" y="618"/>
                </a:cubicBezTo>
                <a:cubicBezTo>
                  <a:pt x="8" y="643"/>
                  <a:pt x="33" y="678"/>
                  <a:pt x="40" y="694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5948" name="Freeform 28"/>
          <p:cNvSpPr>
            <a:spLocks/>
          </p:cNvSpPr>
          <p:nvPr/>
        </p:nvSpPr>
        <p:spPr bwMode="auto">
          <a:xfrm>
            <a:off x="1622425" y="5029200"/>
            <a:ext cx="2432050" cy="1638300"/>
          </a:xfrm>
          <a:custGeom>
            <a:avLst/>
            <a:gdLst>
              <a:gd name="T0" fmla="*/ 178 w 1532"/>
              <a:gd name="T1" fmla="*/ 0 h 1032"/>
              <a:gd name="T2" fmla="*/ 226 w 1532"/>
              <a:gd name="T3" fmla="*/ 384 h 1032"/>
              <a:gd name="T4" fmla="*/ 1532 w 1532"/>
              <a:gd name="T5" fmla="*/ 1032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2" h="1032">
                <a:moveTo>
                  <a:pt x="178" y="0"/>
                </a:moveTo>
                <a:cubicBezTo>
                  <a:pt x="34" y="116"/>
                  <a:pt x="0" y="212"/>
                  <a:pt x="226" y="384"/>
                </a:cubicBezTo>
                <a:cubicBezTo>
                  <a:pt x="452" y="556"/>
                  <a:pt x="1260" y="897"/>
                  <a:pt x="1532" y="103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5949" name="Text Box 29"/>
          <p:cNvSpPr txBox="1">
            <a:spLocks noChangeArrowheads="1"/>
          </p:cNvSpPr>
          <p:nvPr/>
        </p:nvSpPr>
        <p:spPr bwMode="auto">
          <a:xfrm>
            <a:off x="5724525" y="46926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i="0"/>
              <a:t>1</a:t>
            </a:r>
          </a:p>
        </p:txBody>
      </p:sp>
      <p:grpSp>
        <p:nvGrpSpPr>
          <p:cNvPr id="2385950" name="Group 30"/>
          <p:cNvGrpSpPr>
            <a:grpSpLocks/>
          </p:cNvGrpSpPr>
          <p:nvPr/>
        </p:nvGrpSpPr>
        <p:grpSpPr bwMode="auto">
          <a:xfrm>
            <a:off x="1898650" y="3001963"/>
            <a:ext cx="4376738" cy="4265612"/>
            <a:chOff x="1196" y="1891"/>
            <a:chExt cx="2757" cy="2687"/>
          </a:xfrm>
        </p:grpSpPr>
        <p:sp>
          <p:nvSpPr>
            <p:cNvPr id="2385951" name="Arc 31"/>
            <p:cNvSpPr>
              <a:spLocks/>
            </p:cNvSpPr>
            <p:nvPr/>
          </p:nvSpPr>
          <p:spPr bwMode="auto">
            <a:xfrm flipH="1">
              <a:off x="2373" y="1891"/>
              <a:ext cx="1580" cy="2687"/>
            </a:xfrm>
            <a:custGeom>
              <a:avLst/>
              <a:gdLst>
                <a:gd name="G0" fmla="+- 0 0 0"/>
                <a:gd name="G1" fmla="+- 15989 0 0"/>
                <a:gd name="G2" fmla="+- 21600 0 0"/>
                <a:gd name="T0" fmla="*/ 14523 w 21421"/>
                <a:gd name="T1" fmla="*/ 0 h 15989"/>
                <a:gd name="T2" fmla="*/ 21421 w 21421"/>
                <a:gd name="T3" fmla="*/ 13215 h 15989"/>
                <a:gd name="T4" fmla="*/ 0 w 21421"/>
                <a:gd name="T5" fmla="*/ 15989 h 15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21" h="15989" fill="none" extrusionOk="0">
                  <a:moveTo>
                    <a:pt x="14522" y="0"/>
                  </a:moveTo>
                  <a:cubicBezTo>
                    <a:pt x="18317" y="3446"/>
                    <a:pt x="20762" y="8130"/>
                    <a:pt x="21421" y="13214"/>
                  </a:cubicBezTo>
                </a:path>
                <a:path w="21421" h="15989" stroke="0" extrusionOk="0">
                  <a:moveTo>
                    <a:pt x="14522" y="0"/>
                  </a:moveTo>
                  <a:cubicBezTo>
                    <a:pt x="18317" y="3446"/>
                    <a:pt x="20762" y="8130"/>
                    <a:pt x="21421" y="13214"/>
                  </a:cubicBezTo>
                  <a:lnTo>
                    <a:pt x="0" y="15989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52" name="Arc 32"/>
            <p:cNvSpPr>
              <a:spLocks/>
            </p:cNvSpPr>
            <p:nvPr/>
          </p:nvSpPr>
          <p:spPr bwMode="auto">
            <a:xfrm flipH="1">
              <a:off x="2187" y="1953"/>
              <a:ext cx="1576" cy="2603"/>
            </a:xfrm>
            <a:custGeom>
              <a:avLst/>
              <a:gdLst>
                <a:gd name="G0" fmla="+- 0 0 0"/>
                <a:gd name="G1" fmla="+- 15490 0 0"/>
                <a:gd name="G2" fmla="+- 21600 0 0"/>
                <a:gd name="T0" fmla="*/ 15054 w 21374"/>
                <a:gd name="T1" fmla="*/ 0 h 15490"/>
                <a:gd name="T2" fmla="*/ 21374 w 21374"/>
                <a:gd name="T3" fmla="*/ 12371 h 15490"/>
                <a:gd name="T4" fmla="*/ 0 w 21374"/>
                <a:gd name="T5" fmla="*/ 15490 h 15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74" h="15490" fill="none" extrusionOk="0">
                  <a:moveTo>
                    <a:pt x="15053" y="0"/>
                  </a:moveTo>
                  <a:cubicBezTo>
                    <a:pt x="18465" y="3315"/>
                    <a:pt x="20686" y="7664"/>
                    <a:pt x="21373" y="12371"/>
                  </a:cubicBezTo>
                </a:path>
                <a:path w="21374" h="15490" stroke="0" extrusionOk="0">
                  <a:moveTo>
                    <a:pt x="15053" y="0"/>
                  </a:moveTo>
                  <a:cubicBezTo>
                    <a:pt x="18465" y="3315"/>
                    <a:pt x="20686" y="7664"/>
                    <a:pt x="21373" y="12371"/>
                  </a:cubicBezTo>
                  <a:lnTo>
                    <a:pt x="0" y="15490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53" name="Arc 33"/>
            <p:cNvSpPr>
              <a:spLocks/>
            </p:cNvSpPr>
            <p:nvPr/>
          </p:nvSpPr>
          <p:spPr bwMode="auto">
            <a:xfrm flipH="1">
              <a:off x="1826" y="2156"/>
              <a:ext cx="1567" cy="2364"/>
            </a:xfrm>
            <a:custGeom>
              <a:avLst/>
              <a:gdLst>
                <a:gd name="G0" fmla="+- 0 0 0"/>
                <a:gd name="G1" fmla="+- 14068 0 0"/>
                <a:gd name="G2" fmla="+- 21600 0 0"/>
                <a:gd name="T0" fmla="*/ 16390 w 21244"/>
                <a:gd name="T1" fmla="*/ 0 h 14068"/>
                <a:gd name="T2" fmla="*/ 21244 w 21244"/>
                <a:gd name="T3" fmla="*/ 10161 h 14068"/>
                <a:gd name="T4" fmla="*/ 0 w 21244"/>
                <a:gd name="T5" fmla="*/ 14068 h 14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44" h="14068" fill="none" extrusionOk="0">
                  <a:moveTo>
                    <a:pt x="16390" y="-1"/>
                  </a:moveTo>
                  <a:cubicBezTo>
                    <a:pt x="18878" y="2898"/>
                    <a:pt x="20552" y="6404"/>
                    <a:pt x="21243" y="10161"/>
                  </a:cubicBezTo>
                </a:path>
                <a:path w="21244" h="14068" stroke="0" extrusionOk="0">
                  <a:moveTo>
                    <a:pt x="16390" y="-1"/>
                  </a:moveTo>
                  <a:cubicBezTo>
                    <a:pt x="18878" y="2898"/>
                    <a:pt x="20552" y="6404"/>
                    <a:pt x="21243" y="10161"/>
                  </a:cubicBezTo>
                  <a:lnTo>
                    <a:pt x="0" y="14068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54" name="Arc 34"/>
            <p:cNvSpPr>
              <a:spLocks/>
            </p:cNvSpPr>
            <p:nvPr/>
          </p:nvSpPr>
          <p:spPr bwMode="auto">
            <a:xfrm flipH="1">
              <a:off x="2004" y="2040"/>
              <a:ext cx="1571" cy="2498"/>
            </a:xfrm>
            <a:custGeom>
              <a:avLst/>
              <a:gdLst>
                <a:gd name="G0" fmla="+- 0 0 0"/>
                <a:gd name="G1" fmla="+- 14864 0 0"/>
                <a:gd name="G2" fmla="+- 21600 0 0"/>
                <a:gd name="T0" fmla="*/ 15672 w 21308"/>
                <a:gd name="T1" fmla="*/ 0 h 14864"/>
                <a:gd name="T2" fmla="*/ 21308 w 21308"/>
                <a:gd name="T3" fmla="*/ 11325 h 14864"/>
                <a:gd name="T4" fmla="*/ 0 w 21308"/>
                <a:gd name="T5" fmla="*/ 14864 h 14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08" h="14864" fill="none" extrusionOk="0">
                  <a:moveTo>
                    <a:pt x="15672" y="-1"/>
                  </a:moveTo>
                  <a:cubicBezTo>
                    <a:pt x="18638" y="3127"/>
                    <a:pt x="20601" y="7072"/>
                    <a:pt x="21308" y="11324"/>
                  </a:cubicBezTo>
                </a:path>
                <a:path w="21308" h="14864" stroke="0" extrusionOk="0">
                  <a:moveTo>
                    <a:pt x="15672" y="-1"/>
                  </a:moveTo>
                  <a:cubicBezTo>
                    <a:pt x="18638" y="3127"/>
                    <a:pt x="20601" y="7072"/>
                    <a:pt x="21308" y="11324"/>
                  </a:cubicBezTo>
                  <a:lnTo>
                    <a:pt x="0" y="14864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55" name="Arc 35"/>
            <p:cNvSpPr>
              <a:spLocks/>
            </p:cNvSpPr>
            <p:nvPr/>
          </p:nvSpPr>
          <p:spPr bwMode="auto">
            <a:xfrm flipH="1">
              <a:off x="1654" y="2283"/>
              <a:ext cx="1559" cy="2237"/>
            </a:xfrm>
            <a:custGeom>
              <a:avLst/>
              <a:gdLst>
                <a:gd name="G0" fmla="+- 0 0 0"/>
                <a:gd name="G1" fmla="+- 13306 0 0"/>
                <a:gd name="G2" fmla="+- 21600 0 0"/>
                <a:gd name="T0" fmla="*/ 17015 w 21147"/>
                <a:gd name="T1" fmla="*/ 0 h 13306"/>
                <a:gd name="T2" fmla="*/ 21147 w 21147"/>
                <a:gd name="T3" fmla="*/ 8906 h 13306"/>
                <a:gd name="T4" fmla="*/ 0 w 21147"/>
                <a:gd name="T5" fmla="*/ 13306 h 1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47" h="13306" fill="none" extrusionOk="0">
                  <a:moveTo>
                    <a:pt x="17015" y="-1"/>
                  </a:moveTo>
                  <a:cubicBezTo>
                    <a:pt x="19057" y="2612"/>
                    <a:pt x="20471" y="5659"/>
                    <a:pt x="21147" y="8905"/>
                  </a:cubicBezTo>
                </a:path>
                <a:path w="21147" h="13306" stroke="0" extrusionOk="0">
                  <a:moveTo>
                    <a:pt x="17015" y="-1"/>
                  </a:moveTo>
                  <a:cubicBezTo>
                    <a:pt x="19057" y="2612"/>
                    <a:pt x="20471" y="5659"/>
                    <a:pt x="21147" y="8905"/>
                  </a:cubicBezTo>
                  <a:lnTo>
                    <a:pt x="0" y="13306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56" name="Arc 36"/>
            <p:cNvSpPr>
              <a:spLocks/>
            </p:cNvSpPr>
            <p:nvPr/>
          </p:nvSpPr>
          <p:spPr bwMode="auto">
            <a:xfrm flipH="1">
              <a:off x="1495" y="2444"/>
              <a:ext cx="1548" cy="2116"/>
            </a:xfrm>
            <a:custGeom>
              <a:avLst/>
              <a:gdLst>
                <a:gd name="G0" fmla="+- 0 0 0"/>
                <a:gd name="G1" fmla="+- 12588 0 0"/>
                <a:gd name="G2" fmla="+- 21600 0 0"/>
                <a:gd name="T0" fmla="*/ 17553 w 20993"/>
                <a:gd name="T1" fmla="*/ 0 h 12588"/>
                <a:gd name="T2" fmla="*/ 20993 w 20993"/>
                <a:gd name="T3" fmla="*/ 7503 h 12588"/>
                <a:gd name="T4" fmla="*/ 0 w 20993"/>
                <a:gd name="T5" fmla="*/ 12588 h 12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93" h="12588" fill="none" extrusionOk="0">
                  <a:moveTo>
                    <a:pt x="17552" y="0"/>
                  </a:moveTo>
                  <a:cubicBezTo>
                    <a:pt x="19171" y="2256"/>
                    <a:pt x="20339" y="4804"/>
                    <a:pt x="20992" y="7503"/>
                  </a:cubicBezTo>
                </a:path>
                <a:path w="20993" h="12588" stroke="0" extrusionOk="0">
                  <a:moveTo>
                    <a:pt x="17552" y="0"/>
                  </a:moveTo>
                  <a:cubicBezTo>
                    <a:pt x="19171" y="2256"/>
                    <a:pt x="20339" y="4804"/>
                    <a:pt x="20992" y="7503"/>
                  </a:cubicBezTo>
                  <a:lnTo>
                    <a:pt x="0" y="12588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57" name="Arc 37"/>
            <p:cNvSpPr>
              <a:spLocks/>
            </p:cNvSpPr>
            <p:nvPr/>
          </p:nvSpPr>
          <p:spPr bwMode="auto">
            <a:xfrm flipH="1">
              <a:off x="1342" y="2672"/>
              <a:ext cx="1542" cy="1848"/>
            </a:xfrm>
            <a:custGeom>
              <a:avLst/>
              <a:gdLst>
                <a:gd name="G0" fmla="+- 0 0 0"/>
                <a:gd name="G1" fmla="+- 10991 0 0"/>
                <a:gd name="G2" fmla="+- 21600 0 0"/>
                <a:gd name="T0" fmla="*/ 18595 w 20916"/>
                <a:gd name="T1" fmla="*/ 0 h 10991"/>
                <a:gd name="T2" fmla="*/ 20916 w 20916"/>
                <a:gd name="T3" fmla="*/ 5597 h 10991"/>
                <a:gd name="T4" fmla="*/ 0 w 20916"/>
                <a:gd name="T5" fmla="*/ 10991 h 10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16" h="10991" fill="none" extrusionOk="0">
                  <a:moveTo>
                    <a:pt x="18594" y="0"/>
                  </a:moveTo>
                  <a:cubicBezTo>
                    <a:pt x="19627" y="1747"/>
                    <a:pt x="20408" y="3631"/>
                    <a:pt x="20915" y="5597"/>
                  </a:cubicBezTo>
                </a:path>
                <a:path w="20916" h="10991" stroke="0" extrusionOk="0">
                  <a:moveTo>
                    <a:pt x="18594" y="0"/>
                  </a:moveTo>
                  <a:cubicBezTo>
                    <a:pt x="19627" y="1747"/>
                    <a:pt x="20408" y="3631"/>
                    <a:pt x="20915" y="5597"/>
                  </a:cubicBezTo>
                  <a:lnTo>
                    <a:pt x="0" y="10991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58" name="Arc 38"/>
            <p:cNvSpPr>
              <a:spLocks/>
            </p:cNvSpPr>
            <p:nvPr/>
          </p:nvSpPr>
          <p:spPr bwMode="auto">
            <a:xfrm flipH="1">
              <a:off x="1196" y="2916"/>
              <a:ext cx="1531" cy="1604"/>
            </a:xfrm>
            <a:custGeom>
              <a:avLst/>
              <a:gdLst>
                <a:gd name="G0" fmla="+- 0 0 0"/>
                <a:gd name="G1" fmla="+- 9546 0 0"/>
                <a:gd name="G2" fmla="+- 21600 0 0"/>
                <a:gd name="T0" fmla="*/ 19376 w 20752"/>
                <a:gd name="T1" fmla="*/ 0 h 9546"/>
                <a:gd name="T2" fmla="*/ 20752 w 20752"/>
                <a:gd name="T3" fmla="*/ 3553 h 9546"/>
                <a:gd name="T4" fmla="*/ 0 w 20752"/>
                <a:gd name="T5" fmla="*/ 9546 h 9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52" h="9546" fill="none" extrusionOk="0">
                  <a:moveTo>
                    <a:pt x="19376" y="-1"/>
                  </a:moveTo>
                  <a:cubicBezTo>
                    <a:pt x="19938" y="1141"/>
                    <a:pt x="20398" y="2330"/>
                    <a:pt x="20751" y="3553"/>
                  </a:cubicBezTo>
                </a:path>
                <a:path w="20752" h="9546" stroke="0" extrusionOk="0">
                  <a:moveTo>
                    <a:pt x="19376" y="-1"/>
                  </a:moveTo>
                  <a:cubicBezTo>
                    <a:pt x="19938" y="1141"/>
                    <a:pt x="20398" y="2330"/>
                    <a:pt x="20751" y="3553"/>
                  </a:cubicBezTo>
                  <a:lnTo>
                    <a:pt x="0" y="9546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85959" name="Freeform 39"/>
          <p:cNvSpPr>
            <a:spLocks/>
          </p:cNvSpPr>
          <p:nvPr/>
        </p:nvSpPr>
        <p:spPr bwMode="auto">
          <a:xfrm>
            <a:off x="1697038" y="5024438"/>
            <a:ext cx="2411412" cy="685800"/>
          </a:xfrm>
          <a:custGeom>
            <a:avLst/>
            <a:gdLst>
              <a:gd name="T0" fmla="*/ 133 w 1519"/>
              <a:gd name="T1" fmla="*/ 0 h 432"/>
              <a:gd name="T2" fmla="*/ 231 w 1519"/>
              <a:gd name="T3" fmla="*/ 199 h 432"/>
              <a:gd name="T4" fmla="*/ 1519 w 1519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9" h="432">
                <a:moveTo>
                  <a:pt x="133" y="0"/>
                </a:moveTo>
                <a:cubicBezTo>
                  <a:pt x="149" y="33"/>
                  <a:pt x="0" y="127"/>
                  <a:pt x="231" y="199"/>
                </a:cubicBezTo>
                <a:cubicBezTo>
                  <a:pt x="462" y="271"/>
                  <a:pt x="1251" y="383"/>
                  <a:pt x="1519" y="432"/>
                </a:cubicBezTo>
              </a:path>
            </a:pathLst>
          </a:custGeom>
          <a:noFill/>
          <a:ln w="38100" cap="rnd" cmpd="sng">
            <a:solidFill>
              <a:srgbClr val="339933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5960" name="Line 40"/>
          <p:cNvSpPr>
            <a:spLocks noChangeShapeType="1"/>
          </p:cNvSpPr>
          <p:nvPr/>
        </p:nvSpPr>
        <p:spPr bwMode="auto">
          <a:xfrm>
            <a:off x="4108450" y="5710238"/>
            <a:ext cx="768350" cy="119062"/>
          </a:xfrm>
          <a:prstGeom prst="line">
            <a:avLst/>
          </a:prstGeom>
          <a:noFill/>
          <a:ln w="38100" cap="rnd">
            <a:solidFill>
              <a:srgbClr val="3399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85961" name="Object 41"/>
          <p:cNvGraphicFramePr>
            <a:graphicFrameLocks noChangeAspect="1"/>
          </p:cNvGraphicFramePr>
          <p:nvPr/>
        </p:nvGraphicFramePr>
        <p:xfrm>
          <a:off x="1239838" y="6057900"/>
          <a:ext cx="14446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90" name="公式" r:id="rId3" imgW="888840" imgH="279360" progId="Equation.3">
                  <p:embed/>
                </p:oleObj>
              </mc:Choice>
              <mc:Fallback>
                <p:oleObj name="公式" r:id="rId3" imgW="888840" imgH="2793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6057900"/>
                        <a:ext cx="14446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62" name="Object 42"/>
          <p:cNvGraphicFramePr>
            <a:graphicFrameLocks noChangeAspect="1"/>
          </p:cNvGraphicFramePr>
          <p:nvPr/>
        </p:nvGraphicFramePr>
        <p:xfrm>
          <a:off x="5443538" y="5257800"/>
          <a:ext cx="854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91" name="公式" r:id="rId5" imgW="660240" imgH="406080" progId="Equation.3">
                  <p:embed/>
                </p:oleObj>
              </mc:Choice>
              <mc:Fallback>
                <p:oleObj name="公式" r:id="rId5" imgW="660240" imgH="4060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5257800"/>
                        <a:ext cx="854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63" name="Arc 43"/>
          <p:cNvSpPr>
            <a:spLocks/>
          </p:cNvSpPr>
          <p:nvPr/>
        </p:nvSpPr>
        <p:spPr bwMode="auto">
          <a:xfrm>
            <a:off x="3749675" y="5094288"/>
            <a:ext cx="1978025" cy="1258887"/>
          </a:xfrm>
          <a:custGeom>
            <a:avLst/>
            <a:gdLst>
              <a:gd name="G0" fmla="+- 17826 0 0"/>
              <a:gd name="G1" fmla="+- 21600 0 0"/>
              <a:gd name="G2" fmla="+- 21600 0 0"/>
              <a:gd name="T0" fmla="*/ 0 w 30961"/>
              <a:gd name="T1" fmla="*/ 9402 h 21600"/>
              <a:gd name="T2" fmla="*/ 30961 w 30961"/>
              <a:gd name="T3" fmla="*/ 4453 h 21600"/>
              <a:gd name="T4" fmla="*/ 17826 w 3096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961" h="21600" fill="none" extrusionOk="0">
                <a:moveTo>
                  <a:pt x="-1" y="9401"/>
                </a:moveTo>
                <a:cubicBezTo>
                  <a:pt x="4026" y="3518"/>
                  <a:pt x="10696" y="-1"/>
                  <a:pt x="17826" y="0"/>
                </a:cubicBezTo>
                <a:cubicBezTo>
                  <a:pt x="22574" y="0"/>
                  <a:pt x="27191" y="1564"/>
                  <a:pt x="30961" y="4452"/>
                </a:cubicBezTo>
              </a:path>
              <a:path w="30961" h="21600" stroke="0" extrusionOk="0">
                <a:moveTo>
                  <a:pt x="-1" y="9401"/>
                </a:moveTo>
                <a:cubicBezTo>
                  <a:pt x="4026" y="3518"/>
                  <a:pt x="10696" y="-1"/>
                  <a:pt x="17826" y="0"/>
                </a:cubicBezTo>
                <a:cubicBezTo>
                  <a:pt x="22574" y="0"/>
                  <a:pt x="27191" y="1564"/>
                  <a:pt x="30961" y="4452"/>
                </a:cubicBezTo>
                <a:lnTo>
                  <a:pt x="17826" y="2160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5964" name="Text Box 44"/>
          <p:cNvSpPr txBox="1">
            <a:spLocks noChangeArrowheads="1"/>
          </p:cNvSpPr>
          <p:nvPr/>
        </p:nvSpPr>
        <p:spPr bwMode="auto">
          <a:xfrm rot="-2652212">
            <a:off x="4267200" y="6118225"/>
            <a:ext cx="747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>
                <a:solidFill>
                  <a:srgbClr val="339933"/>
                </a:solidFill>
              </a:rPr>
              <a:t>y</a:t>
            </a:r>
            <a:r>
              <a:rPr lang="en-US" altLang="zh-CN" sz="1800" b="1" i="0">
                <a:solidFill>
                  <a:srgbClr val="339933"/>
                </a:solidFill>
              </a:rPr>
              <a:t> =1</a:t>
            </a:r>
          </a:p>
        </p:txBody>
      </p:sp>
      <p:sp>
        <p:nvSpPr>
          <p:cNvPr id="2385965" name="Arc 45"/>
          <p:cNvSpPr>
            <a:spLocks/>
          </p:cNvSpPr>
          <p:nvPr/>
        </p:nvSpPr>
        <p:spPr bwMode="auto">
          <a:xfrm flipH="1">
            <a:off x="1720850" y="5484813"/>
            <a:ext cx="889000" cy="796925"/>
          </a:xfrm>
          <a:custGeom>
            <a:avLst/>
            <a:gdLst>
              <a:gd name="G0" fmla="+- 0 0 0"/>
              <a:gd name="G1" fmla="+- 18866 0 0"/>
              <a:gd name="G2" fmla="+- 21600 0 0"/>
              <a:gd name="T0" fmla="*/ 10518 w 21005"/>
              <a:gd name="T1" fmla="*/ 0 h 18866"/>
              <a:gd name="T2" fmla="*/ 21005 w 21005"/>
              <a:gd name="T3" fmla="*/ 13831 h 18866"/>
              <a:gd name="T4" fmla="*/ 0 w 21005"/>
              <a:gd name="T5" fmla="*/ 18866 h 18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05" h="18866" fill="none" extrusionOk="0">
                <a:moveTo>
                  <a:pt x="10518" y="-1"/>
                </a:moveTo>
                <a:cubicBezTo>
                  <a:pt x="15793" y="2941"/>
                  <a:pt x="19596" y="7957"/>
                  <a:pt x="21004" y="13831"/>
                </a:cubicBezTo>
              </a:path>
              <a:path w="21005" h="18866" stroke="0" extrusionOk="0">
                <a:moveTo>
                  <a:pt x="10518" y="-1"/>
                </a:moveTo>
                <a:cubicBezTo>
                  <a:pt x="15793" y="2941"/>
                  <a:pt x="19596" y="7957"/>
                  <a:pt x="21004" y="13831"/>
                </a:cubicBezTo>
                <a:lnTo>
                  <a:pt x="0" y="18866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5966" name="Rectangle 46"/>
          <p:cNvSpPr>
            <a:spLocks noChangeArrowheads="1"/>
          </p:cNvSpPr>
          <p:nvPr/>
        </p:nvSpPr>
        <p:spPr bwMode="auto">
          <a:xfrm>
            <a:off x="4924425" y="3362325"/>
            <a:ext cx="57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0">
                <a:solidFill>
                  <a:srgbClr val="339933"/>
                </a:solidFill>
                <a:latin typeface="楷体_GB2312" pitchFamily="49" charset="-122"/>
                <a:sym typeface="Symbol" pitchFamily="18" charset="2"/>
              </a:rPr>
              <a:t></a:t>
            </a:r>
            <a:r>
              <a:rPr lang="en-US" altLang="zh-CN" sz="2800" b="1" i="0" baseline="-25000">
                <a:solidFill>
                  <a:srgbClr val="339933"/>
                </a:solidFill>
                <a:latin typeface="楷体_GB2312" pitchFamily="49" charset="-122"/>
                <a:sym typeface="Symbol" pitchFamily="18" charset="2"/>
              </a:rPr>
              <a:t>1</a:t>
            </a:r>
          </a:p>
        </p:txBody>
      </p:sp>
      <p:sp>
        <p:nvSpPr>
          <p:cNvPr id="2385967" name="Text Box 47"/>
          <p:cNvSpPr txBox="1">
            <a:spLocks noChangeArrowheads="1"/>
          </p:cNvSpPr>
          <p:nvPr/>
        </p:nvSpPr>
        <p:spPr bwMode="auto">
          <a:xfrm>
            <a:off x="658813" y="1279525"/>
            <a:ext cx="2595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i="0">
                <a:latin typeface="楷体_GB2312" pitchFamily="49" charset="-122"/>
              </a:rPr>
              <a:t>立体关于</a:t>
            </a:r>
            <a:r>
              <a:rPr lang="en-US" altLang="zh-CN" sz="2000" b="1"/>
              <a:t>xoy</a:t>
            </a:r>
            <a:r>
              <a:rPr lang="zh-CN" altLang="en-US" sz="2000" b="1" i="0">
                <a:latin typeface="楷体_GB2312" pitchFamily="49" charset="-122"/>
              </a:rPr>
              <a:t>平面对称</a:t>
            </a:r>
          </a:p>
        </p:txBody>
      </p:sp>
      <p:sp>
        <p:nvSpPr>
          <p:cNvPr id="2385968" name="Text Box 48"/>
          <p:cNvSpPr txBox="1">
            <a:spLocks noChangeArrowheads="1"/>
          </p:cNvSpPr>
          <p:nvPr/>
        </p:nvSpPr>
        <p:spPr bwMode="auto">
          <a:xfrm>
            <a:off x="3352800" y="1279525"/>
            <a:ext cx="2620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1" i="0"/>
              <a:t>作</a:t>
            </a:r>
            <a:r>
              <a:rPr lang="zh-CN" altLang="en-US" sz="2000" b="1" i="0">
                <a:solidFill>
                  <a:srgbClr val="FF0000"/>
                </a:solidFill>
              </a:rPr>
              <a:t>上半块</a:t>
            </a:r>
            <a:r>
              <a:rPr lang="zh-CN" altLang="en-US" sz="2000" b="1" i="0">
                <a:latin typeface="楷体_GB2312" pitchFamily="49" charset="-122"/>
              </a:rPr>
              <a:t>立体图 </a:t>
            </a:r>
            <a:r>
              <a:rPr lang="zh-CN" altLang="en-US" sz="2000" b="1" i="0">
                <a:solidFill>
                  <a:srgbClr val="339933"/>
                </a:solidFill>
                <a:latin typeface="楷体_GB2312" pitchFamily="49" charset="-122"/>
                <a:sym typeface="Symbol" pitchFamily="18" charset="2"/>
              </a:rPr>
              <a:t></a:t>
            </a:r>
            <a:r>
              <a:rPr lang="en-US" altLang="zh-CN" sz="2000" b="1" i="0" baseline="-25000">
                <a:solidFill>
                  <a:srgbClr val="339933"/>
                </a:solidFill>
                <a:latin typeface="楷体_GB2312" pitchFamily="49" charset="-122"/>
                <a:sym typeface="Symbol" pitchFamily="18" charset="2"/>
              </a:rPr>
              <a:t>1</a:t>
            </a:r>
            <a:endParaRPr lang="en-US" altLang="zh-CN" sz="2000" b="1" i="0">
              <a:latin typeface="楷体_GB2312" pitchFamily="49" charset="-122"/>
            </a:endParaRPr>
          </a:p>
        </p:txBody>
      </p:sp>
      <p:graphicFrame>
        <p:nvGraphicFramePr>
          <p:cNvPr id="2385969" name="Object 49"/>
          <p:cNvGraphicFramePr>
            <a:graphicFrameLocks noChangeAspect="1"/>
          </p:cNvGraphicFramePr>
          <p:nvPr/>
        </p:nvGraphicFramePr>
        <p:xfrm>
          <a:off x="838200" y="106363"/>
          <a:ext cx="77533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92" name="公式" r:id="rId7" imgW="4127400" imgH="571320" progId="Equation.3">
                  <p:embed/>
                </p:oleObj>
              </mc:Choice>
              <mc:Fallback>
                <p:oleObj name="公式" r:id="rId7" imgW="4127400" imgH="57132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363"/>
                        <a:ext cx="775335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70" name="Object 50"/>
          <p:cNvGraphicFramePr>
            <a:graphicFrameLocks noChangeAspect="1"/>
          </p:cNvGraphicFramePr>
          <p:nvPr/>
        </p:nvGraphicFramePr>
        <p:xfrm>
          <a:off x="5970588" y="998538"/>
          <a:ext cx="23336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93" name="公式" r:id="rId9" imgW="1091880" imgH="406080" progId="Equation.3">
                  <p:embed/>
                </p:oleObj>
              </mc:Choice>
              <mc:Fallback>
                <p:oleObj name="公式" r:id="rId9" imgW="1091880" imgH="4060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998538"/>
                        <a:ext cx="23336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71" name="Object 51"/>
          <p:cNvGraphicFramePr>
            <a:graphicFrameLocks noChangeAspect="1"/>
          </p:cNvGraphicFramePr>
          <p:nvPr/>
        </p:nvGraphicFramePr>
        <p:xfrm>
          <a:off x="6323013" y="1847850"/>
          <a:ext cx="2541587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94" name="公式" r:id="rId11" imgW="1269720" imgH="444240" progId="Equation.3">
                  <p:embed/>
                </p:oleObj>
              </mc:Choice>
              <mc:Fallback>
                <p:oleObj name="公式" r:id="rId11" imgW="1269720" imgH="4442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3" y="1847850"/>
                        <a:ext cx="2541587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72" name="Object 52"/>
          <p:cNvGraphicFramePr>
            <a:graphicFrameLocks noChangeAspect="1"/>
          </p:cNvGraphicFramePr>
          <p:nvPr/>
        </p:nvGraphicFramePr>
        <p:xfrm>
          <a:off x="6010275" y="2740025"/>
          <a:ext cx="294481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95" name="公式" r:id="rId13" imgW="1498320" imgH="419040" progId="Equation.3">
                  <p:embed/>
                </p:oleObj>
              </mc:Choice>
              <mc:Fallback>
                <p:oleObj name="公式" r:id="rId13" imgW="1498320" imgH="4190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2740025"/>
                        <a:ext cx="294481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73" name="Object 53"/>
          <p:cNvGraphicFramePr>
            <a:graphicFrameLocks noChangeAspect="1"/>
          </p:cNvGraphicFramePr>
          <p:nvPr/>
        </p:nvGraphicFramePr>
        <p:xfrm>
          <a:off x="6424613" y="3789363"/>
          <a:ext cx="14573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96" name="公式" r:id="rId15" imgW="888840" imgH="431640" progId="Equation.3">
                  <p:embed/>
                </p:oleObj>
              </mc:Choice>
              <mc:Fallback>
                <p:oleObj name="公式" r:id="rId15" imgW="888840" imgH="4316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3789363"/>
                        <a:ext cx="14573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74" name="Text Box 54"/>
          <p:cNvSpPr txBox="1">
            <a:spLocks noChangeArrowheads="1"/>
          </p:cNvSpPr>
          <p:nvPr/>
        </p:nvSpPr>
        <p:spPr bwMode="auto">
          <a:xfrm>
            <a:off x="8172450" y="388143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385975" name="Text Box 55"/>
          <p:cNvSpPr txBox="1">
            <a:spLocks noChangeArrowheads="1"/>
          </p:cNvSpPr>
          <p:nvPr/>
        </p:nvSpPr>
        <p:spPr bwMode="auto">
          <a:xfrm>
            <a:off x="8939213" y="34290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385976" name="Text Box 56"/>
          <p:cNvSpPr txBox="1">
            <a:spLocks noChangeArrowheads="1"/>
          </p:cNvSpPr>
          <p:nvPr/>
        </p:nvSpPr>
        <p:spPr bwMode="auto">
          <a:xfrm>
            <a:off x="8939213" y="34290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385977" name="Text Box 57"/>
          <p:cNvSpPr txBox="1">
            <a:spLocks noChangeArrowheads="1"/>
          </p:cNvSpPr>
          <p:nvPr/>
        </p:nvSpPr>
        <p:spPr bwMode="auto">
          <a:xfrm>
            <a:off x="8939213" y="34290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385978" name="Text Box 58"/>
          <p:cNvSpPr txBox="1">
            <a:spLocks noChangeArrowheads="1"/>
          </p:cNvSpPr>
          <p:nvPr/>
        </p:nvSpPr>
        <p:spPr bwMode="auto">
          <a:xfrm>
            <a:off x="166688" y="12192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i="0"/>
              <a:t>解</a:t>
            </a:r>
          </a:p>
        </p:txBody>
      </p:sp>
      <p:sp>
        <p:nvSpPr>
          <p:cNvPr id="2385979" name="Rectangle 59"/>
          <p:cNvSpPr>
            <a:spLocks noChangeArrowheads="1"/>
          </p:cNvSpPr>
          <p:nvPr/>
        </p:nvSpPr>
        <p:spPr bwMode="auto">
          <a:xfrm>
            <a:off x="360363" y="222250"/>
            <a:ext cx="55403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7.</a:t>
            </a:r>
            <a:endParaRPr lang="en-US" altLang="zh-CN" b="1" i="0">
              <a:solidFill>
                <a:srgbClr val="FF0000"/>
              </a:solidFill>
            </a:endParaRPr>
          </a:p>
        </p:txBody>
      </p:sp>
      <p:sp>
        <p:nvSpPr>
          <p:cNvPr id="2385980" name="Rectangle 60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4953000"/>
            <a:ext cx="152400" cy="762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85982" name="AutoShape 62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38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38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38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238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85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85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85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85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59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85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85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85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85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59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85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85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85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85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59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85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85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85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85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59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28" grpId="0" animBg="1"/>
      <p:bldP spid="2385929" grpId="0" animBg="1"/>
      <p:bldP spid="2385932" grpId="0" animBg="1"/>
      <p:bldP spid="2385946" grpId="0" animBg="1"/>
      <p:bldP spid="2385947" grpId="0" animBg="1"/>
      <p:bldP spid="2385959" grpId="0" animBg="1"/>
      <p:bldP spid="2385960" grpId="0" animBg="1"/>
      <p:bldP spid="2385963" grpId="0" animBg="1"/>
      <p:bldP spid="2385964" grpId="0" autoUpdateAnimBg="0"/>
      <p:bldP spid="2385966" grpId="0" autoUpdateAnimBg="0"/>
      <p:bldP spid="2385974" grpId="0" autoUpdateAnimBg="0"/>
      <p:bldP spid="2385975" grpId="0" autoUpdateAnimBg="0"/>
      <p:bldP spid="2385976" grpId="0" autoUpdateAnimBg="0"/>
      <p:bldP spid="23859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122" name="Group 2"/>
          <p:cNvGrpSpPr>
            <a:grpSpLocks/>
          </p:cNvGrpSpPr>
          <p:nvPr/>
        </p:nvGrpSpPr>
        <p:grpSpPr bwMode="auto">
          <a:xfrm>
            <a:off x="2014538" y="2255838"/>
            <a:ext cx="5416550" cy="4297362"/>
            <a:chOff x="1269" y="1421"/>
            <a:chExt cx="3412" cy="2707"/>
          </a:xfrm>
        </p:grpSpPr>
        <p:sp>
          <p:nvSpPr>
            <p:cNvPr id="2053123" name="Freeform 3"/>
            <p:cNvSpPr>
              <a:spLocks/>
            </p:cNvSpPr>
            <p:nvPr/>
          </p:nvSpPr>
          <p:spPr bwMode="auto">
            <a:xfrm>
              <a:off x="1280" y="1532"/>
              <a:ext cx="3243" cy="2588"/>
            </a:xfrm>
            <a:custGeom>
              <a:avLst/>
              <a:gdLst>
                <a:gd name="T0" fmla="*/ 0 w 3243"/>
                <a:gd name="T1" fmla="*/ 1284 h 2588"/>
                <a:gd name="T2" fmla="*/ 2289 w 3243"/>
                <a:gd name="T3" fmla="*/ 2588 h 2588"/>
                <a:gd name="T4" fmla="*/ 2404 w 3243"/>
                <a:gd name="T5" fmla="*/ 2266 h 2588"/>
                <a:gd name="T6" fmla="*/ 2542 w 3243"/>
                <a:gd name="T7" fmla="*/ 1876 h 2588"/>
                <a:gd name="T8" fmla="*/ 2647 w 3243"/>
                <a:gd name="T9" fmla="*/ 1630 h 2588"/>
                <a:gd name="T10" fmla="*/ 2737 w 3243"/>
                <a:gd name="T11" fmla="*/ 1453 h 2588"/>
                <a:gd name="T12" fmla="*/ 2833 w 3243"/>
                <a:gd name="T13" fmla="*/ 1354 h 2588"/>
                <a:gd name="T14" fmla="*/ 2962 w 3243"/>
                <a:gd name="T15" fmla="*/ 1315 h 2588"/>
                <a:gd name="T16" fmla="*/ 3052 w 3243"/>
                <a:gd name="T17" fmla="*/ 1337 h 2588"/>
                <a:gd name="T18" fmla="*/ 3243 w 3243"/>
                <a:gd name="T19" fmla="*/ 1401 h 2588"/>
                <a:gd name="T20" fmla="*/ 834 w 3243"/>
                <a:gd name="T21" fmla="*/ 46 h 2588"/>
                <a:gd name="T22" fmla="*/ 661 w 3243"/>
                <a:gd name="T23" fmla="*/ 0 h 2588"/>
                <a:gd name="T24" fmla="*/ 579 w 3243"/>
                <a:gd name="T25" fmla="*/ 19 h 2588"/>
                <a:gd name="T26" fmla="*/ 489 w 3243"/>
                <a:gd name="T27" fmla="*/ 88 h 2588"/>
                <a:gd name="T28" fmla="*/ 379 w 3243"/>
                <a:gd name="T29" fmla="*/ 300 h 2588"/>
                <a:gd name="T30" fmla="*/ 121 w 3243"/>
                <a:gd name="T31" fmla="*/ 928 h 2588"/>
                <a:gd name="T32" fmla="*/ 0 w 3243"/>
                <a:gd name="T33" fmla="*/ 1284 h 2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43" h="2588">
                  <a:moveTo>
                    <a:pt x="0" y="1284"/>
                  </a:moveTo>
                  <a:lnTo>
                    <a:pt x="2289" y="2588"/>
                  </a:lnTo>
                  <a:lnTo>
                    <a:pt x="2404" y="2266"/>
                  </a:lnTo>
                  <a:lnTo>
                    <a:pt x="2542" y="1876"/>
                  </a:lnTo>
                  <a:lnTo>
                    <a:pt x="2647" y="1630"/>
                  </a:lnTo>
                  <a:lnTo>
                    <a:pt x="2737" y="1453"/>
                  </a:lnTo>
                  <a:lnTo>
                    <a:pt x="2833" y="1354"/>
                  </a:lnTo>
                  <a:lnTo>
                    <a:pt x="2962" y="1315"/>
                  </a:lnTo>
                  <a:lnTo>
                    <a:pt x="3052" y="1337"/>
                  </a:lnTo>
                  <a:lnTo>
                    <a:pt x="3243" y="1401"/>
                  </a:lnTo>
                  <a:lnTo>
                    <a:pt x="834" y="46"/>
                  </a:lnTo>
                  <a:lnTo>
                    <a:pt x="661" y="0"/>
                  </a:lnTo>
                  <a:lnTo>
                    <a:pt x="579" y="19"/>
                  </a:lnTo>
                  <a:lnTo>
                    <a:pt x="489" y="88"/>
                  </a:lnTo>
                  <a:lnTo>
                    <a:pt x="379" y="300"/>
                  </a:lnTo>
                  <a:lnTo>
                    <a:pt x="121" y="928"/>
                  </a:lnTo>
                  <a:lnTo>
                    <a:pt x="0" y="1284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chemeClr val="tx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996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24" name="Freeform 4"/>
            <p:cNvSpPr>
              <a:spLocks/>
            </p:cNvSpPr>
            <p:nvPr/>
          </p:nvSpPr>
          <p:spPr bwMode="auto">
            <a:xfrm>
              <a:off x="3568" y="2733"/>
              <a:ext cx="1113" cy="1391"/>
            </a:xfrm>
            <a:custGeom>
              <a:avLst/>
              <a:gdLst>
                <a:gd name="T0" fmla="*/ 0 w 1113"/>
                <a:gd name="T1" fmla="*/ 1391 h 1391"/>
                <a:gd name="T2" fmla="*/ 505 w 1113"/>
                <a:gd name="T3" fmla="*/ 187 h 1391"/>
                <a:gd name="T4" fmla="*/ 1113 w 1113"/>
                <a:gd name="T5" fmla="*/ 27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3" h="1391">
                  <a:moveTo>
                    <a:pt x="0" y="1391"/>
                  </a:moveTo>
                  <a:cubicBezTo>
                    <a:pt x="84" y="1190"/>
                    <a:pt x="320" y="374"/>
                    <a:pt x="505" y="187"/>
                  </a:cubicBezTo>
                  <a:cubicBezTo>
                    <a:pt x="690" y="0"/>
                    <a:pt x="986" y="254"/>
                    <a:pt x="1113" y="27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25" name="Freeform 5"/>
            <p:cNvSpPr>
              <a:spLocks/>
            </p:cNvSpPr>
            <p:nvPr/>
          </p:nvSpPr>
          <p:spPr bwMode="auto">
            <a:xfrm>
              <a:off x="1280" y="1421"/>
              <a:ext cx="900" cy="1386"/>
            </a:xfrm>
            <a:custGeom>
              <a:avLst/>
              <a:gdLst>
                <a:gd name="T0" fmla="*/ 0 w 900"/>
                <a:gd name="T1" fmla="*/ 1386 h 1386"/>
                <a:gd name="T2" fmla="*/ 496 w 900"/>
                <a:gd name="T3" fmla="*/ 199 h 1386"/>
                <a:gd name="T4" fmla="*/ 900 w 900"/>
                <a:gd name="T5" fmla="*/ 191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386">
                  <a:moveTo>
                    <a:pt x="0" y="1386"/>
                  </a:moveTo>
                  <a:cubicBezTo>
                    <a:pt x="83" y="1188"/>
                    <a:pt x="346" y="398"/>
                    <a:pt x="496" y="199"/>
                  </a:cubicBezTo>
                  <a:cubicBezTo>
                    <a:pt x="646" y="0"/>
                    <a:pt x="833" y="192"/>
                    <a:pt x="900" y="19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26" name="Freeform 6"/>
            <p:cNvSpPr>
              <a:spLocks/>
            </p:cNvSpPr>
            <p:nvPr/>
          </p:nvSpPr>
          <p:spPr bwMode="auto">
            <a:xfrm>
              <a:off x="2174" y="1612"/>
              <a:ext cx="2330" cy="1312"/>
            </a:xfrm>
            <a:custGeom>
              <a:avLst/>
              <a:gdLst>
                <a:gd name="T0" fmla="*/ 2330 w 2330"/>
                <a:gd name="T1" fmla="*/ 1312 h 1312"/>
                <a:gd name="T2" fmla="*/ 0 w 2330"/>
                <a:gd name="T3" fmla="*/ 0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30" h="1312">
                  <a:moveTo>
                    <a:pt x="2330" y="1312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27" name="Line 7"/>
            <p:cNvSpPr>
              <a:spLocks noChangeShapeType="1"/>
            </p:cNvSpPr>
            <p:nvPr/>
          </p:nvSpPr>
          <p:spPr bwMode="auto">
            <a:xfrm flipV="1">
              <a:off x="1287" y="1721"/>
              <a:ext cx="1083" cy="10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28" name="Line 8"/>
            <p:cNvSpPr>
              <a:spLocks noChangeShapeType="1"/>
            </p:cNvSpPr>
            <p:nvPr/>
          </p:nvSpPr>
          <p:spPr bwMode="auto">
            <a:xfrm flipH="1" flipV="1">
              <a:off x="1783" y="1603"/>
              <a:ext cx="1" cy="7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29" name="Line 9"/>
            <p:cNvSpPr>
              <a:spLocks noChangeShapeType="1"/>
            </p:cNvSpPr>
            <p:nvPr/>
          </p:nvSpPr>
          <p:spPr bwMode="auto">
            <a:xfrm flipV="1">
              <a:off x="4080" y="2908"/>
              <a:ext cx="0" cy="6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30" name="Line 10"/>
            <p:cNvSpPr>
              <a:spLocks noChangeShapeType="1"/>
            </p:cNvSpPr>
            <p:nvPr/>
          </p:nvSpPr>
          <p:spPr bwMode="auto">
            <a:xfrm flipH="1" flipV="1">
              <a:off x="1269" y="2807"/>
              <a:ext cx="2288" cy="13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31" name="Line 11"/>
            <p:cNvSpPr>
              <a:spLocks noChangeShapeType="1"/>
            </p:cNvSpPr>
            <p:nvPr/>
          </p:nvSpPr>
          <p:spPr bwMode="auto">
            <a:xfrm flipV="1">
              <a:off x="3572" y="3000"/>
              <a:ext cx="1091" cy="11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3133" name="Object 13"/>
          <p:cNvGraphicFramePr>
            <a:graphicFrameLocks noChangeAspect="1"/>
          </p:cNvGraphicFramePr>
          <p:nvPr/>
        </p:nvGraphicFramePr>
        <p:xfrm>
          <a:off x="738188" y="322263"/>
          <a:ext cx="82137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03" name="公式" r:id="rId3" imgW="4330440" imgH="228600" progId="Equation.3">
                  <p:embed/>
                </p:oleObj>
              </mc:Choice>
              <mc:Fallback>
                <p:oleObj name="公式" r:id="rId3" imgW="43304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22263"/>
                        <a:ext cx="82137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34" name="Object 14"/>
          <p:cNvGraphicFramePr>
            <a:graphicFrameLocks noChangeAspect="1"/>
          </p:cNvGraphicFramePr>
          <p:nvPr/>
        </p:nvGraphicFramePr>
        <p:xfrm>
          <a:off x="738188" y="3754438"/>
          <a:ext cx="13636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04" name="公式" r:id="rId5" imgW="749160" imgH="203040" progId="Equation.3">
                  <p:embed/>
                </p:oleObj>
              </mc:Choice>
              <mc:Fallback>
                <p:oleObj name="公式" r:id="rId5" imgW="74916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754438"/>
                        <a:ext cx="1363662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35" name="Object 15"/>
          <p:cNvGraphicFramePr>
            <a:graphicFrameLocks noChangeAspect="1"/>
          </p:cNvGraphicFramePr>
          <p:nvPr/>
        </p:nvGraphicFramePr>
        <p:xfrm>
          <a:off x="6116638" y="2084388"/>
          <a:ext cx="15462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05" name="公式" r:id="rId7" imgW="850680" imgH="228600" progId="Equation.3">
                  <p:embed/>
                </p:oleObj>
              </mc:Choice>
              <mc:Fallback>
                <p:oleObj name="公式" r:id="rId7" imgW="85068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2084388"/>
                        <a:ext cx="15462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3136" name="Group 16"/>
          <p:cNvGrpSpPr>
            <a:grpSpLocks/>
          </p:cNvGrpSpPr>
          <p:nvPr/>
        </p:nvGrpSpPr>
        <p:grpSpPr bwMode="auto">
          <a:xfrm>
            <a:off x="2190750" y="1120775"/>
            <a:ext cx="4157663" cy="3636963"/>
            <a:chOff x="1380" y="706"/>
            <a:chExt cx="2619" cy="2291"/>
          </a:xfrm>
        </p:grpSpPr>
        <p:sp>
          <p:nvSpPr>
            <p:cNvPr id="2053137" name="Freeform 17"/>
            <p:cNvSpPr>
              <a:spLocks/>
            </p:cNvSpPr>
            <p:nvPr/>
          </p:nvSpPr>
          <p:spPr bwMode="auto">
            <a:xfrm>
              <a:off x="1551" y="828"/>
              <a:ext cx="2297" cy="2027"/>
            </a:xfrm>
            <a:custGeom>
              <a:avLst/>
              <a:gdLst>
                <a:gd name="T0" fmla="*/ 0 w 2297"/>
                <a:gd name="T1" fmla="*/ 0 h 2027"/>
                <a:gd name="T2" fmla="*/ 60 w 2297"/>
                <a:gd name="T3" fmla="*/ 128 h 2027"/>
                <a:gd name="T4" fmla="*/ 96 w 2297"/>
                <a:gd name="T5" fmla="*/ 195 h 2027"/>
                <a:gd name="T6" fmla="*/ 237 w 2297"/>
                <a:gd name="T7" fmla="*/ 491 h 2027"/>
                <a:gd name="T8" fmla="*/ 278 w 2297"/>
                <a:gd name="T9" fmla="*/ 581 h 2027"/>
                <a:gd name="T10" fmla="*/ 326 w 2297"/>
                <a:gd name="T11" fmla="*/ 677 h 2027"/>
                <a:gd name="T12" fmla="*/ 451 w 2297"/>
                <a:gd name="T13" fmla="*/ 940 h 2027"/>
                <a:gd name="T14" fmla="*/ 591 w 2297"/>
                <a:gd name="T15" fmla="*/ 1212 h 2027"/>
                <a:gd name="T16" fmla="*/ 681 w 2297"/>
                <a:gd name="T17" fmla="*/ 1382 h 2027"/>
                <a:gd name="T18" fmla="*/ 762 w 2297"/>
                <a:gd name="T19" fmla="*/ 1518 h 2027"/>
                <a:gd name="T20" fmla="*/ 819 w 2297"/>
                <a:gd name="T21" fmla="*/ 1611 h 2027"/>
                <a:gd name="T22" fmla="*/ 873 w 2297"/>
                <a:gd name="T23" fmla="*/ 1688 h 2027"/>
                <a:gd name="T24" fmla="*/ 911 w 2297"/>
                <a:gd name="T25" fmla="*/ 1743 h 2027"/>
                <a:gd name="T26" fmla="*/ 959 w 2297"/>
                <a:gd name="T27" fmla="*/ 1803 h 2027"/>
                <a:gd name="T28" fmla="*/ 998 w 2297"/>
                <a:gd name="T29" fmla="*/ 1851 h 2027"/>
                <a:gd name="T30" fmla="*/ 1039 w 2297"/>
                <a:gd name="T31" fmla="*/ 1898 h 2027"/>
                <a:gd name="T32" fmla="*/ 1076 w 2297"/>
                <a:gd name="T33" fmla="*/ 1932 h 2027"/>
                <a:gd name="T34" fmla="*/ 1125 w 2297"/>
                <a:gd name="T35" fmla="*/ 1971 h 2027"/>
                <a:gd name="T36" fmla="*/ 1179 w 2297"/>
                <a:gd name="T37" fmla="*/ 2000 h 2027"/>
                <a:gd name="T38" fmla="*/ 1211 w 2297"/>
                <a:gd name="T39" fmla="*/ 2013 h 2027"/>
                <a:gd name="T40" fmla="*/ 1248 w 2297"/>
                <a:gd name="T41" fmla="*/ 2021 h 2027"/>
                <a:gd name="T42" fmla="*/ 1269 w 2297"/>
                <a:gd name="T43" fmla="*/ 2024 h 2027"/>
                <a:gd name="T44" fmla="*/ 1299 w 2297"/>
                <a:gd name="T45" fmla="*/ 2027 h 2027"/>
                <a:gd name="T46" fmla="*/ 1328 w 2297"/>
                <a:gd name="T47" fmla="*/ 2027 h 2027"/>
                <a:gd name="T48" fmla="*/ 1393 w 2297"/>
                <a:gd name="T49" fmla="*/ 2018 h 2027"/>
                <a:gd name="T50" fmla="*/ 1466 w 2297"/>
                <a:gd name="T51" fmla="*/ 1991 h 2027"/>
                <a:gd name="T52" fmla="*/ 1517 w 2297"/>
                <a:gd name="T53" fmla="*/ 1967 h 2027"/>
                <a:gd name="T54" fmla="*/ 1621 w 2297"/>
                <a:gd name="T55" fmla="*/ 1895 h 2027"/>
                <a:gd name="T56" fmla="*/ 1701 w 2297"/>
                <a:gd name="T57" fmla="*/ 1823 h 2027"/>
                <a:gd name="T58" fmla="*/ 1789 w 2297"/>
                <a:gd name="T59" fmla="*/ 1730 h 2027"/>
                <a:gd name="T60" fmla="*/ 1913 w 2297"/>
                <a:gd name="T61" fmla="*/ 1572 h 2027"/>
                <a:gd name="T62" fmla="*/ 2045 w 2297"/>
                <a:gd name="T63" fmla="*/ 1383 h 2027"/>
                <a:gd name="T64" fmla="*/ 2181 w 2297"/>
                <a:gd name="T65" fmla="*/ 1170 h 2027"/>
                <a:gd name="T66" fmla="*/ 2243 w 2297"/>
                <a:gd name="T67" fmla="*/ 1070 h 2027"/>
                <a:gd name="T68" fmla="*/ 2265 w 2297"/>
                <a:gd name="T69" fmla="*/ 1037 h 2027"/>
                <a:gd name="T70" fmla="*/ 2297 w 2297"/>
                <a:gd name="T71" fmla="*/ 990 h 2027"/>
                <a:gd name="T72" fmla="*/ 2186 w 2297"/>
                <a:gd name="T73" fmla="*/ 1072 h 2027"/>
                <a:gd name="T74" fmla="*/ 2033 w 2297"/>
                <a:gd name="T75" fmla="*/ 1095 h 2027"/>
                <a:gd name="T76" fmla="*/ 1831 w 2297"/>
                <a:gd name="T77" fmla="*/ 1090 h 2027"/>
                <a:gd name="T78" fmla="*/ 1586 w 2297"/>
                <a:gd name="T79" fmla="*/ 1045 h 2027"/>
                <a:gd name="T80" fmla="*/ 1389 w 2297"/>
                <a:gd name="T81" fmla="*/ 991 h 2027"/>
                <a:gd name="T82" fmla="*/ 1258 w 2297"/>
                <a:gd name="T83" fmla="*/ 935 h 2027"/>
                <a:gd name="T84" fmla="*/ 1031 w 2297"/>
                <a:gd name="T85" fmla="*/ 835 h 2027"/>
                <a:gd name="T86" fmla="*/ 868 w 2297"/>
                <a:gd name="T87" fmla="*/ 754 h 2027"/>
                <a:gd name="T88" fmla="*/ 740 w 2297"/>
                <a:gd name="T89" fmla="*/ 672 h 2027"/>
                <a:gd name="T90" fmla="*/ 568 w 2297"/>
                <a:gd name="T91" fmla="*/ 572 h 2027"/>
                <a:gd name="T92" fmla="*/ 401 w 2297"/>
                <a:gd name="T93" fmla="*/ 439 h 2027"/>
                <a:gd name="T94" fmla="*/ 249 w 2297"/>
                <a:gd name="T95" fmla="*/ 317 h 2027"/>
                <a:gd name="T96" fmla="*/ 122 w 2297"/>
                <a:gd name="T97" fmla="*/ 172 h 2027"/>
                <a:gd name="T98" fmla="*/ 77 w 2297"/>
                <a:gd name="T99" fmla="*/ 126 h 2027"/>
                <a:gd name="T100" fmla="*/ 0 w 2297"/>
                <a:gd name="T101" fmla="*/ 0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7" h="2027">
                  <a:moveTo>
                    <a:pt x="0" y="0"/>
                  </a:moveTo>
                  <a:lnTo>
                    <a:pt x="60" y="128"/>
                  </a:lnTo>
                  <a:lnTo>
                    <a:pt x="96" y="195"/>
                  </a:lnTo>
                  <a:lnTo>
                    <a:pt x="237" y="491"/>
                  </a:lnTo>
                  <a:lnTo>
                    <a:pt x="278" y="581"/>
                  </a:lnTo>
                  <a:lnTo>
                    <a:pt x="326" y="677"/>
                  </a:lnTo>
                  <a:lnTo>
                    <a:pt x="451" y="940"/>
                  </a:lnTo>
                  <a:lnTo>
                    <a:pt x="591" y="1212"/>
                  </a:lnTo>
                  <a:lnTo>
                    <a:pt x="681" y="1382"/>
                  </a:lnTo>
                  <a:lnTo>
                    <a:pt x="762" y="1518"/>
                  </a:lnTo>
                  <a:lnTo>
                    <a:pt x="819" y="1611"/>
                  </a:lnTo>
                  <a:lnTo>
                    <a:pt x="873" y="1688"/>
                  </a:lnTo>
                  <a:lnTo>
                    <a:pt x="911" y="1743"/>
                  </a:lnTo>
                  <a:lnTo>
                    <a:pt x="959" y="1803"/>
                  </a:lnTo>
                  <a:lnTo>
                    <a:pt x="998" y="1851"/>
                  </a:lnTo>
                  <a:lnTo>
                    <a:pt x="1039" y="1898"/>
                  </a:lnTo>
                  <a:lnTo>
                    <a:pt x="1076" y="1932"/>
                  </a:lnTo>
                  <a:lnTo>
                    <a:pt x="1125" y="1971"/>
                  </a:lnTo>
                  <a:lnTo>
                    <a:pt x="1179" y="2000"/>
                  </a:lnTo>
                  <a:lnTo>
                    <a:pt x="1211" y="2013"/>
                  </a:lnTo>
                  <a:lnTo>
                    <a:pt x="1248" y="2021"/>
                  </a:lnTo>
                  <a:lnTo>
                    <a:pt x="1269" y="2024"/>
                  </a:lnTo>
                  <a:lnTo>
                    <a:pt x="1299" y="2027"/>
                  </a:lnTo>
                  <a:lnTo>
                    <a:pt x="1328" y="2027"/>
                  </a:lnTo>
                  <a:lnTo>
                    <a:pt x="1393" y="2018"/>
                  </a:lnTo>
                  <a:lnTo>
                    <a:pt x="1466" y="1991"/>
                  </a:lnTo>
                  <a:lnTo>
                    <a:pt x="1517" y="1967"/>
                  </a:lnTo>
                  <a:lnTo>
                    <a:pt x="1621" y="1895"/>
                  </a:lnTo>
                  <a:lnTo>
                    <a:pt x="1701" y="1823"/>
                  </a:lnTo>
                  <a:lnTo>
                    <a:pt x="1789" y="1730"/>
                  </a:lnTo>
                  <a:lnTo>
                    <a:pt x="1913" y="1572"/>
                  </a:lnTo>
                  <a:lnTo>
                    <a:pt x="2045" y="1383"/>
                  </a:lnTo>
                  <a:lnTo>
                    <a:pt x="2181" y="1170"/>
                  </a:lnTo>
                  <a:lnTo>
                    <a:pt x="2243" y="1070"/>
                  </a:lnTo>
                  <a:lnTo>
                    <a:pt x="2265" y="1037"/>
                  </a:lnTo>
                  <a:lnTo>
                    <a:pt x="2297" y="990"/>
                  </a:lnTo>
                  <a:lnTo>
                    <a:pt x="2186" y="1072"/>
                  </a:lnTo>
                  <a:lnTo>
                    <a:pt x="2033" y="1095"/>
                  </a:lnTo>
                  <a:lnTo>
                    <a:pt x="1831" y="1090"/>
                  </a:lnTo>
                  <a:lnTo>
                    <a:pt x="1586" y="1045"/>
                  </a:lnTo>
                  <a:lnTo>
                    <a:pt x="1389" y="991"/>
                  </a:lnTo>
                  <a:lnTo>
                    <a:pt x="1258" y="935"/>
                  </a:lnTo>
                  <a:lnTo>
                    <a:pt x="1031" y="835"/>
                  </a:lnTo>
                  <a:lnTo>
                    <a:pt x="868" y="754"/>
                  </a:lnTo>
                  <a:lnTo>
                    <a:pt x="740" y="672"/>
                  </a:lnTo>
                  <a:lnTo>
                    <a:pt x="568" y="572"/>
                  </a:lnTo>
                  <a:lnTo>
                    <a:pt x="401" y="439"/>
                  </a:lnTo>
                  <a:lnTo>
                    <a:pt x="249" y="317"/>
                  </a:lnTo>
                  <a:lnTo>
                    <a:pt x="122" y="172"/>
                  </a:lnTo>
                  <a:lnTo>
                    <a:pt x="77" y="12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FF00">
                    <a:gamma/>
                    <a:shade val="46275"/>
                    <a:invGamma/>
                  </a:srgbClr>
                </a:gs>
                <a:gs pos="5000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38" name="Oval 18"/>
            <p:cNvSpPr>
              <a:spLocks noChangeArrowheads="1"/>
            </p:cNvSpPr>
            <p:nvPr/>
          </p:nvSpPr>
          <p:spPr bwMode="auto">
            <a:xfrm rot="1682408">
              <a:off x="1380" y="706"/>
              <a:ext cx="2619" cy="95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FF00"/>
                </a:gs>
              </a:gsLst>
              <a:lin ang="2700000" scaled="1"/>
            </a:gra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39" name="Freeform 19"/>
            <p:cNvSpPr>
              <a:spLocks/>
            </p:cNvSpPr>
            <p:nvPr/>
          </p:nvSpPr>
          <p:spPr bwMode="auto">
            <a:xfrm>
              <a:off x="1523" y="778"/>
              <a:ext cx="2319" cy="2219"/>
            </a:xfrm>
            <a:custGeom>
              <a:avLst/>
              <a:gdLst>
                <a:gd name="T0" fmla="*/ 0 w 2291"/>
                <a:gd name="T1" fmla="*/ 0 h 2228"/>
                <a:gd name="T2" fmla="*/ 1182 w 2291"/>
                <a:gd name="T3" fmla="*/ 2054 h 2228"/>
                <a:gd name="T4" fmla="*/ 2291 w 2291"/>
                <a:gd name="T5" fmla="*/ 1045 h 2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1" h="2228">
                  <a:moveTo>
                    <a:pt x="0" y="0"/>
                  </a:moveTo>
                  <a:cubicBezTo>
                    <a:pt x="197" y="344"/>
                    <a:pt x="800" y="1880"/>
                    <a:pt x="1182" y="2054"/>
                  </a:cubicBezTo>
                  <a:cubicBezTo>
                    <a:pt x="1564" y="2228"/>
                    <a:pt x="1928" y="1644"/>
                    <a:pt x="2291" y="1045"/>
                  </a:cubicBezTo>
                </a:path>
              </a:pathLst>
            </a:custGeom>
            <a:noFill/>
            <a:ln w="31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3140" name="Freeform 20"/>
          <p:cNvSpPr>
            <a:spLocks/>
          </p:cNvSpPr>
          <p:nvPr/>
        </p:nvSpPr>
        <p:spPr bwMode="auto">
          <a:xfrm>
            <a:off x="2120900" y="2432050"/>
            <a:ext cx="4826000" cy="3990975"/>
          </a:xfrm>
          <a:custGeom>
            <a:avLst/>
            <a:gdLst>
              <a:gd name="T0" fmla="*/ 730 w 3040"/>
              <a:gd name="T1" fmla="*/ 376 h 2514"/>
              <a:gd name="T2" fmla="*/ 560 w 3040"/>
              <a:gd name="T3" fmla="*/ 0 h 2514"/>
              <a:gd name="T4" fmla="*/ 721 w 3040"/>
              <a:gd name="T5" fmla="*/ 406 h 2514"/>
              <a:gd name="T6" fmla="*/ 724 w 3040"/>
              <a:gd name="T7" fmla="*/ 414 h 2514"/>
              <a:gd name="T8" fmla="*/ 734 w 3040"/>
              <a:gd name="T9" fmla="*/ 435 h 2514"/>
              <a:gd name="T10" fmla="*/ 760 w 3040"/>
              <a:gd name="T11" fmla="*/ 471 h 2514"/>
              <a:gd name="T12" fmla="*/ 673 w 3040"/>
              <a:gd name="T13" fmla="*/ 595 h 2514"/>
              <a:gd name="T14" fmla="*/ 0 w 3040"/>
              <a:gd name="T15" fmla="*/ 1286 h 2514"/>
              <a:gd name="T16" fmla="*/ 700 w 3040"/>
              <a:gd name="T17" fmla="*/ 1705 h 2514"/>
              <a:gd name="T18" fmla="*/ 1100 w 3040"/>
              <a:gd name="T19" fmla="*/ 1932 h 2514"/>
              <a:gd name="T20" fmla="*/ 1446 w 3040"/>
              <a:gd name="T21" fmla="*/ 2141 h 2514"/>
              <a:gd name="T22" fmla="*/ 1882 w 3040"/>
              <a:gd name="T23" fmla="*/ 2405 h 2514"/>
              <a:gd name="T24" fmla="*/ 2218 w 3040"/>
              <a:gd name="T25" fmla="*/ 2514 h 2514"/>
              <a:gd name="T26" fmla="*/ 2455 w 3040"/>
              <a:gd name="T27" fmla="*/ 1896 h 2514"/>
              <a:gd name="T28" fmla="*/ 2582 w 3040"/>
              <a:gd name="T29" fmla="*/ 1568 h 2514"/>
              <a:gd name="T30" fmla="*/ 2664 w 3040"/>
              <a:gd name="T31" fmla="*/ 1441 h 2514"/>
              <a:gd name="T32" fmla="*/ 2748 w 3040"/>
              <a:gd name="T33" fmla="*/ 1360 h 2514"/>
              <a:gd name="T34" fmla="*/ 2868 w 3040"/>
              <a:gd name="T35" fmla="*/ 1296 h 2514"/>
              <a:gd name="T36" fmla="*/ 3040 w 3040"/>
              <a:gd name="T37" fmla="*/ 1340 h 2514"/>
              <a:gd name="T38" fmla="*/ 2276 w 3040"/>
              <a:gd name="T39" fmla="*/ 904 h 2514"/>
              <a:gd name="T40" fmla="*/ 2041 w 3040"/>
              <a:gd name="T41" fmla="*/ 1029 h 2514"/>
              <a:gd name="T42" fmla="*/ 2021 w 3040"/>
              <a:gd name="T43" fmla="*/ 1021 h 2514"/>
              <a:gd name="T44" fmla="*/ 2008 w 3040"/>
              <a:gd name="T45" fmla="*/ 1033 h 2514"/>
              <a:gd name="T46" fmla="*/ 1985 w 3040"/>
              <a:gd name="T47" fmla="*/ 1045 h 2514"/>
              <a:gd name="T48" fmla="*/ 1966 w 3040"/>
              <a:gd name="T49" fmla="*/ 1056 h 2514"/>
              <a:gd name="T50" fmla="*/ 1936 w 3040"/>
              <a:gd name="T51" fmla="*/ 1068 h 2514"/>
              <a:gd name="T52" fmla="*/ 1904 w 3040"/>
              <a:gd name="T53" fmla="*/ 1074 h 2514"/>
              <a:gd name="T54" fmla="*/ 1868 w 3040"/>
              <a:gd name="T55" fmla="*/ 1080 h 2514"/>
              <a:gd name="T56" fmla="*/ 1808 w 3040"/>
              <a:gd name="T57" fmla="*/ 1080 h 2514"/>
              <a:gd name="T58" fmla="*/ 1760 w 3040"/>
              <a:gd name="T59" fmla="*/ 1078 h 2514"/>
              <a:gd name="T60" fmla="*/ 1720 w 3040"/>
              <a:gd name="T61" fmla="*/ 1072 h 2514"/>
              <a:gd name="T62" fmla="*/ 1670 w 3040"/>
              <a:gd name="T63" fmla="*/ 1063 h 2514"/>
              <a:gd name="T64" fmla="*/ 1628 w 3040"/>
              <a:gd name="T65" fmla="*/ 1052 h 2514"/>
              <a:gd name="T66" fmla="*/ 1585 w 3040"/>
              <a:gd name="T67" fmla="*/ 1038 h 2514"/>
              <a:gd name="T68" fmla="*/ 1552 w 3040"/>
              <a:gd name="T69" fmla="*/ 1027 h 2514"/>
              <a:gd name="T70" fmla="*/ 1508 w 3040"/>
              <a:gd name="T71" fmla="*/ 1012 h 2514"/>
              <a:gd name="T72" fmla="*/ 1452 w 3040"/>
              <a:gd name="T73" fmla="*/ 988 h 2514"/>
              <a:gd name="T74" fmla="*/ 1364 w 3040"/>
              <a:gd name="T75" fmla="*/ 944 h 2514"/>
              <a:gd name="T76" fmla="*/ 1224 w 3040"/>
              <a:gd name="T77" fmla="*/ 868 h 2514"/>
              <a:gd name="T78" fmla="*/ 1128 w 3040"/>
              <a:gd name="T79" fmla="*/ 804 h 2514"/>
              <a:gd name="T80" fmla="*/ 1060 w 3040"/>
              <a:gd name="T81" fmla="*/ 757 h 2514"/>
              <a:gd name="T82" fmla="*/ 1004 w 3040"/>
              <a:gd name="T83" fmla="*/ 712 h 2514"/>
              <a:gd name="T84" fmla="*/ 956 w 3040"/>
              <a:gd name="T85" fmla="*/ 670 h 2514"/>
              <a:gd name="T86" fmla="*/ 926 w 3040"/>
              <a:gd name="T87" fmla="*/ 640 h 2514"/>
              <a:gd name="T88" fmla="*/ 886 w 3040"/>
              <a:gd name="T89" fmla="*/ 598 h 2514"/>
              <a:gd name="T90" fmla="*/ 850 w 3040"/>
              <a:gd name="T91" fmla="*/ 555 h 2514"/>
              <a:gd name="T92" fmla="*/ 811 w 3040"/>
              <a:gd name="T93" fmla="*/ 507 h 2514"/>
              <a:gd name="T94" fmla="*/ 790 w 3040"/>
              <a:gd name="T95" fmla="*/ 475 h 2514"/>
              <a:gd name="T96" fmla="*/ 766 w 3040"/>
              <a:gd name="T97" fmla="*/ 442 h 2514"/>
              <a:gd name="T98" fmla="*/ 730 w 3040"/>
              <a:gd name="T99" fmla="*/ 376 h 2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40" h="2514">
                <a:moveTo>
                  <a:pt x="730" y="376"/>
                </a:moveTo>
                <a:lnTo>
                  <a:pt x="560" y="0"/>
                </a:lnTo>
                <a:lnTo>
                  <a:pt x="721" y="406"/>
                </a:lnTo>
                <a:lnTo>
                  <a:pt x="724" y="414"/>
                </a:lnTo>
                <a:lnTo>
                  <a:pt x="734" y="435"/>
                </a:lnTo>
                <a:lnTo>
                  <a:pt x="760" y="471"/>
                </a:lnTo>
                <a:lnTo>
                  <a:pt x="673" y="595"/>
                </a:lnTo>
                <a:lnTo>
                  <a:pt x="0" y="1286"/>
                </a:lnTo>
                <a:lnTo>
                  <a:pt x="700" y="1705"/>
                </a:lnTo>
                <a:lnTo>
                  <a:pt x="1100" y="1932"/>
                </a:lnTo>
                <a:lnTo>
                  <a:pt x="1446" y="2141"/>
                </a:lnTo>
                <a:lnTo>
                  <a:pt x="1882" y="2405"/>
                </a:lnTo>
                <a:lnTo>
                  <a:pt x="2218" y="2514"/>
                </a:lnTo>
                <a:lnTo>
                  <a:pt x="2455" y="1896"/>
                </a:lnTo>
                <a:lnTo>
                  <a:pt x="2582" y="1568"/>
                </a:lnTo>
                <a:lnTo>
                  <a:pt x="2664" y="1441"/>
                </a:lnTo>
                <a:lnTo>
                  <a:pt x="2748" y="1360"/>
                </a:lnTo>
                <a:lnTo>
                  <a:pt x="2868" y="1296"/>
                </a:lnTo>
                <a:lnTo>
                  <a:pt x="3040" y="1340"/>
                </a:lnTo>
                <a:lnTo>
                  <a:pt x="2276" y="904"/>
                </a:lnTo>
                <a:lnTo>
                  <a:pt x="2041" y="1029"/>
                </a:lnTo>
                <a:lnTo>
                  <a:pt x="2021" y="1021"/>
                </a:lnTo>
                <a:lnTo>
                  <a:pt x="2008" y="1033"/>
                </a:lnTo>
                <a:lnTo>
                  <a:pt x="1985" y="1045"/>
                </a:lnTo>
                <a:lnTo>
                  <a:pt x="1966" y="1056"/>
                </a:lnTo>
                <a:lnTo>
                  <a:pt x="1936" y="1068"/>
                </a:lnTo>
                <a:lnTo>
                  <a:pt x="1904" y="1074"/>
                </a:lnTo>
                <a:lnTo>
                  <a:pt x="1868" y="1080"/>
                </a:lnTo>
                <a:lnTo>
                  <a:pt x="1808" y="1080"/>
                </a:lnTo>
                <a:lnTo>
                  <a:pt x="1760" y="1078"/>
                </a:lnTo>
                <a:lnTo>
                  <a:pt x="1720" y="1072"/>
                </a:lnTo>
                <a:lnTo>
                  <a:pt x="1670" y="1063"/>
                </a:lnTo>
                <a:lnTo>
                  <a:pt x="1628" y="1052"/>
                </a:lnTo>
                <a:lnTo>
                  <a:pt x="1585" y="1038"/>
                </a:lnTo>
                <a:lnTo>
                  <a:pt x="1552" y="1027"/>
                </a:lnTo>
                <a:lnTo>
                  <a:pt x="1508" y="1012"/>
                </a:lnTo>
                <a:lnTo>
                  <a:pt x="1452" y="988"/>
                </a:lnTo>
                <a:lnTo>
                  <a:pt x="1364" y="944"/>
                </a:lnTo>
                <a:lnTo>
                  <a:pt x="1224" y="868"/>
                </a:lnTo>
                <a:lnTo>
                  <a:pt x="1128" y="804"/>
                </a:lnTo>
                <a:lnTo>
                  <a:pt x="1060" y="757"/>
                </a:lnTo>
                <a:lnTo>
                  <a:pt x="1004" y="712"/>
                </a:lnTo>
                <a:lnTo>
                  <a:pt x="956" y="670"/>
                </a:lnTo>
                <a:lnTo>
                  <a:pt x="926" y="640"/>
                </a:lnTo>
                <a:lnTo>
                  <a:pt x="886" y="598"/>
                </a:lnTo>
                <a:lnTo>
                  <a:pt x="850" y="555"/>
                </a:lnTo>
                <a:lnTo>
                  <a:pt x="811" y="507"/>
                </a:lnTo>
                <a:lnTo>
                  <a:pt x="790" y="475"/>
                </a:lnTo>
                <a:lnTo>
                  <a:pt x="766" y="442"/>
                </a:lnTo>
                <a:lnTo>
                  <a:pt x="730" y="376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chemeClr val="tx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3141" name="Group 21"/>
          <p:cNvGrpSpPr>
            <a:grpSpLocks/>
          </p:cNvGrpSpPr>
          <p:nvPr/>
        </p:nvGrpSpPr>
        <p:grpSpPr bwMode="auto">
          <a:xfrm>
            <a:off x="2254250" y="1662113"/>
            <a:ext cx="5218113" cy="4475162"/>
            <a:chOff x="1420" y="1047"/>
            <a:chExt cx="3287" cy="2819"/>
          </a:xfrm>
        </p:grpSpPr>
        <p:sp>
          <p:nvSpPr>
            <p:cNvPr id="2053142" name="Text Box 22"/>
            <p:cNvSpPr txBox="1">
              <a:spLocks noChangeArrowheads="1"/>
            </p:cNvSpPr>
            <p:nvPr/>
          </p:nvSpPr>
          <p:spPr bwMode="auto">
            <a:xfrm>
              <a:off x="1420" y="35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53143" name="Text Box 23"/>
            <p:cNvSpPr txBox="1">
              <a:spLocks noChangeArrowheads="1"/>
            </p:cNvSpPr>
            <p:nvPr/>
          </p:nvSpPr>
          <p:spPr bwMode="auto">
            <a:xfrm>
              <a:off x="4383" y="3616"/>
              <a:ext cx="3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y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53144" name="Text Box 24"/>
            <p:cNvSpPr txBox="1">
              <a:spLocks noChangeArrowheads="1"/>
            </p:cNvSpPr>
            <p:nvPr/>
          </p:nvSpPr>
          <p:spPr bwMode="auto">
            <a:xfrm>
              <a:off x="2763" y="1047"/>
              <a:ext cx="2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53145" name="Freeform 25"/>
            <p:cNvSpPr>
              <a:spLocks/>
            </p:cNvSpPr>
            <p:nvPr/>
          </p:nvSpPr>
          <p:spPr bwMode="auto">
            <a:xfrm>
              <a:off x="2756" y="1093"/>
              <a:ext cx="1" cy="1781"/>
            </a:xfrm>
            <a:custGeom>
              <a:avLst/>
              <a:gdLst>
                <a:gd name="T0" fmla="*/ 1 w 1"/>
                <a:gd name="T1" fmla="*/ 1781 h 1781"/>
                <a:gd name="T2" fmla="*/ 0 w 1"/>
                <a:gd name="T3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81">
                  <a:moveTo>
                    <a:pt x="1" y="1781"/>
                  </a:move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46" name="Freeform 26"/>
            <p:cNvSpPr>
              <a:spLocks/>
            </p:cNvSpPr>
            <p:nvPr/>
          </p:nvSpPr>
          <p:spPr bwMode="auto">
            <a:xfrm>
              <a:off x="1502" y="2864"/>
              <a:ext cx="1250" cy="757"/>
            </a:xfrm>
            <a:custGeom>
              <a:avLst/>
              <a:gdLst>
                <a:gd name="T0" fmla="*/ 1250 w 1250"/>
                <a:gd name="T1" fmla="*/ 0 h 757"/>
                <a:gd name="T2" fmla="*/ 0 w 1250"/>
                <a:gd name="T3" fmla="*/ 75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0" h="757">
                  <a:moveTo>
                    <a:pt x="1250" y="0"/>
                  </a:moveTo>
                  <a:lnTo>
                    <a:pt x="0" y="757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47" name="Line 27"/>
            <p:cNvSpPr>
              <a:spLocks noChangeShapeType="1"/>
            </p:cNvSpPr>
            <p:nvPr/>
          </p:nvSpPr>
          <p:spPr bwMode="auto">
            <a:xfrm>
              <a:off x="1784" y="2321"/>
              <a:ext cx="2663" cy="1491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48" name="Text Box 28"/>
            <p:cNvSpPr txBox="1">
              <a:spLocks noChangeArrowheads="1"/>
            </p:cNvSpPr>
            <p:nvPr/>
          </p:nvSpPr>
          <p:spPr bwMode="auto">
            <a:xfrm>
              <a:off x="2621" y="28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sp>
        <p:nvSpPr>
          <p:cNvPr id="2053149" name="Freeform 29"/>
          <p:cNvSpPr>
            <a:spLocks/>
          </p:cNvSpPr>
          <p:nvPr/>
        </p:nvSpPr>
        <p:spPr bwMode="auto">
          <a:xfrm>
            <a:off x="3259138" y="2684463"/>
            <a:ext cx="2120900" cy="1506537"/>
          </a:xfrm>
          <a:custGeom>
            <a:avLst/>
            <a:gdLst>
              <a:gd name="T0" fmla="*/ 204 w 1336"/>
              <a:gd name="T1" fmla="*/ 7 h 949"/>
              <a:gd name="T2" fmla="*/ 1245 w 1336"/>
              <a:gd name="T3" fmla="*/ 606 h 949"/>
              <a:gd name="T4" fmla="*/ 1276 w 1336"/>
              <a:gd name="T5" fmla="*/ 630 h 949"/>
              <a:gd name="T6" fmla="*/ 1288 w 1336"/>
              <a:gd name="T7" fmla="*/ 646 h 949"/>
              <a:gd name="T8" fmla="*/ 1302 w 1336"/>
              <a:gd name="T9" fmla="*/ 667 h 949"/>
              <a:gd name="T10" fmla="*/ 1312 w 1336"/>
              <a:gd name="T11" fmla="*/ 687 h 949"/>
              <a:gd name="T12" fmla="*/ 1324 w 1336"/>
              <a:gd name="T13" fmla="*/ 714 h 949"/>
              <a:gd name="T14" fmla="*/ 1329 w 1336"/>
              <a:gd name="T15" fmla="*/ 732 h 949"/>
              <a:gd name="T16" fmla="*/ 1333 w 1336"/>
              <a:gd name="T17" fmla="*/ 753 h 949"/>
              <a:gd name="T18" fmla="*/ 1336 w 1336"/>
              <a:gd name="T19" fmla="*/ 775 h 949"/>
              <a:gd name="T20" fmla="*/ 1333 w 1336"/>
              <a:gd name="T21" fmla="*/ 804 h 949"/>
              <a:gd name="T22" fmla="*/ 1327 w 1336"/>
              <a:gd name="T23" fmla="*/ 834 h 949"/>
              <a:gd name="T24" fmla="*/ 1318 w 1336"/>
              <a:gd name="T25" fmla="*/ 861 h 949"/>
              <a:gd name="T26" fmla="*/ 1297 w 1336"/>
              <a:gd name="T27" fmla="*/ 889 h 949"/>
              <a:gd name="T28" fmla="*/ 1270 w 1336"/>
              <a:gd name="T29" fmla="*/ 912 h 949"/>
              <a:gd name="T30" fmla="*/ 1234 w 1336"/>
              <a:gd name="T31" fmla="*/ 928 h 949"/>
              <a:gd name="T32" fmla="*/ 1201 w 1336"/>
              <a:gd name="T33" fmla="*/ 939 h 949"/>
              <a:gd name="T34" fmla="*/ 1164 w 1336"/>
              <a:gd name="T35" fmla="*/ 945 h 949"/>
              <a:gd name="T36" fmla="*/ 1120 w 1336"/>
              <a:gd name="T37" fmla="*/ 949 h 949"/>
              <a:gd name="T38" fmla="*/ 1080 w 1336"/>
              <a:gd name="T39" fmla="*/ 949 h 949"/>
              <a:gd name="T40" fmla="*/ 1042 w 1336"/>
              <a:gd name="T41" fmla="*/ 946 h 949"/>
              <a:gd name="T42" fmla="*/ 1003 w 1336"/>
              <a:gd name="T43" fmla="*/ 940 h 949"/>
              <a:gd name="T44" fmla="*/ 967 w 1336"/>
              <a:gd name="T45" fmla="*/ 934 h 949"/>
              <a:gd name="T46" fmla="*/ 927 w 1336"/>
              <a:gd name="T47" fmla="*/ 924 h 949"/>
              <a:gd name="T48" fmla="*/ 883 w 1336"/>
              <a:gd name="T49" fmla="*/ 912 h 949"/>
              <a:gd name="T50" fmla="*/ 840 w 1336"/>
              <a:gd name="T51" fmla="*/ 897 h 949"/>
              <a:gd name="T52" fmla="*/ 798 w 1336"/>
              <a:gd name="T53" fmla="*/ 883 h 949"/>
              <a:gd name="T54" fmla="*/ 748 w 1336"/>
              <a:gd name="T55" fmla="*/ 861 h 949"/>
              <a:gd name="T56" fmla="*/ 699 w 1336"/>
              <a:gd name="T57" fmla="*/ 838 h 949"/>
              <a:gd name="T58" fmla="*/ 631 w 1336"/>
              <a:gd name="T59" fmla="*/ 804 h 949"/>
              <a:gd name="T60" fmla="*/ 580 w 1336"/>
              <a:gd name="T61" fmla="*/ 777 h 949"/>
              <a:gd name="T62" fmla="*/ 537 w 1336"/>
              <a:gd name="T63" fmla="*/ 753 h 949"/>
              <a:gd name="T64" fmla="*/ 498 w 1336"/>
              <a:gd name="T65" fmla="*/ 730 h 949"/>
              <a:gd name="T66" fmla="*/ 458 w 1336"/>
              <a:gd name="T67" fmla="*/ 704 h 949"/>
              <a:gd name="T68" fmla="*/ 421 w 1336"/>
              <a:gd name="T69" fmla="*/ 679 h 949"/>
              <a:gd name="T70" fmla="*/ 390 w 1336"/>
              <a:gd name="T71" fmla="*/ 657 h 949"/>
              <a:gd name="T72" fmla="*/ 358 w 1336"/>
              <a:gd name="T73" fmla="*/ 633 h 949"/>
              <a:gd name="T74" fmla="*/ 319 w 1336"/>
              <a:gd name="T75" fmla="*/ 604 h 949"/>
              <a:gd name="T76" fmla="*/ 286 w 1336"/>
              <a:gd name="T77" fmla="*/ 577 h 949"/>
              <a:gd name="T78" fmla="*/ 262 w 1336"/>
              <a:gd name="T79" fmla="*/ 555 h 949"/>
              <a:gd name="T80" fmla="*/ 229 w 1336"/>
              <a:gd name="T81" fmla="*/ 525 h 949"/>
              <a:gd name="T82" fmla="*/ 196 w 1336"/>
              <a:gd name="T83" fmla="*/ 489 h 949"/>
              <a:gd name="T84" fmla="*/ 160 w 1336"/>
              <a:gd name="T85" fmla="*/ 450 h 949"/>
              <a:gd name="T86" fmla="*/ 126 w 1336"/>
              <a:gd name="T87" fmla="*/ 408 h 949"/>
              <a:gd name="T88" fmla="*/ 99 w 1336"/>
              <a:gd name="T89" fmla="*/ 373 h 949"/>
              <a:gd name="T90" fmla="*/ 76 w 1336"/>
              <a:gd name="T91" fmla="*/ 343 h 949"/>
              <a:gd name="T92" fmla="*/ 50 w 1336"/>
              <a:gd name="T93" fmla="*/ 300 h 949"/>
              <a:gd name="T94" fmla="*/ 22 w 1336"/>
              <a:gd name="T95" fmla="*/ 249 h 949"/>
              <a:gd name="T96" fmla="*/ 9 w 1336"/>
              <a:gd name="T97" fmla="*/ 214 h 949"/>
              <a:gd name="T98" fmla="*/ 2 w 1336"/>
              <a:gd name="T99" fmla="*/ 184 h 949"/>
              <a:gd name="T100" fmla="*/ 0 w 1336"/>
              <a:gd name="T101" fmla="*/ 159 h 949"/>
              <a:gd name="T102" fmla="*/ 0 w 1336"/>
              <a:gd name="T103" fmla="*/ 133 h 949"/>
              <a:gd name="T104" fmla="*/ 4 w 1336"/>
              <a:gd name="T105" fmla="*/ 111 h 949"/>
              <a:gd name="T106" fmla="*/ 9 w 1336"/>
              <a:gd name="T107" fmla="*/ 91 h 949"/>
              <a:gd name="T108" fmla="*/ 22 w 1336"/>
              <a:gd name="T109" fmla="*/ 69 h 949"/>
              <a:gd name="T110" fmla="*/ 36 w 1336"/>
              <a:gd name="T111" fmla="*/ 51 h 949"/>
              <a:gd name="T112" fmla="*/ 57 w 1336"/>
              <a:gd name="T113" fmla="*/ 33 h 949"/>
              <a:gd name="T114" fmla="*/ 82 w 1336"/>
              <a:gd name="T115" fmla="*/ 18 h 949"/>
              <a:gd name="T116" fmla="*/ 108 w 1336"/>
              <a:gd name="T117" fmla="*/ 9 h 949"/>
              <a:gd name="T118" fmla="*/ 130 w 1336"/>
              <a:gd name="T119" fmla="*/ 4 h 949"/>
              <a:gd name="T120" fmla="*/ 166 w 1336"/>
              <a:gd name="T121" fmla="*/ 0 h 949"/>
              <a:gd name="T122" fmla="*/ 204 w 1336"/>
              <a:gd name="T123" fmla="*/ 7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36" h="949">
                <a:moveTo>
                  <a:pt x="204" y="7"/>
                </a:moveTo>
                <a:lnTo>
                  <a:pt x="1245" y="606"/>
                </a:lnTo>
                <a:lnTo>
                  <a:pt x="1276" y="630"/>
                </a:lnTo>
                <a:lnTo>
                  <a:pt x="1288" y="646"/>
                </a:lnTo>
                <a:lnTo>
                  <a:pt x="1302" y="667"/>
                </a:lnTo>
                <a:lnTo>
                  <a:pt x="1312" y="687"/>
                </a:lnTo>
                <a:lnTo>
                  <a:pt x="1324" y="714"/>
                </a:lnTo>
                <a:lnTo>
                  <a:pt x="1329" y="732"/>
                </a:lnTo>
                <a:lnTo>
                  <a:pt x="1333" y="753"/>
                </a:lnTo>
                <a:lnTo>
                  <a:pt x="1336" y="775"/>
                </a:lnTo>
                <a:lnTo>
                  <a:pt x="1333" y="804"/>
                </a:lnTo>
                <a:lnTo>
                  <a:pt x="1327" y="834"/>
                </a:lnTo>
                <a:lnTo>
                  <a:pt x="1318" y="861"/>
                </a:lnTo>
                <a:lnTo>
                  <a:pt x="1297" y="889"/>
                </a:lnTo>
                <a:lnTo>
                  <a:pt x="1270" y="912"/>
                </a:lnTo>
                <a:lnTo>
                  <a:pt x="1234" y="928"/>
                </a:lnTo>
                <a:lnTo>
                  <a:pt x="1201" y="939"/>
                </a:lnTo>
                <a:lnTo>
                  <a:pt x="1164" y="945"/>
                </a:lnTo>
                <a:lnTo>
                  <a:pt x="1120" y="949"/>
                </a:lnTo>
                <a:lnTo>
                  <a:pt x="1080" y="949"/>
                </a:lnTo>
                <a:lnTo>
                  <a:pt x="1042" y="946"/>
                </a:lnTo>
                <a:lnTo>
                  <a:pt x="1003" y="940"/>
                </a:lnTo>
                <a:lnTo>
                  <a:pt x="967" y="934"/>
                </a:lnTo>
                <a:lnTo>
                  <a:pt x="927" y="924"/>
                </a:lnTo>
                <a:lnTo>
                  <a:pt x="883" y="912"/>
                </a:lnTo>
                <a:lnTo>
                  <a:pt x="840" y="897"/>
                </a:lnTo>
                <a:lnTo>
                  <a:pt x="798" y="883"/>
                </a:lnTo>
                <a:lnTo>
                  <a:pt x="748" y="861"/>
                </a:lnTo>
                <a:lnTo>
                  <a:pt x="699" y="838"/>
                </a:lnTo>
                <a:lnTo>
                  <a:pt x="631" y="804"/>
                </a:lnTo>
                <a:lnTo>
                  <a:pt x="580" y="777"/>
                </a:lnTo>
                <a:lnTo>
                  <a:pt x="537" y="753"/>
                </a:lnTo>
                <a:lnTo>
                  <a:pt x="498" y="730"/>
                </a:lnTo>
                <a:lnTo>
                  <a:pt x="458" y="704"/>
                </a:lnTo>
                <a:lnTo>
                  <a:pt x="421" y="679"/>
                </a:lnTo>
                <a:lnTo>
                  <a:pt x="390" y="657"/>
                </a:lnTo>
                <a:lnTo>
                  <a:pt x="358" y="633"/>
                </a:lnTo>
                <a:lnTo>
                  <a:pt x="319" y="604"/>
                </a:lnTo>
                <a:lnTo>
                  <a:pt x="286" y="577"/>
                </a:lnTo>
                <a:lnTo>
                  <a:pt x="262" y="555"/>
                </a:lnTo>
                <a:lnTo>
                  <a:pt x="229" y="525"/>
                </a:lnTo>
                <a:lnTo>
                  <a:pt x="196" y="489"/>
                </a:lnTo>
                <a:lnTo>
                  <a:pt x="160" y="450"/>
                </a:lnTo>
                <a:lnTo>
                  <a:pt x="126" y="408"/>
                </a:lnTo>
                <a:lnTo>
                  <a:pt x="99" y="373"/>
                </a:lnTo>
                <a:lnTo>
                  <a:pt x="76" y="343"/>
                </a:lnTo>
                <a:lnTo>
                  <a:pt x="50" y="300"/>
                </a:lnTo>
                <a:lnTo>
                  <a:pt x="22" y="249"/>
                </a:lnTo>
                <a:lnTo>
                  <a:pt x="9" y="214"/>
                </a:lnTo>
                <a:lnTo>
                  <a:pt x="2" y="184"/>
                </a:lnTo>
                <a:lnTo>
                  <a:pt x="0" y="159"/>
                </a:lnTo>
                <a:lnTo>
                  <a:pt x="0" y="133"/>
                </a:lnTo>
                <a:lnTo>
                  <a:pt x="4" y="111"/>
                </a:lnTo>
                <a:lnTo>
                  <a:pt x="9" y="91"/>
                </a:lnTo>
                <a:lnTo>
                  <a:pt x="22" y="69"/>
                </a:lnTo>
                <a:lnTo>
                  <a:pt x="36" y="51"/>
                </a:lnTo>
                <a:lnTo>
                  <a:pt x="57" y="33"/>
                </a:lnTo>
                <a:lnTo>
                  <a:pt x="82" y="18"/>
                </a:lnTo>
                <a:lnTo>
                  <a:pt x="108" y="9"/>
                </a:lnTo>
                <a:lnTo>
                  <a:pt x="130" y="4"/>
                </a:lnTo>
                <a:lnTo>
                  <a:pt x="166" y="0"/>
                </a:lnTo>
                <a:lnTo>
                  <a:pt x="204" y="7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151" name="Line 31"/>
          <p:cNvSpPr>
            <a:spLocks noChangeShapeType="1"/>
          </p:cNvSpPr>
          <p:nvPr/>
        </p:nvSpPr>
        <p:spPr bwMode="auto">
          <a:xfrm>
            <a:off x="4375150" y="3073400"/>
            <a:ext cx="0" cy="4413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3152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280988" y="250825"/>
            <a:ext cx="457200" cy="51117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8.</a:t>
            </a:r>
          </a:p>
        </p:txBody>
      </p:sp>
      <p:sp>
        <p:nvSpPr>
          <p:cNvPr id="2053153" name="AutoShape 33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5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2053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2053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205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05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140" grpId="0" animBg="1"/>
      <p:bldP spid="2053149" grpId="0" animBg="1"/>
      <p:bldP spid="20531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4146" name="Group 2"/>
          <p:cNvGrpSpPr>
            <a:grpSpLocks/>
          </p:cNvGrpSpPr>
          <p:nvPr/>
        </p:nvGrpSpPr>
        <p:grpSpPr bwMode="auto">
          <a:xfrm>
            <a:off x="2014538" y="2255838"/>
            <a:ext cx="5416550" cy="4297362"/>
            <a:chOff x="1269" y="1421"/>
            <a:chExt cx="3412" cy="2707"/>
          </a:xfrm>
        </p:grpSpPr>
        <p:sp>
          <p:nvSpPr>
            <p:cNvPr id="2054147" name="Freeform 3"/>
            <p:cNvSpPr>
              <a:spLocks/>
            </p:cNvSpPr>
            <p:nvPr/>
          </p:nvSpPr>
          <p:spPr bwMode="auto">
            <a:xfrm>
              <a:off x="1280" y="1532"/>
              <a:ext cx="3243" cy="2588"/>
            </a:xfrm>
            <a:custGeom>
              <a:avLst/>
              <a:gdLst>
                <a:gd name="T0" fmla="*/ 0 w 3243"/>
                <a:gd name="T1" fmla="*/ 1284 h 2588"/>
                <a:gd name="T2" fmla="*/ 2289 w 3243"/>
                <a:gd name="T3" fmla="*/ 2588 h 2588"/>
                <a:gd name="T4" fmla="*/ 2404 w 3243"/>
                <a:gd name="T5" fmla="*/ 2266 h 2588"/>
                <a:gd name="T6" fmla="*/ 2542 w 3243"/>
                <a:gd name="T7" fmla="*/ 1876 h 2588"/>
                <a:gd name="T8" fmla="*/ 2647 w 3243"/>
                <a:gd name="T9" fmla="*/ 1630 h 2588"/>
                <a:gd name="T10" fmla="*/ 2737 w 3243"/>
                <a:gd name="T11" fmla="*/ 1453 h 2588"/>
                <a:gd name="T12" fmla="*/ 2833 w 3243"/>
                <a:gd name="T13" fmla="*/ 1354 h 2588"/>
                <a:gd name="T14" fmla="*/ 2962 w 3243"/>
                <a:gd name="T15" fmla="*/ 1315 h 2588"/>
                <a:gd name="T16" fmla="*/ 3052 w 3243"/>
                <a:gd name="T17" fmla="*/ 1337 h 2588"/>
                <a:gd name="T18" fmla="*/ 3243 w 3243"/>
                <a:gd name="T19" fmla="*/ 1401 h 2588"/>
                <a:gd name="T20" fmla="*/ 834 w 3243"/>
                <a:gd name="T21" fmla="*/ 46 h 2588"/>
                <a:gd name="T22" fmla="*/ 661 w 3243"/>
                <a:gd name="T23" fmla="*/ 0 h 2588"/>
                <a:gd name="T24" fmla="*/ 579 w 3243"/>
                <a:gd name="T25" fmla="*/ 19 h 2588"/>
                <a:gd name="T26" fmla="*/ 489 w 3243"/>
                <a:gd name="T27" fmla="*/ 88 h 2588"/>
                <a:gd name="T28" fmla="*/ 379 w 3243"/>
                <a:gd name="T29" fmla="*/ 300 h 2588"/>
                <a:gd name="T30" fmla="*/ 121 w 3243"/>
                <a:gd name="T31" fmla="*/ 928 h 2588"/>
                <a:gd name="T32" fmla="*/ 0 w 3243"/>
                <a:gd name="T33" fmla="*/ 1284 h 2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43" h="2588">
                  <a:moveTo>
                    <a:pt x="0" y="1284"/>
                  </a:moveTo>
                  <a:lnTo>
                    <a:pt x="2289" y="2588"/>
                  </a:lnTo>
                  <a:lnTo>
                    <a:pt x="2404" y="2266"/>
                  </a:lnTo>
                  <a:lnTo>
                    <a:pt x="2542" y="1876"/>
                  </a:lnTo>
                  <a:lnTo>
                    <a:pt x="2647" y="1630"/>
                  </a:lnTo>
                  <a:lnTo>
                    <a:pt x="2737" y="1453"/>
                  </a:lnTo>
                  <a:lnTo>
                    <a:pt x="2833" y="1354"/>
                  </a:lnTo>
                  <a:lnTo>
                    <a:pt x="2962" y="1315"/>
                  </a:lnTo>
                  <a:lnTo>
                    <a:pt x="3052" y="1337"/>
                  </a:lnTo>
                  <a:lnTo>
                    <a:pt x="3243" y="1401"/>
                  </a:lnTo>
                  <a:lnTo>
                    <a:pt x="834" y="46"/>
                  </a:lnTo>
                  <a:lnTo>
                    <a:pt x="661" y="0"/>
                  </a:lnTo>
                  <a:lnTo>
                    <a:pt x="579" y="19"/>
                  </a:lnTo>
                  <a:lnTo>
                    <a:pt x="489" y="88"/>
                  </a:lnTo>
                  <a:lnTo>
                    <a:pt x="379" y="300"/>
                  </a:lnTo>
                  <a:lnTo>
                    <a:pt x="121" y="928"/>
                  </a:lnTo>
                  <a:lnTo>
                    <a:pt x="0" y="1284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chemeClr val="tx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996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48" name="Freeform 4"/>
            <p:cNvSpPr>
              <a:spLocks/>
            </p:cNvSpPr>
            <p:nvPr/>
          </p:nvSpPr>
          <p:spPr bwMode="auto">
            <a:xfrm>
              <a:off x="3568" y="2733"/>
              <a:ext cx="1113" cy="1391"/>
            </a:xfrm>
            <a:custGeom>
              <a:avLst/>
              <a:gdLst>
                <a:gd name="T0" fmla="*/ 0 w 1113"/>
                <a:gd name="T1" fmla="*/ 1391 h 1391"/>
                <a:gd name="T2" fmla="*/ 505 w 1113"/>
                <a:gd name="T3" fmla="*/ 187 h 1391"/>
                <a:gd name="T4" fmla="*/ 1113 w 1113"/>
                <a:gd name="T5" fmla="*/ 27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3" h="1391">
                  <a:moveTo>
                    <a:pt x="0" y="1391"/>
                  </a:moveTo>
                  <a:cubicBezTo>
                    <a:pt x="84" y="1190"/>
                    <a:pt x="320" y="374"/>
                    <a:pt x="505" y="187"/>
                  </a:cubicBezTo>
                  <a:cubicBezTo>
                    <a:pt x="690" y="0"/>
                    <a:pt x="986" y="254"/>
                    <a:pt x="1113" y="27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49" name="Freeform 5"/>
            <p:cNvSpPr>
              <a:spLocks/>
            </p:cNvSpPr>
            <p:nvPr/>
          </p:nvSpPr>
          <p:spPr bwMode="auto">
            <a:xfrm>
              <a:off x="1280" y="1421"/>
              <a:ext cx="900" cy="1386"/>
            </a:xfrm>
            <a:custGeom>
              <a:avLst/>
              <a:gdLst>
                <a:gd name="T0" fmla="*/ 0 w 900"/>
                <a:gd name="T1" fmla="*/ 1386 h 1386"/>
                <a:gd name="T2" fmla="*/ 496 w 900"/>
                <a:gd name="T3" fmla="*/ 199 h 1386"/>
                <a:gd name="T4" fmla="*/ 900 w 900"/>
                <a:gd name="T5" fmla="*/ 191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386">
                  <a:moveTo>
                    <a:pt x="0" y="1386"/>
                  </a:moveTo>
                  <a:cubicBezTo>
                    <a:pt x="83" y="1188"/>
                    <a:pt x="346" y="398"/>
                    <a:pt x="496" y="199"/>
                  </a:cubicBezTo>
                  <a:cubicBezTo>
                    <a:pt x="646" y="0"/>
                    <a:pt x="833" y="192"/>
                    <a:pt x="900" y="19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50" name="Freeform 6"/>
            <p:cNvSpPr>
              <a:spLocks/>
            </p:cNvSpPr>
            <p:nvPr/>
          </p:nvSpPr>
          <p:spPr bwMode="auto">
            <a:xfrm>
              <a:off x="2174" y="1612"/>
              <a:ext cx="2330" cy="1312"/>
            </a:xfrm>
            <a:custGeom>
              <a:avLst/>
              <a:gdLst>
                <a:gd name="T0" fmla="*/ 2330 w 2330"/>
                <a:gd name="T1" fmla="*/ 1312 h 1312"/>
                <a:gd name="T2" fmla="*/ 0 w 2330"/>
                <a:gd name="T3" fmla="*/ 0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30" h="1312">
                  <a:moveTo>
                    <a:pt x="2330" y="1312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51" name="Line 7"/>
            <p:cNvSpPr>
              <a:spLocks noChangeShapeType="1"/>
            </p:cNvSpPr>
            <p:nvPr/>
          </p:nvSpPr>
          <p:spPr bwMode="auto">
            <a:xfrm flipV="1">
              <a:off x="1287" y="1721"/>
              <a:ext cx="1083" cy="10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52" name="Line 8"/>
            <p:cNvSpPr>
              <a:spLocks noChangeShapeType="1"/>
            </p:cNvSpPr>
            <p:nvPr/>
          </p:nvSpPr>
          <p:spPr bwMode="auto">
            <a:xfrm flipH="1" flipV="1">
              <a:off x="1783" y="1603"/>
              <a:ext cx="1" cy="7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53" name="Line 9"/>
            <p:cNvSpPr>
              <a:spLocks noChangeShapeType="1"/>
            </p:cNvSpPr>
            <p:nvPr/>
          </p:nvSpPr>
          <p:spPr bwMode="auto">
            <a:xfrm flipV="1">
              <a:off x="4080" y="2908"/>
              <a:ext cx="0" cy="6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54" name="Line 10"/>
            <p:cNvSpPr>
              <a:spLocks noChangeShapeType="1"/>
            </p:cNvSpPr>
            <p:nvPr/>
          </p:nvSpPr>
          <p:spPr bwMode="auto">
            <a:xfrm flipH="1" flipV="1">
              <a:off x="1269" y="2807"/>
              <a:ext cx="2288" cy="13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55" name="Line 11"/>
            <p:cNvSpPr>
              <a:spLocks noChangeShapeType="1"/>
            </p:cNvSpPr>
            <p:nvPr/>
          </p:nvSpPr>
          <p:spPr bwMode="auto">
            <a:xfrm flipV="1">
              <a:off x="3572" y="3000"/>
              <a:ext cx="1091" cy="11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156" name="Group 12"/>
          <p:cNvGrpSpPr>
            <a:grpSpLocks/>
          </p:cNvGrpSpPr>
          <p:nvPr/>
        </p:nvGrpSpPr>
        <p:grpSpPr bwMode="auto">
          <a:xfrm>
            <a:off x="2209800" y="1127125"/>
            <a:ext cx="4157663" cy="3636963"/>
            <a:chOff x="1392" y="710"/>
            <a:chExt cx="2619" cy="2291"/>
          </a:xfrm>
        </p:grpSpPr>
        <p:sp>
          <p:nvSpPr>
            <p:cNvPr id="2054157" name="Oval 13"/>
            <p:cNvSpPr>
              <a:spLocks noChangeArrowheads="1"/>
            </p:cNvSpPr>
            <p:nvPr/>
          </p:nvSpPr>
          <p:spPr bwMode="auto">
            <a:xfrm rot="1682408">
              <a:off x="1392" y="710"/>
              <a:ext cx="2619" cy="95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58" name="Freeform 14"/>
            <p:cNvSpPr>
              <a:spLocks/>
            </p:cNvSpPr>
            <p:nvPr/>
          </p:nvSpPr>
          <p:spPr bwMode="auto">
            <a:xfrm>
              <a:off x="1535" y="782"/>
              <a:ext cx="2319" cy="2219"/>
            </a:xfrm>
            <a:custGeom>
              <a:avLst/>
              <a:gdLst>
                <a:gd name="T0" fmla="*/ 0 w 2291"/>
                <a:gd name="T1" fmla="*/ 0 h 2228"/>
                <a:gd name="T2" fmla="*/ 1182 w 2291"/>
                <a:gd name="T3" fmla="*/ 2054 h 2228"/>
                <a:gd name="T4" fmla="*/ 2291 w 2291"/>
                <a:gd name="T5" fmla="*/ 1045 h 2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1" h="2228">
                  <a:moveTo>
                    <a:pt x="0" y="0"/>
                  </a:moveTo>
                  <a:cubicBezTo>
                    <a:pt x="197" y="344"/>
                    <a:pt x="800" y="1880"/>
                    <a:pt x="1182" y="2054"/>
                  </a:cubicBezTo>
                  <a:cubicBezTo>
                    <a:pt x="1564" y="2228"/>
                    <a:pt x="1928" y="1644"/>
                    <a:pt x="2291" y="1045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4159" name="Object 15"/>
          <p:cNvGraphicFramePr>
            <a:graphicFrameLocks noChangeAspect="1"/>
          </p:cNvGraphicFramePr>
          <p:nvPr/>
        </p:nvGraphicFramePr>
        <p:xfrm>
          <a:off x="738188" y="3754438"/>
          <a:ext cx="13636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27" name="公式" r:id="rId3" imgW="749160" imgH="203040" progId="Equation.3">
                  <p:embed/>
                </p:oleObj>
              </mc:Choice>
              <mc:Fallback>
                <p:oleObj name="公式" r:id="rId3" imgW="74916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754438"/>
                        <a:ext cx="1363662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60" name="Object 16"/>
          <p:cNvGraphicFramePr>
            <a:graphicFrameLocks noChangeAspect="1"/>
          </p:cNvGraphicFramePr>
          <p:nvPr/>
        </p:nvGraphicFramePr>
        <p:xfrm>
          <a:off x="6116638" y="2084388"/>
          <a:ext cx="15462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28" name="公式" r:id="rId5" imgW="850680" imgH="228600" progId="Equation.3">
                  <p:embed/>
                </p:oleObj>
              </mc:Choice>
              <mc:Fallback>
                <p:oleObj name="公式" r:id="rId5" imgW="85068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2084388"/>
                        <a:ext cx="15462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4161" name="Group 17"/>
          <p:cNvGrpSpPr>
            <a:grpSpLocks/>
          </p:cNvGrpSpPr>
          <p:nvPr/>
        </p:nvGrpSpPr>
        <p:grpSpPr bwMode="auto">
          <a:xfrm>
            <a:off x="2254250" y="1662113"/>
            <a:ext cx="5218113" cy="4475162"/>
            <a:chOff x="1420" y="1047"/>
            <a:chExt cx="3287" cy="2819"/>
          </a:xfrm>
        </p:grpSpPr>
        <p:sp>
          <p:nvSpPr>
            <p:cNvPr id="2054162" name="Text Box 18"/>
            <p:cNvSpPr txBox="1">
              <a:spLocks noChangeArrowheads="1"/>
            </p:cNvSpPr>
            <p:nvPr/>
          </p:nvSpPr>
          <p:spPr bwMode="auto">
            <a:xfrm>
              <a:off x="1420" y="35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54163" name="Text Box 19"/>
            <p:cNvSpPr txBox="1">
              <a:spLocks noChangeArrowheads="1"/>
            </p:cNvSpPr>
            <p:nvPr/>
          </p:nvSpPr>
          <p:spPr bwMode="auto">
            <a:xfrm>
              <a:off x="4383" y="3616"/>
              <a:ext cx="3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054164" name="Text Box 20"/>
            <p:cNvSpPr txBox="1">
              <a:spLocks noChangeArrowheads="1"/>
            </p:cNvSpPr>
            <p:nvPr/>
          </p:nvSpPr>
          <p:spPr bwMode="auto">
            <a:xfrm>
              <a:off x="2763" y="1047"/>
              <a:ext cx="2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54165" name="Freeform 21"/>
            <p:cNvSpPr>
              <a:spLocks/>
            </p:cNvSpPr>
            <p:nvPr/>
          </p:nvSpPr>
          <p:spPr bwMode="auto">
            <a:xfrm>
              <a:off x="2756" y="1093"/>
              <a:ext cx="1" cy="1781"/>
            </a:xfrm>
            <a:custGeom>
              <a:avLst/>
              <a:gdLst>
                <a:gd name="T0" fmla="*/ 1 w 1"/>
                <a:gd name="T1" fmla="*/ 1781 h 1781"/>
                <a:gd name="T2" fmla="*/ 0 w 1"/>
                <a:gd name="T3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81">
                  <a:moveTo>
                    <a:pt x="1" y="1781"/>
                  </a:move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66" name="Freeform 22"/>
            <p:cNvSpPr>
              <a:spLocks/>
            </p:cNvSpPr>
            <p:nvPr/>
          </p:nvSpPr>
          <p:spPr bwMode="auto">
            <a:xfrm>
              <a:off x="1502" y="2864"/>
              <a:ext cx="1250" cy="757"/>
            </a:xfrm>
            <a:custGeom>
              <a:avLst/>
              <a:gdLst>
                <a:gd name="T0" fmla="*/ 1250 w 1250"/>
                <a:gd name="T1" fmla="*/ 0 h 757"/>
                <a:gd name="T2" fmla="*/ 0 w 1250"/>
                <a:gd name="T3" fmla="*/ 75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0" h="757">
                  <a:moveTo>
                    <a:pt x="1250" y="0"/>
                  </a:moveTo>
                  <a:lnTo>
                    <a:pt x="0" y="757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67" name="Line 23"/>
            <p:cNvSpPr>
              <a:spLocks noChangeShapeType="1"/>
            </p:cNvSpPr>
            <p:nvPr/>
          </p:nvSpPr>
          <p:spPr bwMode="auto">
            <a:xfrm>
              <a:off x="1784" y="2321"/>
              <a:ext cx="2663" cy="1491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68" name="Text Box 24"/>
            <p:cNvSpPr txBox="1">
              <a:spLocks noChangeArrowheads="1"/>
            </p:cNvSpPr>
            <p:nvPr/>
          </p:nvSpPr>
          <p:spPr bwMode="auto">
            <a:xfrm>
              <a:off x="2621" y="28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1200" i="0">
                <a:solidFill>
                  <a:schemeClr val="tx1"/>
                </a:solidFill>
              </a:endParaRPr>
            </a:p>
          </p:txBody>
        </p:sp>
      </p:grpSp>
      <p:sp>
        <p:nvSpPr>
          <p:cNvPr id="2054169" name="Freeform 25"/>
          <p:cNvSpPr>
            <a:spLocks/>
          </p:cNvSpPr>
          <p:nvPr/>
        </p:nvSpPr>
        <p:spPr bwMode="auto">
          <a:xfrm>
            <a:off x="3260725" y="2614613"/>
            <a:ext cx="2120900" cy="1506537"/>
          </a:xfrm>
          <a:custGeom>
            <a:avLst/>
            <a:gdLst>
              <a:gd name="T0" fmla="*/ 204 w 1336"/>
              <a:gd name="T1" fmla="*/ 7 h 949"/>
              <a:gd name="T2" fmla="*/ 1245 w 1336"/>
              <a:gd name="T3" fmla="*/ 606 h 949"/>
              <a:gd name="T4" fmla="*/ 1276 w 1336"/>
              <a:gd name="T5" fmla="*/ 630 h 949"/>
              <a:gd name="T6" fmla="*/ 1288 w 1336"/>
              <a:gd name="T7" fmla="*/ 646 h 949"/>
              <a:gd name="T8" fmla="*/ 1302 w 1336"/>
              <a:gd name="T9" fmla="*/ 667 h 949"/>
              <a:gd name="T10" fmla="*/ 1312 w 1336"/>
              <a:gd name="T11" fmla="*/ 687 h 949"/>
              <a:gd name="T12" fmla="*/ 1324 w 1336"/>
              <a:gd name="T13" fmla="*/ 714 h 949"/>
              <a:gd name="T14" fmla="*/ 1329 w 1336"/>
              <a:gd name="T15" fmla="*/ 732 h 949"/>
              <a:gd name="T16" fmla="*/ 1333 w 1336"/>
              <a:gd name="T17" fmla="*/ 753 h 949"/>
              <a:gd name="T18" fmla="*/ 1336 w 1336"/>
              <a:gd name="T19" fmla="*/ 775 h 949"/>
              <a:gd name="T20" fmla="*/ 1333 w 1336"/>
              <a:gd name="T21" fmla="*/ 804 h 949"/>
              <a:gd name="T22" fmla="*/ 1327 w 1336"/>
              <a:gd name="T23" fmla="*/ 834 h 949"/>
              <a:gd name="T24" fmla="*/ 1318 w 1336"/>
              <a:gd name="T25" fmla="*/ 861 h 949"/>
              <a:gd name="T26" fmla="*/ 1297 w 1336"/>
              <a:gd name="T27" fmla="*/ 889 h 949"/>
              <a:gd name="T28" fmla="*/ 1270 w 1336"/>
              <a:gd name="T29" fmla="*/ 912 h 949"/>
              <a:gd name="T30" fmla="*/ 1234 w 1336"/>
              <a:gd name="T31" fmla="*/ 928 h 949"/>
              <a:gd name="T32" fmla="*/ 1201 w 1336"/>
              <a:gd name="T33" fmla="*/ 939 h 949"/>
              <a:gd name="T34" fmla="*/ 1164 w 1336"/>
              <a:gd name="T35" fmla="*/ 945 h 949"/>
              <a:gd name="T36" fmla="*/ 1120 w 1336"/>
              <a:gd name="T37" fmla="*/ 949 h 949"/>
              <a:gd name="T38" fmla="*/ 1080 w 1336"/>
              <a:gd name="T39" fmla="*/ 949 h 949"/>
              <a:gd name="T40" fmla="*/ 1042 w 1336"/>
              <a:gd name="T41" fmla="*/ 946 h 949"/>
              <a:gd name="T42" fmla="*/ 1003 w 1336"/>
              <a:gd name="T43" fmla="*/ 940 h 949"/>
              <a:gd name="T44" fmla="*/ 967 w 1336"/>
              <a:gd name="T45" fmla="*/ 934 h 949"/>
              <a:gd name="T46" fmla="*/ 927 w 1336"/>
              <a:gd name="T47" fmla="*/ 924 h 949"/>
              <a:gd name="T48" fmla="*/ 883 w 1336"/>
              <a:gd name="T49" fmla="*/ 912 h 949"/>
              <a:gd name="T50" fmla="*/ 840 w 1336"/>
              <a:gd name="T51" fmla="*/ 897 h 949"/>
              <a:gd name="T52" fmla="*/ 798 w 1336"/>
              <a:gd name="T53" fmla="*/ 883 h 949"/>
              <a:gd name="T54" fmla="*/ 748 w 1336"/>
              <a:gd name="T55" fmla="*/ 861 h 949"/>
              <a:gd name="T56" fmla="*/ 699 w 1336"/>
              <a:gd name="T57" fmla="*/ 838 h 949"/>
              <a:gd name="T58" fmla="*/ 631 w 1336"/>
              <a:gd name="T59" fmla="*/ 804 h 949"/>
              <a:gd name="T60" fmla="*/ 580 w 1336"/>
              <a:gd name="T61" fmla="*/ 777 h 949"/>
              <a:gd name="T62" fmla="*/ 537 w 1336"/>
              <a:gd name="T63" fmla="*/ 753 h 949"/>
              <a:gd name="T64" fmla="*/ 498 w 1336"/>
              <a:gd name="T65" fmla="*/ 730 h 949"/>
              <a:gd name="T66" fmla="*/ 458 w 1336"/>
              <a:gd name="T67" fmla="*/ 704 h 949"/>
              <a:gd name="T68" fmla="*/ 421 w 1336"/>
              <a:gd name="T69" fmla="*/ 679 h 949"/>
              <a:gd name="T70" fmla="*/ 390 w 1336"/>
              <a:gd name="T71" fmla="*/ 657 h 949"/>
              <a:gd name="T72" fmla="*/ 358 w 1336"/>
              <a:gd name="T73" fmla="*/ 633 h 949"/>
              <a:gd name="T74" fmla="*/ 319 w 1336"/>
              <a:gd name="T75" fmla="*/ 604 h 949"/>
              <a:gd name="T76" fmla="*/ 286 w 1336"/>
              <a:gd name="T77" fmla="*/ 577 h 949"/>
              <a:gd name="T78" fmla="*/ 262 w 1336"/>
              <a:gd name="T79" fmla="*/ 555 h 949"/>
              <a:gd name="T80" fmla="*/ 229 w 1336"/>
              <a:gd name="T81" fmla="*/ 525 h 949"/>
              <a:gd name="T82" fmla="*/ 196 w 1336"/>
              <a:gd name="T83" fmla="*/ 489 h 949"/>
              <a:gd name="T84" fmla="*/ 160 w 1336"/>
              <a:gd name="T85" fmla="*/ 450 h 949"/>
              <a:gd name="T86" fmla="*/ 126 w 1336"/>
              <a:gd name="T87" fmla="*/ 408 h 949"/>
              <a:gd name="T88" fmla="*/ 99 w 1336"/>
              <a:gd name="T89" fmla="*/ 373 h 949"/>
              <a:gd name="T90" fmla="*/ 76 w 1336"/>
              <a:gd name="T91" fmla="*/ 343 h 949"/>
              <a:gd name="T92" fmla="*/ 50 w 1336"/>
              <a:gd name="T93" fmla="*/ 300 h 949"/>
              <a:gd name="T94" fmla="*/ 22 w 1336"/>
              <a:gd name="T95" fmla="*/ 249 h 949"/>
              <a:gd name="T96" fmla="*/ 9 w 1336"/>
              <a:gd name="T97" fmla="*/ 214 h 949"/>
              <a:gd name="T98" fmla="*/ 2 w 1336"/>
              <a:gd name="T99" fmla="*/ 184 h 949"/>
              <a:gd name="T100" fmla="*/ 0 w 1336"/>
              <a:gd name="T101" fmla="*/ 159 h 949"/>
              <a:gd name="T102" fmla="*/ 0 w 1336"/>
              <a:gd name="T103" fmla="*/ 133 h 949"/>
              <a:gd name="T104" fmla="*/ 4 w 1336"/>
              <a:gd name="T105" fmla="*/ 111 h 949"/>
              <a:gd name="T106" fmla="*/ 9 w 1336"/>
              <a:gd name="T107" fmla="*/ 91 h 949"/>
              <a:gd name="T108" fmla="*/ 22 w 1336"/>
              <a:gd name="T109" fmla="*/ 69 h 949"/>
              <a:gd name="T110" fmla="*/ 36 w 1336"/>
              <a:gd name="T111" fmla="*/ 51 h 949"/>
              <a:gd name="T112" fmla="*/ 57 w 1336"/>
              <a:gd name="T113" fmla="*/ 33 h 949"/>
              <a:gd name="T114" fmla="*/ 82 w 1336"/>
              <a:gd name="T115" fmla="*/ 18 h 949"/>
              <a:gd name="T116" fmla="*/ 108 w 1336"/>
              <a:gd name="T117" fmla="*/ 9 h 949"/>
              <a:gd name="T118" fmla="*/ 130 w 1336"/>
              <a:gd name="T119" fmla="*/ 4 h 949"/>
              <a:gd name="T120" fmla="*/ 166 w 1336"/>
              <a:gd name="T121" fmla="*/ 0 h 949"/>
              <a:gd name="T122" fmla="*/ 204 w 1336"/>
              <a:gd name="T123" fmla="*/ 7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36" h="949">
                <a:moveTo>
                  <a:pt x="204" y="7"/>
                </a:moveTo>
                <a:lnTo>
                  <a:pt x="1245" y="606"/>
                </a:lnTo>
                <a:lnTo>
                  <a:pt x="1276" y="630"/>
                </a:lnTo>
                <a:lnTo>
                  <a:pt x="1288" y="646"/>
                </a:lnTo>
                <a:lnTo>
                  <a:pt x="1302" y="667"/>
                </a:lnTo>
                <a:lnTo>
                  <a:pt x="1312" y="687"/>
                </a:lnTo>
                <a:lnTo>
                  <a:pt x="1324" y="714"/>
                </a:lnTo>
                <a:lnTo>
                  <a:pt x="1329" y="732"/>
                </a:lnTo>
                <a:lnTo>
                  <a:pt x="1333" y="753"/>
                </a:lnTo>
                <a:lnTo>
                  <a:pt x="1336" y="775"/>
                </a:lnTo>
                <a:lnTo>
                  <a:pt x="1333" y="804"/>
                </a:lnTo>
                <a:lnTo>
                  <a:pt x="1327" y="834"/>
                </a:lnTo>
                <a:lnTo>
                  <a:pt x="1318" y="861"/>
                </a:lnTo>
                <a:lnTo>
                  <a:pt x="1297" y="889"/>
                </a:lnTo>
                <a:lnTo>
                  <a:pt x="1270" y="912"/>
                </a:lnTo>
                <a:lnTo>
                  <a:pt x="1234" y="928"/>
                </a:lnTo>
                <a:lnTo>
                  <a:pt x="1201" y="939"/>
                </a:lnTo>
                <a:lnTo>
                  <a:pt x="1164" y="945"/>
                </a:lnTo>
                <a:lnTo>
                  <a:pt x="1120" y="949"/>
                </a:lnTo>
                <a:lnTo>
                  <a:pt x="1080" y="949"/>
                </a:lnTo>
                <a:lnTo>
                  <a:pt x="1042" y="946"/>
                </a:lnTo>
                <a:lnTo>
                  <a:pt x="1003" y="940"/>
                </a:lnTo>
                <a:lnTo>
                  <a:pt x="967" y="934"/>
                </a:lnTo>
                <a:lnTo>
                  <a:pt x="927" y="924"/>
                </a:lnTo>
                <a:lnTo>
                  <a:pt x="883" y="912"/>
                </a:lnTo>
                <a:lnTo>
                  <a:pt x="840" y="897"/>
                </a:lnTo>
                <a:lnTo>
                  <a:pt x="798" y="883"/>
                </a:lnTo>
                <a:lnTo>
                  <a:pt x="748" y="861"/>
                </a:lnTo>
                <a:lnTo>
                  <a:pt x="699" y="838"/>
                </a:lnTo>
                <a:lnTo>
                  <a:pt x="631" y="804"/>
                </a:lnTo>
                <a:lnTo>
                  <a:pt x="580" y="777"/>
                </a:lnTo>
                <a:lnTo>
                  <a:pt x="537" y="753"/>
                </a:lnTo>
                <a:lnTo>
                  <a:pt x="498" y="730"/>
                </a:lnTo>
                <a:lnTo>
                  <a:pt x="458" y="704"/>
                </a:lnTo>
                <a:lnTo>
                  <a:pt x="421" y="679"/>
                </a:lnTo>
                <a:lnTo>
                  <a:pt x="390" y="657"/>
                </a:lnTo>
                <a:lnTo>
                  <a:pt x="358" y="633"/>
                </a:lnTo>
                <a:lnTo>
                  <a:pt x="319" y="604"/>
                </a:lnTo>
                <a:lnTo>
                  <a:pt x="286" y="577"/>
                </a:lnTo>
                <a:lnTo>
                  <a:pt x="262" y="555"/>
                </a:lnTo>
                <a:lnTo>
                  <a:pt x="229" y="525"/>
                </a:lnTo>
                <a:lnTo>
                  <a:pt x="196" y="489"/>
                </a:lnTo>
                <a:lnTo>
                  <a:pt x="160" y="450"/>
                </a:lnTo>
                <a:lnTo>
                  <a:pt x="126" y="408"/>
                </a:lnTo>
                <a:lnTo>
                  <a:pt x="99" y="373"/>
                </a:lnTo>
                <a:lnTo>
                  <a:pt x="76" y="343"/>
                </a:lnTo>
                <a:lnTo>
                  <a:pt x="50" y="300"/>
                </a:lnTo>
                <a:lnTo>
                  <a:pt x="22" y="249"/>
                </a:lnTo>
                <a:lnTo>
                  <a:pt x="9" y="214"/>
                </a:lnTo>
                <a:lnTo>
                  <a:pt x="2" y="184"/>
                </a:lnTo>
                <a:lnTo>
                  <a:pt x="0" y="159"/>
                </a:lnTo>
                <a:lnTo>
                  <a:pt x="0" y="133"/>
                </a:lnTo>
                <a:lnTo>
                  <a:pt x="4" y="111"/>
                </a:lnTo>
                <a:lnTo>
                  <a:pt x="9" y="91"/>
                </a:lnTo>
                <a:lnTo>
                  <a:pt x="22" y="69"/>
                </a:lnTo>
                <a:lnTo>
                  <a:pt x="36" y="51"/>
                </a:lnTo>
                <a:lnTo>
                  <a:pt x="57" y="33"/>
                </a:lnTo>
                <a:lnTo>
                  <a:pt x="82" y="18"/>
                </a:lnTo>
                <a:lnTo>
                  <a:pt x="108" y="9"/>
                </a:lnTo>
                <a:lnTo>
                  <a:pt x="130" y="4"/>
                </a:lnTo>
                <a:lnTo>
                  <a:pt x="166" y="0"/>
                </a:lnTo>
                <a:lnTo>
                  <a:pt x="204" y="7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170" name="Freeform 26"/>
          <p:cNvSpPr>
            <a:spLocks/>
          </p:cNvSpPr>
          <p:nvPr/>
        </p:nvSpPr>
        <p:spPr bwMode="auto">
          <a:xfrm>
            <a:off x="3260725" y="2622550"/>
            <a:ext cx="2120900" cy="1506538"/>
          </a:xfrm>
          <a:custGeom>
            <a:avLst/>
            <a:gdLst>
              <a:gd name="T0" fmla="*/ 204 w 1336"/>
              <a:gd name="T1" fmla="*/ 7 h 949"/>
              <a:gd name="T2" fmla="*/ 1245 w 1336"/>
              <a:gd name="T3" fmla="*/ 606 h 949"/>
              <a:gd name="T4" fmla="*/ 1276 w 1336"/>
              <a:gd name="T5" fmla="*/ 630 h 949"/>
              <a:gd name="T6" fmla="*/ 1288 w 1336"/>
              <a:gd name="T7" fmla="*/ 646 h 949"/>
              <a:gd name="T8" fmla="*/ 1302 w 1336"/>
              <a:gd name="T9" fmla="*/ 667 h 949"/>
              <a:gd name="T10" fmla="*/ 1312 w 1336"/>
              <a:gd name="T11" fmla="*/ 687 h 949"/>
              <a:gd name="T12" fmla="*/ 1324 w 1336"/>
              <a:gd name="T13" fmla="*/ 714 h 949"/>
              <a:gd name="T14" fmla="*/ 1329 w 1336"/>
              <a:gd name="T15" fmla="*/ 732 h 949"/>
              <a:gd name="T16" fmla="*/ 1333 w 1336"/>
              <a:gd name="T17" fmla="*/ 753 h 949"/>
              <a:gd name="T18" fmla="*/ 1336 w 1336"/>
              <a:gd name="T19" fmla="*/ 775 h 949"/>
              <a:gd name="T20" fmla="*/ 1333 w 1336"/>
              <a:gd name="T21" fmla="*/ 804 h 949"/>
              <a:gd name="T22" fmla="*/ 1327 w 1336"/>
              <a:gd name="T23" fmla="*/ 834 h 949"/>
              <a:gd name="T24" fmla="*/ 1318 w 1336"/>
              <a:gd name="T25" fmla="*/ 861 h 949"/>
              <a:gd name="T26" fmla="*/ 1297 w 1336"/>
              <a:gd name="T27" fmla="*/ 889 h 949"/>
              <a:gd name="T28" fmla="*/ 1270 w 1336"/>
              <a:gd name="T29" fmla="*/ 912 h 949"/>
              <a:gd name="T30" fmla="*/ 1234 w 1336"/>
              <a:gd name="T31" fmla="*/ 928 h 949"/>
              <a:gd name="T32" fmla="*/ 1201 w 1336"/>
              <a:gd name="T33" fmla="*/ 939 h 949"/>
              <a:gd name="T34" fmla="*/ 1164 w 1336"/>
              <a:gd name="T35" fmla="*/ 945 h 949"/>
              <a:gd name="T36" fmla="*/ 1120 w 1336"/>
              <a:gd name="T37" fmla="*/ 949 h 949"/>
              <a:gd name="T38" fmla="*/ 1080 w 1336"/>
              <a:gd name="T39" fmla="*/ 949 h 949"/>
              <a:gd name="T40" fmla="*/ 1042 w 1336"/>
              <a:gd name="T41" fmla="*/ 946 h 949"/>
              <a:gd name="T42" fmla="*/ 1003 w 1336"/>
              <a:gd name="T43" fmla="*/ 940 h 949"/>
              <a:gd name="T44" fmla="*/ 967 w 1336"/>
              <a:gd name="T45" fmla="*/ 934 h 949"/>
              <a:gd name="T46" fmla="*/ 927 w 1336"/>
              <a:gd name="T47" fmla="*/ 924 h 949"/>
              <a:gd name="T48" fmla="*/ 883 w 1336"/>
              <a:gd name="T49" fmla="*/ 912 h 949"/>
              <a:gd name="T50" fmla="*/ 840 w 1336"/>
              <a:gd name="T51" fmla="*/ 897 h 949"/>
              <a:gd name="T52" fmla="*/ 798 w 1336"/>
              <a:gd name="T53" fmla="*/ 883 h 949"/>
              <a:gd name="T54" fmla="*/ 748 w 1336"/>
              <a:gd name="T55" fmla="*/ 861 h 949"/>
              <a:gd name="T56" fmla="*/ 699 w 1336"/>
              <a:gd name="T57" fmla="*/ 838 h 949"/>
              <a:gd name="T58" fmla="*/ 631 w 1336"/>
              <a:gd name="T59" fmla="*/ 804 h 949"/>
              <a:gd name="T60" fmla="*/ 580 w 1336"/>
              <a:gd name="T61" fmla="*/ 777 h 949"/>
              <a:gd name="T62" fmla="*/ 537 w 1336"/>
              <a:gd name="T63" fmla="*/ 753 h 949"/>
              <a:gd name="T64" fmla="*/ 498 w 1336"/>
              <a:gd name="T65" fmla="*/ 730 h 949"/>
              <a:gd name="T66" fmla="*/ 458 w 1336"/>
              <a:gd name="T67" fmla="*/ 704 h 949"/>
              <a:gd name="T68" fmla="*/ 421 w 1336"/>
              <a:gd name="T69" fmla="*/ 679 h 949"/>
              <a:gd name="T70" fmla="*/ 390 w 1336"/>
              <a:gd name="T71" fmla="*/ 657 h 949"/>
              <a:gd name="T72" fmla="*/ 358 w 1336"/>
              <a:gd name="T73" fmla="*/ 633 h 949"/>
              <a:gd name="T74" fmla="*/ 319 w 1336"/>
              <a:gd name="T75" fmla="*/ 604 h 949"/>
              <a:gd name="T76" fmla="*/ 286 w 1336"/>
              <a:gd name="T77" fmla="*/ 577 h 949"/>
              <a:gd name="T78" fmla="*/ 262 w 1336"/>
              <a:gd name="T79" fmla="*/ 555 h 949"/>
              <a:gd name="T80" fmla="*/ 229 w 1336"/>
              <a:gd name="T81" fmla="*/ 525 h 949"/>
              <a:gd name="T82" fmla="*/ 196 w 1336"/>
              <a:gd name="T83" fmla="*/ 489 h 949"/>
              <a:gd name="T84" fmla="*/ 160 w 1336"/>
              <a:gd name="T85" fmla="*/ 450 h 949"/>
              <a:gd name="T86" fmla="*/ 126 w 1336"/>
              <a:gd name="T87" fmla="*/ 408 h 949"/>
              <a:gd name="T88" fmla="*/ 99 w 1336"/>
              <a:gd name="T89" fmla="*/ 373 h 949"/>
              <a:gd name="T90" fmla="*/ 76 w 1336"/>
              <a:gd name="T91" fmla="*/ 343 h 949"/>
              <a:gd name="T92" fmla="*/ 50 w 1336"/>
              <a:gd name="T93" fmla="*/ 300 h 949"/>
              <a:gd name="T94" fmla="*/ 22 w 1336"/>
              <a:gd name="T95" fmla="*/ 249 h 949"/>
              <a:gd name="T96" fmla="*/ 9 w 1336"/>
              <a:gd name="T97" fmla="*/ 214 h 949"/>
              <a:gd name="T98" fmla="*/ 2 w 1336"/>
              <a:gd name="T99" fmla="*/ 184 h 949"/>
              <a:gd name="T100" fmla="*/ 0 w 1336"/>
              <a:gd name="T101" fmla="*/ 159 h 949"/>
              <a:gd name="T102" fmla="*/ 0 w 1336"/>
              <a:gd name="T103" fmla="*/ 133 h 949"/>
              <a:gd name="T104" fmla="*/ 4 w 1336"/>
              <a:gd name="T105" fmla="*/ 111 h 949"/>
              <a:gd name="T106" fmla="*/ 9 w 1336"/>
              <a:gd name="T107" fmla="*/ 91 h 949"/>
              <a:gd name="T108" fmla="*/ 22 w 1336"/>
              <a:gd name="T109" fmla="*/ 69 h 949"/>
              <a:gd name="T110" fmla="*/ 36 w 1336"/>
              <a:gd name="T111" fmla="*/ 51 h 949"/>
              <a:gd name="T112" fmla="*/ 57 w 1336"/>
              <a:gd name="T113" fmla="*/ 33 h 949"/>
              <a:gd name="T114" fmla="*/ 82 w 1336"/>
              <a:gd name="T115" fmla="*/ 18 h 949"/>
              <a:gd name="T116" fmla="*/ 108 w 1336"/>
              <a:gd name="T117" fmla="*/ 9 h 949"/>
              <a:gd name="T118" fmla="*/ 130 w 1336"/>
              <a:gd name="T119" fmla="*/ 4 h 949"/>
              <a:gd name="T120" fmla="*/ 166 w 1336"/>
              <a:gd name="T121" fmla="*/ 0 h 949"/>
              <a:gd name="T122" fmla="*/ 204 w 1336"/>
              <a:gd name="T123" fmla="*/ 7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36" h="949">
                <a:moveTo>
                  <a:pt x="204" y="7"/>
                </a:moveTo>
                <a:lnTo>
                  <a:pt x="1245" y="606"/>
                </a:lnTo>
                <a:lnTo>
                  <a:pt x="1276" y="630"/>
                </a:lnTo>
                <a:lnTo>
                  <a:pt x="1288" y="646"/>
                </a:lnTo>
                <a:lnTo>
                  <a:pt x="1302" y="667"/>
                </a:lnTo>
                <a:lnTo>
                  <a:pt x="1312" y="687"/>
                </a:lnTo>
                <a:lnTo>
                  <a:pt x="1324" y="714"/>
                </a:lnTo>
                <a:lnTo>
                  <a:pt x="1329" y="732"/>
                </a:lnTo>
                <a:lnTo>
                  <a:pt x="1333" y="753"/>
                </a:lnTo>
                <a:lnTo>
                  <a:pt x="1336" y="775"/>
                </a:lnTo>
                <a:lnTo>
                  <a:pt x="1333" y="804"/>
                </a:lnTo>
                <a:lnTo>
                  <a:pt x="1327" y="834"/>
                </a:lnTo>
                <a:lnTo>
                  <a:pt x="1318" y="861"/>
                </a:lnTo>
                <a:lnTo>
                  <a:pt x="1297" y="889"/>
                </a:lnTo>
                <a:lnTo>
                  <a:pt x="1270" y="912"/>
                </a:lnTo>
                <a:lnTo>
                  <a:pt x="1234" y="928"/>
                </a:lnTo>
                <a:lnTo>
                  <a:pt x="1201" y="939"/>
                </a:lnTo>
                <a:lnTo>
                  <a:pt x="1164" y="945"/>
                </a:lnTo>
                <a:lnTo>
                  <a:pt x="1120" y="949"/>
                </a:lnTo>
                <a:lnTo>
                  <a:pt x="1080" y="949"/>
                </a:lnTo>
                <a:lnTo>
                  <a:pt x="1042" y="946"/>
                </a:lnTo>
                <a:lnTo>
                  <a:pt x="1003" y="940"/>
                </a:lnTo>
                <a:lnTo>
                  <a:pt x="967" y="934"/>
                </a:lnTo>
                <a:lnTo>
                  <a:pt x="927" y="924"/>
                </a:lnTo>
                <a:lnTo>
                  <a:pt x="883" y="912"/>
                </a:lnTo>
                <a:lnTo>
                  <a:pt x="840" y="897"/>
                </a:lnTo>
                <a:lnTo>
                  <a:pt x="798" y="883"/>
                </a:lnTo>
                <a:lnTo>
                  <a:pt x="748" y="861"/>
                </a:lnTo>
                <a:lnTo>
                  <a:pt x="699" y="838"/>
                </a:lnTo>
                <a:lnTo>
                  <a:pt x="631" y="804"/>
                </a:lnTo>
                <a:lnTo>
                  <a:pt x="580" y="777"/>
                </a:lnTo>
                <a:lnTo>
                  <a:pt x="537" y="753"/>
                </a:lnTo>
                <a:lnTo>
                  <a:pt x="498" y="730"/>
                </a:lnTo>
                <a:lnTo>
                  <a:pt x="458" y="704"/>
                </a:lnTo>
                <a:lnTo>
                  <a:pt x="421" y="679"/>
                </a:lnTo>
                <a:lnTo>
                  <a:pt x="390" y="657"/>
                </a:lnTo>
                <a:lnTo>
                  <a:pt x="358" y="633"/>
                </a:lnTo>
                <a:lnTo>
                  <a:pt x="319" y="604"/>
                </a:lnTo>
                <a:lnTo>
                  <a:pt x="286" y="577"/>
                </a:lnTo>
                <a:lnTo>
                  <a:pt x="262" y="555"/>
                </a:lnTo>
                <a:lnTo>
                  <a:pt x="229" y="525"/>
                </a:lnTo>
                <a:lnTo>
                  <a:pt x="196" y="489"/>
                </a:lnTo>
                <a:lnTo>
                  <a:pt x="160" y="450"/>
                </a:lnTo>
                <a:lnTo>
                  <a:pt x="126" y="408"/>
                </a:lnTo>
                <a:lnTo>
                  <a:pt x="99" y="373"/>
                </a:lnTo>
                <a:lnTo>
                  <a:pt x="76" y="343"/>
                </a:lnTo>
                <a:lnTo>
                  <a:pt x="50" y="300"/>
                </a:lnTo>
                <a:lnTo>
                  <a:pt x="22" y="249"/>
                </a:lnTo>
                <a:lnTo>
                  <a:pt x="9" y="214"/>
                </a:lnTo>
                <a:lnTo>
                  <a:pt x="2" y="184"/>
                </a:lnTo>
                <a:lnTo>
                  <a:pt x="0" y="159"/>
                </a:lnTo>
                <a:lnTo>
                  <a:pt x="0" y="133"/>
                </a:lnTo>
                <a:lnTo>
                  <a:pt x="4" y="111"/>
                </a:lnTo>
                <a:lnTo>
                  <a:pt x="9" y="91"/>
                </a:lnTo>
                <a:lnTo>
                  <a:pt x="22" y="69"/>
                </a:lnTo>
                <a:lnTo>
                  <a:pt x="36" y="51"/>
                </a:lnTo>
                <a:lnTo>
                  <a:pt x="57" y="33"/>
                </a:lnTo>
                <a:lnTo>
                  <a:pt x="82" y="18"/>
                </a:lnTo>
                <a:lnTo>
                  <a:pt x="108" y="9"/>
                </a:lnTo>
                <a:lnTo>
                  <a:pt x="130" y="4"/>
                </a:lnTo>
                <a:lnTo>
                  <a:pt x="166" y="0"/>
                </a:lnTo>
                <a:lnTo>
                  <a:pt x="204" y="7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173" name="Line 29"/>
          <p:cNvSpPr>
            <a:spLocks noChangeShapeType="1"/>
          </p:cNvSpPr>
          <p:nvPr/>
        </p:nvSpPr>
        <p:spPr bwMode="auto">
          <a:xfrm>
            <a:off x="4375150" y="3073400"/>
            <a:ext cx="0" cy="4413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4174" name="Object 30"/>
          <p:cNvGraphicFramePr>
            <a:graphicFrameLocks noChangeAspect="1"/>
          </p:cNvGraphicFramePr>
          <p:nvPr/>
        </p:nvGraphicFramePr>
        <p:xfrm>
          <a:off x="738188" y="322263"/>
          <a:ext cx="82137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29" name="公式" r:id="rId7" imgW="4330440" imgH="228600" progId="Equation.3">
                  <p:embed/>
                </p:oleObj>
              </mc:Choice>
              <mc:Fallback>
                <p:oleObj name="公式" r:id="rId7" imgW="433044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22263"/>
                        <a:ext cx="82137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76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433388" y="5257800"/>
            <a:ext cx="304800" cy="90488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054178" name="Rectangle 34"/>
          <p:cNvSpPr>
            <a:spLocks noChangeArrowheads="1"/>
          </p:cNvSpPr>
          <p:nvPr/>
        </p:nvSpPr>
        <p:spPr bwMode="auto">
          <a:xfrm>
            <a:off x="280988" y="250825"/>
            <a:ext cx="457200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</a:rPr>
              <a:t>8.</a:t>
            </a:r>
          </a:p>
        </p:txBody>
      </p:sp>
      <p:sp>
        <p:nvSpPr>
          <p:cNvPr id="2054179" name="AutoShape 35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169" grpId="0" animBg="1"/>
      <p:bldP spid="2054170" grpId="0" animBg="1"/>
      <p:bldP spid="20541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170" name="Oval 2"/>
          <p:cNvSpPr>
            <a:spLocks noChangeArrowheads="1"/>
          </p:cNvSpPr>
          <p:nvPr/>
        </p:nvSpPr>
        <p:spPr bwMode="auto">
          <a:xfrm rot="1756532">
            <a:off x="3117850" y="4038600"/>
            <a:ext cx="2397125" cy="914400"/>
          </a:xfrm>
          <a:prstGeom prst="ellipse">
            <a:avLst/>
          </a:prstGeom>
          <a:solidFill>
            <a:srgbClr val="00FFFF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055171" name="Group 3"/>
          <p:cNvGrpSpPr>
            <a:grpSpLocks/>
          </p:cNvGrpSpPr>
          <p:nvPr/>
        </p:nvGrpSpPr>
        <p:grpSpPr bwMode="auto">
          <a:xfrm>
            <a:off x="2209800" y="1127125"/>
            <a:ext cx="4157663" cy="3636963"/>
            <a:chOff x="1392" y="710"/>
            <a:chExt cx="2619" cy="2291"/>
          </a:xfrm>
        </p:grpSpPr>
        <p:sp>
          <p:nvSpPr>
            <p:cNvPr id="2055172" name="Oval 4"/>
            <p:cNvSpPr>
              <a:spLocks noChangeArrowheads="1"/>
            </p:cNvSpPr>
            <p:nvPr/>
          </p:nvSpPr>
          <p:spPr bwMode="auto">
            <a:xfrm rot="1682408">
              <a:off x="1392" y="710"/>
              <a:ext cx="2619" cy="955"/>
            </a:xfrm>
            <a:prstGeom prst="ellips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173" name="Freeform 5"/>
            <p:cNvSpPr>
              <a:spLocks/>
            </p:cNvSpPr>
            <p:nvPr/>
          </p:nvSpPr>
          <p:spPr bwMode="auto">
            <a:xfrm>
              <a:off x="1535" y="782"/>
              <a:ext cx="2319" cy="2219"/>
            </a:xfrm>
            <a:custGeom>
              <a:avLst/>
              <a:gdLst>
                <a:gd name="T0" fmla="*/ 0 w 2291"/>
                <a:gd name="T1" fmla="*/ 0 h 2228"/>
                <a:gd name="T2" fmla="*/ 1182 w 2291"/>
                <a:gd name="T3" fmla="*/ 2054 h 2228"/>
                <a:gd name="T4" fmla="*/ 2291 w 2291"/>
                <a:gd name="T5" fmla="*/ 1045 h 2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1" h="2228">
                  <a:moveTo>
                    <a:pt x="0" y="0"/>
                  </a:moveTo>
                  <a:cubicBezTo>
                    <a:pt x="197" y="344"/>
                    <a:pt x="800" y="1880"/>
                    <a:pt x="1182" y="2054"/>
                  </a:cubicBezTo>
                  <a:cubicBezTo>
                    <a:pt x="1564" y="2228"/>
                    <a:pt x="1928" y="1644"/>
                    <a:pt x="2291" y="1045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5174" name="Arc 6"/>
          <p:cNvSpPr>
            <a:spLocks/>
          </p:cNvSpPr>
          <p:nvPr/>
        </p:nvSpPr>
        <p:spPr bwMode="auto">
          <a:xfrm rot="12678974">
            <a:off x="3073400" y="3057525"/>
            <a:ext cx="2397125" cy="7858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717 w 43200"/>
              <a:gd name="T1" fmla="*/ 35074 h 35074"/>
              <a:gd name="T2" fmla="*/ 39866 w 43200"/>
              <a:gd name="T3" fmla="*/ 33129 h 35074"/>
              <a:gd name="T4" fmla="*/ 21600 w 43200"/>
              <a:gd name="T5" fmla="*/ 21600 h 35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5074" fill="none" extrusionOk="0">
                <a:moveTo>
                  <a:pt x="4717" y="35073"/>
                </a:moveTo>
                <a:cubicBezTo>
                  <a:pt x="1663" y="31246"/>
                  <a:pt x="0" y="2649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680"/>
                  <a:pt x="42044" y="29678"/>
                  <a:pt x="39865" y="33128"/>
                </a:cubicBezTo>
              </a:path>
              <a:path w="43200" h="35074" stroke="0" extrusionOk="0">
                <a:moveTo>
                  <a:pt x="4717" y="35073"/>
                </a:moveTo>
                <a:cubicBezTo>
                  <a:pt x="1663" y="31246"/>
                  <a:pt x="0" y="2649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680"/>
                  <a:pt x="42044" y="29678"/>
                  <a:pt x="39865" y="33128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5175" name="Group 7"/>
          <p:cNvGrpSpPr>
            <a:grpSpLocks/>
          </p:cNvGrpSpPr>
          <p:nvPr/>
        </p:nvGrpSpPr>
        <p:grpSpPr bwMode="auto">
          <a:xfrm>
            <a:off x="2006600" y="2270125"/>
            <a:ext cx="5416550" cy="4283075"/>
            <a:chOff x="1264" y="1430"/>
            <a:chExt cx="3412" cy="2698"/>
          </a:xfrm>
        </p:grpSpPr>
        <p:sp>
          <p:nvSpPr>
            <p:cNvPr id="2055176" name="Freeform 8"/>
            <p:cNvSpPr>
              <a:spLocks/>
            </p:cNvSpPr>
            <p:nvPr/>
          </p:nvSpPr>
          <p:spPr bwMode="auto">
            <a:xfrm>
              <a:off x="3563" y="3006"/>
              <a:ext cx="1103" cy="1106"/>
            </a:xfrm>
            <a:custGeom>
              <a:avLst/>
              <a:gdLst>
                <a:gd name="T0" fmla="*/ 1081 w 1081"/>
                <a:gd name="T1" fmla="*/ 0 h 1103"/>
                <a:gd name="T2" fmla="*/ 0 w 1081"/>
                <a:gd name="T3" fmla="*/ 1103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1" h="1103">
                  <a:moveTo>
                    <a:pt x="1081" y="0"/>
                  </a:moveTo>
                  <a:lnTo>
                    <a:pt x="0" y="110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177" name="Line 9"/>
            <p:cNvSpPr>
              <a:spLocks noChangeShapeType="1"/>
            </p:cNvSpPr>
            <p:nvPr/>
          </p:nvSpPr>
          <p:spPr bwMode="auto">
            <a:xfrm flipV="1">
              <a:off x="1282" y="1725"/>
              <a:ext cx="1083" cy="10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178" name="Line 10"/>
            <p:cNvSpPr>
              <a:spLocks noChangeShapeType="1"/>
            </p:cNvSpPr>
            <p:nvPr/>
          </p:nvSpPr>
          <p:spPr bwMode="auto">
            <a:xfrm flipH="1" flipV="1">
              <a:off x="1778" y="1607"/>
              <a:ext cx="1" cy="7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179" name="Line 11"/>
            <p:cNvSpPr>
              <a:spLocks noChangeShapeType="1"/>
            </p:cNvSpPr>
            <p:nvPr/>
          </p:nvSpPr>
          <p:spPr bwMode="auto">
            <a:xfrm flipH="1" flipV="1">
              <a:off x="1264" y="2811"/>
              <a:ext cx="2288" cy="13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180" name="Freeform 12"/>
            <p:cNvSpPr>
              <a:spLocks/>
            </p:cNvSpPr>
            <p:nvPr/>
          </p:nvSpPr>
          <p:spPr bwMode="auto">
            <a:xfrm>
              <a:off x="1275" y="1430"/>
              <a:ext cx="932" cy="1385"/>
            </a:xfrm>
            <a:custGeom>
              <a:avLst/>
              <a:gdLst>
                <a:gd name="T0" fmla="*/ 0 w 932"/>
                <a:gd name="T1" fmla="*/ 1385 h 1385"/>
                <a:gd name="T2" fmla="*/ 496 w 932"/>
                <a:gd name="T3" fmla="*/ 198 h 1385"/>
                <a:gd name="T4" fmla="*/ 932 w 932"/>
                <a:gd name="T5" fmla="*/ 198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2" h="1385">
                  <a:moveTo>
                    <a:pt x="0" y="1385"/>
                  </a:moveTo>
                  <a:cubicBezTo>
                    <a:pt x="83" y="1187"/>
                    <a:pt x="341" y="396"/>
                    <a:pt x="496" y="198"/>
                  </a:cubicBezTo>
                  <a:cubicBezTo>
                    <a:pt x="651" y="0"/>
                    <a:pt x="841" y="198"/>
                    <a:pt x="932" y="19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181" name="Freeform 13"/>
            <p:cNvSpPr>
              <a:spLocks/>
            </p:cNvSpPr>
            <p:nvPr/>
          </p:nvSpPr>
          <p:spPr bwMode="auto">
            <a:xfrm>
              <a:off x="2179" y="1620"/>
              <a:ext cx="2326" cy="1320"/>
            </a:xfrm>
            <a:custGeom>
              <a:avLst/>
              <a:gdLst>
                <a:gd name="T0" fmla="*/ 2326 w 2326"/>
                <a:gd name="T1" fmla="*/ 1320 h 1320"/>
                <a:gd name="T2" fmla="*/ 0 w 2326"/>
                <a:gd name="T3" fmla="*/ 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26" h="1320">
                  <a:moveTo>
                    <a:pt x="2326" y="132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182" name="Line 14"/>
            <p:cNvSpPr>
              <a:spLocks noChangeShapeType="1"/>
            </p:cNvSpPr>
            <p:nvPr/>
          </p:nvSpPr>
          <p:spPr bwMode="auto">
            <a:xfrm flipV="1">
              <a:off x="4075" y="2912"/>
              <a:ext cx="0" cy="6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183" name="Freeform 15"/>
            <p:cNvSpPr>
              <a:spLocks/>
            </p:cNvSpPr>
            <p:nvPr/>
          </p:nvSpPr>
          <p:spPr bwMode="auto">
            <a:xfrm>
              <a:off x="3563" y="2737"/>
              <a:ext cx="1113" cy="1391"/>
            </a:xfrm>
            <a:custGeom>
              <a:avLst/>
              <a:gdLst>
                <a:gd name="T0" fmla="*/ 0 w 1113"/>
                <a:gd name="T1" fmla="*/ 1391 h 1391"/>
                <a:gd name="T2" fmla="*/ 505 w 1113"/>
                <a:gd name="T3" fmla="*/ 187 h 1391"/>
                <a:gd name="T4" fmla="*/ 1113 w 1113"/>
                <a:gd name="T5" fmla="*/ 27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3" h="1391">
                  <a:moveTo>
                    <a:pt x="0" y="1391"/>
                  </a:moveTo>
                  <a:cubicBezTo>
                    <a:pt x="84" y="1190"/>
                    <a:pt x="320" y="374"/>
                    <a:pt x="505" y="187"/>
                  </a:cubicBezTo>
                  <a:cubicBezTo>
                    <a:pt x="690" y="0"/>
                    <a:pt x="986" y="254"/>
                    <a:pt x="1113" y="27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5184" name="Rectangle 16"/>
          <p:cNvSpPr>
            <a:spLocks noChangeArrowheads="1"/>
          </p:cNvSpPr>
          <p:nvPr/>
        </p:nvSpPr>
        <p:spPr bwMode="auto">
          <a:xfrm>
            <a:off x="4962525" y="3057525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rgbClr val="FF0000"/>
                </a:solidFill>
                <a:sym typeface="Symbol" pitchFamily="18" charset="2"/>
              </a:rPr>
              <a:t></a:t>
            </a:r>
            <a:endParaRPr lang="en-US" altLang="zh-CN" b="1" i="0">
              <a:solidFill>
                <a:srgbClr val="009900"/>
              </a:solidFill>
              <a:sym typeface="Symbol" pitchFamily="18" charset="2"/>
            </a:endParaRPr>
          </a:p>
        </p:txBody>
      </p:sp>
      <p:graphicFrame>
        <p:nvGraphicFramePr>
          <p:cNvPr id="2055185" name="Object 17"/>
          <p:cNvGraphicFramePr>
            <a:graphicFrameLocks noChangeAspect="1"/>
          </p:cNvGraphicFramePr>
          <p:nvPr/>
        </p:nvGraphicFramePr>
        <p:xfrm>
          <a:off x="663575" y="727075"/>
          <a:ext cx="26241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56" name="公式" r:id="rId3" imgW="1193760" imgH="431640" progId="Equation.3">
                  <p:embed/>
                </p:oleObj>
              </mc:Choice>
              <mc:Fallback>
                <p:oleObj name="公式" r:id="rId3" imgW="119376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727075"/>
                        <a:ext cx="262413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186" name="Text Box 18"/>
          <p:cNvSpPr txBox="1">
            <a:spLocks noChangeArrowheads="1"/>
          </p:cNvSpPr>
          <p:nvPr/>
        </p:nvSpPr>
        <p:spPr bwMode="auto">
          <a:xfrm>
            <a:off x="7059613" y="1241425"/>
            <a:ext cx="312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55187" name="Object 19"/>
          <p:cNvGraphicFramePr>
            <a:graphicFrameLocks noChangeAspect="1"/>
          </p:cNvGraphicFramePr>
          <p:nvPr/>
        </p:nvGraphicFramePr>
        <p:xfrm>
          <a:off x="173038" y="2208213"/>
          <a:ext cx="24701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57" name="公式" r:id="rId5" imgW="1371600" imgH="457200" progId="Equation.3">
                  <p:embed/>
                </p:oleObj>
              </mc:Choice>
              <mc:Fallback>
                <p:oleObj name="公式" r:id="rId5" imgW="1371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2208213"/>
                        <a:ext cx="24701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188" name="Object 20"/>
          <p:cNvGraphicFramePr>
            <a:graphicFrameLocks noChangeAspect="1"/>
          </p:cNvGraphicFramePr>
          <p:nvPr/>
        </p:nvGraphicFramePr>
        <p:xfrm>
          <a:off x="173038" y="3249613"/>
          <a:ext cx="208121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58" name="公式" r:id="rId7" imgW="1155600" imgH="431640" progId="Equation.3">
                  <p:embed/>
                </p:oleObj>
              </mc:Choice>
              <mc:Fallback>
                <p:oleObj name="公式" r:id="rId7" imgW="115560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3249613"/>
                        <a:ext cx="2081212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189" name="Text Box 21"/>
          <p:cNvSpPr txBox="1">
            <a:spLocks noChangeArrowheads="1"/>
          </p:cNvSpPr>
          <p:nvPr/>
        </p:nvSpPr>
        <p:spPr bwMode="auto">
          <a:xfrm>
            <a:off x="3606800" y="413385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D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55190" name="Text Box 22"/>
          <p:cNvSpPr txBox="1">
            <a:spLocks noChangeArrowheads="1"/>
          </p:cNvSpPr>
          <p:nvPr/>
        </p:nvSpPr>
        <p:spPr bwMode="auto">
          <a:xfrm>
            <a:off x="720725" y="166211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accent2"/>
                </a:solidFill>
              </a:rPr>
              <a:t>D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55191" name="Object 23"/>
          <p:cNvGraphicFramePr>
            <a:graphicFrameLocks noChangeAspect="1"/>
          </p:cNvGraphicFramePr>
          <p:nvPr/>
        </p:nvGraphicFramePr>
        <p:xfrm>
          <a:off x="5776913" y="3249613"/>
          <a:ext cx="341153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59" name="公式" r:id="rId9" imgW="1650960" imgH="406080" progId="Equation.3">
                  <p:embed/>
                </p:oleObj>
              </mc:Choice>
              <mc:Fallback>
                <p:oleObj name="公式" r:id="rId9" imgW="1650960" imgH="406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3249613"/>
                        <a:ext cx="341153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192" name="Text Box 24"/>
          <p:cNvSpPr txBox="1">
            <a:spLocks noChangeArrowheads="1"/>
          </p:cNvSpPr>
          <p:nvPr/>
        </p:nvSpPr>
        <p:spPr bwMode="auto">
          <a:xfrm>
            <a:off x="5162550" y="6499225"/>
            <a:ext cx="3095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sp>
        <p:nvSpPr>
          <p:cNvPr id="2055193" name="Text Box 25"/>
          <p:cNvSpPr txBox="1">
            <a:spLocks noChangeArrowheads="1"/>
          </p:cNvSpPr>
          <p:nvPr/>
        </p:nvSpPr>
        <p:spPr bwMode="auto">
          <a:xfrm>
            <a:off x="8486775" y="3057525"/>
            <a:ext cx="3095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sp>
        <p:nvSpPr>
          <p:cNvPr id="2055194" name="Text Box 26"/>
          <p:cNvSpPr txBox="1">
            <a:spLocks noChangeArrowheads="1"/>
          </p:cNvSpPr>
          <p:nvPr/>
        </p:nvSpPr>
        <p:spPr bwMode="auto">
          <a:xfrm>
            <a:off x="188913" y="83820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>
                <a:solidFill>
                  <a:srgbClr val="FF0000"/>
                </a:solidFill>
              </a:rPr>
              <a:t>V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55195" name="Object 27"/>
          <p:cNvGraphicFramePr>
            <a:graphicFrameLocks noChangeAspect="1"/>
          </p:cNvGraphicFramePr>
          <p:nvPr/>
        </p:nvGraphicFramePr>
        <p:xfrm>
          <a:off x="3233738" y="768350"/>
          <a:ext cx="3376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60" name="公式" r:id="rId11" imgW="1536480" imgH="380880" progId="Equation.3">
                  <p:embed/>
                </p:oleObj>
              </mc:Choice>
              <mc:Fallback>
                <p:oleObj name="公式" r:id="rId11" imgW="1536480" imgH="3808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768350"/>
                        <a:ext cx="33766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196" name="Text Box 28"/>
          <p:cNvSpPr txBox="1">
            <a:spLocks noChangeArrowheads="1"/>
          </p:cNvSpPr>
          <p:nvPr/>
        </p:nvSpPr>
        <p:spPr bwMode="auto">
          <a:xfrm>
            <a:off x="173038" y="4181475"/>
            <a:ext cx="181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000" b="1" i="0">
                <a:solidFill>
                  <a:schemeClr val="tx1"/>
                </a:solidFill>
              </a:rPr>
              <a:t>用广义极坐标</a:t>
            </a:r>
          </a:p>
        </p:txBody>
      </p:sp>
      <p:graphicFrame>
        <p:nvGraphicFramePr>
          <p:cNvPr id="2055197" name="Object 29"/>
          <p:cNvGraphicFramePr>
            <a:graphicFrameLocks noChangeAspect="1"/>
          </p:cNvGraphicFramePr>
          <p:nvPr/>
        </p:nvGraphicFramePr>
        <p:xfrm>
          <a:off x="382588" y="4764088"/>
          <a:ext cx="16065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61" name="公式" r:id="rId13" imgW="914400" imgH="596880" progId="Equation.3">
                  <p:embed/>
                </p:oleObj>
              </mc:Choice>
              <mc:Fallback>
                <p:oleObj name="公式" r:id="rId13" imgW="914400" imgH="5968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4764088"/>
                        <a:ext cx="16065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198" name="Object 30"/>
          <p:cNvGraphicFramePr>
            <a:graphicFrameLocks noChangeAspect="1"/>
          </p:cNvGraphicFramePr>
          <p:nvPr/>
        </p:nvGraphicFramePr>
        <p:xfrm>
          <a:off x="6824663" y="2284413"/>
          <a:ext cx="18923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62" name="公式" r:id="rId15" imgW="1041120" imgH="406080" progId="Equation.3">
                  <p:embed/>
                </p:oleObj>
              </mc:Choice>
              <mc:Fallback>
                <p:oleObj name="公式" r:id="rId15" imgW="104112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2284413"/>
                        <a:ext cx="18923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199" name="Text Box 31"/>
          <p:cNvSpPr txBox="1">
            <a:spLocks noChangeArrowheads="1"/>
          </p:cNvSpPr>
          <p:nvPr/>
        </p:nvSpPr>
        <p:spPr bwMode="auto">
          <a:xfrm>
            <a:off x="5314950" y="6610350"/>
            <a:ext cx="3095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sp>
        <p:nvSpPr>
          <p:cNvPr id="2055200" name="Text Box 32"/>
          <p:cNvSpPr txBox="1">
            <a:spLocks noChangeArrowheads="1"/>
          </p:cNvSpPr>
          <p:nvPr/>
        </p:nvSpPr>
        <p:spPr bwMode="auto">
          <a:xfrm>
            <a:off x="6958013" y="1873250"/>
            <a:ext cx="1735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</a:rPr>
              <a:t>D:  r </a:t>
            </a:r>
            <a:r>
              <a:rPr lang="en-US" altLang="zh-CN" sz="2000" b="1" i="0">
                <a:solidFill>
                  <a:schemeClr val="accent2"/>
                </a:solidFill>
                <a:sym typeface="Symbol" pitchFamily="18" charset="2"/>
              </a:rPr>
              <a:t> 1, 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z </a:t>
            </a:r>
            <a:r>
              <a:rPr lang="en-US" altLang="zh-CN" sz="2000" b="1" i="0">
                <a:solidFill>
                  <a:schemeClr val="accent2"/>
                </a:solidFill>
                <a:sym typeface="Symbol" pitchFamily="18" charset="2"/>
              </a:rPr>
              <a:t>= 0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55201" name="Object 33"/>
          <p:cNvGraphicFramePr>
            <a:graphicFrameLocks noChangeAspect="1"/>
          </p:cNvGraphicFramePr>
          <p:nvPr/>
        </p:nvGraphicFramePr>
        <p:xfrm>
          <a:off x="8142288" y="4002088"/>
          <a:ext cx="6540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63" name="公式" r:id="rId17" imgW="304560" imgH="406080" progId="Equation.3">
                  <p:embed/>
                </p:oleObj>
              </mc:Choice>
              <mc:Fallback>
                <p:oleObj name="公式" r:id="rId17" imgW="304560" imgH="4060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2288" y="4002088"/>
                        <a:ext cx="6540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202" name="Text Box 34"/>
          <p:cNvSpPr txBox="1">
            <a:spLocks noChangeArrowheads="1"/>
          </p:cNvSpPr>
          <p:nvPr/>
        </p:nvSpPr>
        <p:spPr bwMode="auto">
          <a:xfrm>
            <a:off x="5467350" y="6610350"/>
            <a:ext cx="3095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grpSp>
        <p:nvGrpSpPr>
          <p:cNvPr id="2055204" name="Group 36"/>
          <p:cNvGrpSpPr>
            <a:grpSpLocks/>
          </p:cNvGrpSpPr>
          <p:nvPr/>
        </p:nvGrpSpPr>
        <p:grpSpPr bwMode="auto">
          <a:xfrm>
            <a:off x="2254250" y="1662113"/>
            <a:ext cx="5218113" cy="4475162"/>
            <a:chOff x="1420" y="1047"/>
            <a:chExt cx="3287" cy="2819"/>
          </a:xfrm>
        </p:grpSpPr>
        <p:sp>
          <p:nvSpPr>
            <p:cNvPr id="2055205" name="Text Box 37"/>
            <p:cNvSpPr txBox="1">
              <a:spLocks noChangeArrowheads="1"/>
            </p:cNvSpPr>
            <p:nvPr/>
          </p:nvSpPr>
          <p:spPr bwMode="auto">
            <a:xfrm>
              <a:off x="1420" y="35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55206" name="Text Box 38"/>
            <p:cNvSpPr txBox="1">
              <a:spLocks noChangeArrowheads="1"/>
            </p:cNvSpPr>
            <p:nvPr/>
          </p:nvSpPr>
          <p:spPr bwMode="auto">
            <a:xfrm>
              <a:off x="4383" y="3616"/>
              <a:ext cx="3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055207" name="Text Box 39"/>
            <p:cNvSpPr txBox="1">
              <a:spLocks noChangeArrowheads="1"/>
            </p:cNvSpPr>
            <p:nvPr/>
          </p:nvSpPr>
          <p:spPr bwMode="auto">
            <a:xfrm>
              <a:off x="2763" y="1047"/>
              <a:ext cx="2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55208" name="Freeform 40"/>
            <p:cNvSpPr>
              <a:spLocks/>
            </p:cNvSpPr>
            <p:nvPr/>
          </p:nvSpPr>
          <p:spPr bwMode="auto">
            <a:xfrm>
              <a:off x="2756" y="1093"/>
              <a:ext cx="1" cy="1781"/>
            </a:xfrm>
            <a:custGeom>
              <a:avLst/>
              <a:gdLst>
                <a:gd name="T0" fmla="*/ 1 w 1"/>
                <a:gd name="T1" fmla="*/ 1781 h 1781"/>
                <a:gd name="T2" fmla="*/ 0 w 1"/>
                <a:gd name="T3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81">
                  <a:moveTo>
                    <a:pt x="1" y="1781"/>
                  </a:move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209" name="Freeform 41"/>
            <p:cNvSpPr>
              <a:spLocks/>
            </p:cNvSpPr>
            <p:nvPr/>
          </p:nvSpPr>
          <p:spPr bwMode="auto">
            <a:xfrm>
              <a:off x="1502" y="2864"/>
              <a:ext cx="1250" cy="757"/>
            </a:xfrm>
            <a:custGeom>
              <a:avLst/>
              <a:gdLst>
                <a:gd name="T0" fmla="*/ 1250 w 1250"/>
                <a:gd name="T1" fmla="*/ 0 h 757"/>
                <a:gd name="T2" fmla="*/ 0 w 1250"/>
                <a:gd name="T3" fmla="*/ 75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0" h="757">
                  <a:moveTo>
                    <a:pt x="1250" y="0"/>
                  </a:moveTo>
                  <a:lnTo>
                    <a:pt x="0" y="757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210" name="Line 42"/>
            <p:cNvSpPr>
              <a:spLocks noChangeShapeType="1"/>
            </p:cNvSpPr>
            <p:nvPr/>
          </p:nvSpPr>
          <p:spPr bwMode="auto">
            <a:xfrm>
              <a:off x="1784" y="2321"/>
              <a:ext cx="2663" cy="1491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211" name="Text Box 43"/>
            <p:cNvSpPr txBox="1">
              <a:spLocks noChangeArrowheads="1"/>
            </p:cNvSpPr>
            <p:nvPr/>
          </p:nvSpPr>
          <p:spPr bwMode="auto">
            <a:xfrm>
              <a:off x="2621" y="28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1200" i="0">
                <a:solidFill>
                  <a:schemeClr val="tx1"/>
                </a:solidFill>
              </a:endParaRPr>
            </a:p>
          </p:txBody>
        </p:sp>
      </p:grpSp>
      <p:sp>
        <p:nvSpPr>
          <p:cNvPr id="2055212" name="Freeform 44"/>
          <p:cNvSpPr>
            <a:spLocks/>
          </p:cNvSpPr>
          <p:nvPr/>
        </p:nvSpPr>
        <p:spPr bwMode="auto">
          <a:xfrm>
            <a:off x="3260725" y="2622550"/>
            <a:ext cx="2120900" cy="1506538"/>
          </a:xfrm>
          <a:custGeom>
            <a:avLst/>
            <a:gdLst>
              <a:gd name="T0" fmla="*/ 204 w 1336"/>
              <a:gd name="T1" fmla="*/ 7 h 949"/>
              <a:gd name="T2" fmla="*/ 1245 w 1336"/>
              <a:gd name="T3" fmla="*/ 606 h 949"/>
              <a:gd name="T4" fmla="*/ 1276 w 1336"/>
              <a:gd name="T5" fmla="*/ 630 h 949"/>
              <a:gd name="T6" fmla="*/ 1288 w 1336"/>
              <a:gd name="T7" fmla="*/ 646 h 949"/>
              <a:gd name="T8" fmla="*/ 1302 w 1336"/>
              <a:gd name="T9" fmla="*/ 667 h 949"/>
              <a:gd name="T10" fmla="*/ 1312 w 1336"/>
              <a:gd name="T11" fmla="*/ 687 h 949"/>
              <a:gd name="T12" fmla="*/ 1324 w 1336"/>
              <a:gd name="T13" fmla="*/ 714 h 949"/>
              <a:gd name="T14" fmla="*/ 1329 w 1336"/>
              <a:gd name="T15" fmla="*/ 732 h 949"/>
              <a:gd name="T16" fmla="*/ 1333 w 1336"/>
              <a:gd name="T17" fmla="*/ 753 h 949"/>
              <a:gd name="T18" fmla="*/ 1336 w 1336"/>
              <a:gd name="T19" fmla="*/ 775 h 949"/>
              <a:gd name="T20" fmla="*/ 1333 w 1336"/>
              <a:gd name="T21" fmla="*/ 804 h 949"/>
              <a:gd name="T22" fmla="*/ 1327 w 1336"/>
              <a:gd name="T23" fmla="*/ 834 h 949"/>
              <a:gd name="T24" fmla="*/ 1318 w 1336"/>
              <a:gd name="T25" fmla="*/ 861 h 949"/>
              <a:gd name="T26" fmla="*/ 1297 w 1336"/>
              <a:gd name="T27" fmla="*/ 889 h 949"/>
              <a:gd name="T28" fmla="*/ 1270 w 1336"/>
              <a:gd name="T29" fmla="*/ 912 h 949"/>
              <a:gd name="T30" fmla="*/ 1234 w 1336"/>
              <a:gd name="T31" fmla="*/ 928 h 949"/>
              <a:gd name="T32" fmla="*/ 1201 w 1336"/>
              <a:gd name="T33" fmla="*/ 939 h 949"/>
              <a:gd name="T34" fmla="*/ 1164 w 1336"/>
              <a:gd name="T35" fmla="*/ 945 h 949"/>
              <a:gd name="T36" fmla="*/ 1120 w 1336"/>
              <a:gd name="T37" fmla="*/ 949 h 949"/>
              <a:gd name="T38" fmla="*/ 1080 w 1336"/>
              <a:gd name="T39" fmla="*/ 949 h 949"/>
              <a:gd name="T40" fmla="*/ 1042 w 1336"/>
              <a:gd name="T41" fmla="*/ 946 h 949"/>
              <a:gd name="T42" fmla="*/ 1003 w 1336"/>
              <a:gd name="T43" fmla="*/ 940 h 949"/>
              <a:gd name="T44" fmla="*/ 967 w 1336"/>
              <a:gd name="T45" fmla="*/ 934 h 949"/>
              <a:gd name="T46" fmla="*/ 927 w 1336"/>
              <a:gd name="T47" fmla="*/ 924 h 949"/>
              <a:gd name="T48" fmla="*/ 883 w 1336"/>
              <a:gd name="T49" fmla="*/ 912 h 949"/>
              <a:gd name="T50" fmla="*/ 840 w 1336"/>
              <a:gd name="T51" fmla="*/ 897 h 949"/>
              <a:gd name="T52" fmla="*/ 798 w 1336"/>
              <a:gd name="T53" fmla="*/ 883 h 949"/>
              <a:gd name="T54" fmla="*/ 748 w 1336"/>
              <a:gd name="T55" fmla="*/ 861 h 949"/>
              <a:gd name="T56" fmla="*/ 699 w 1336"/>
              <a:gd name="T57" fmla="*/ 838 h 949"/>
              <a:gd name="T58" fmla="*/ 631 w 1336"/>
              <a:gd name="T59" fmla="*/ 804 h 949"/>
              <a:gd name="T60" fmla="*/ 580 w 1336"/>
              <a:gd name="T61" fmla="*/ 777 h 949"/>
              <a:gd name="T62" fmla="*/ 537 w 1336"/>
              <a:gd name="T63" fmla="*/ 753 h 949"/>
              <a:gd name="T64" fmla="*/ 498 w 1336"/>
              <a:gd name="T65" fmla="*/ 730 h 949"/>
              <a:gd name="T66" fmla="*/ 458 w 1336"/>
              <a:gd name="T67" fmla="*/ 704 h 949"/>
              <a:gd name="T68" fmla="*/ 421 w 1336"/>
              <a:gd name="T69" fmla="*/ 679 h 949"/>
              <a:gd name="T70" fmla="*/ 390 w 1336"/>
              <a:gd name="T71" fmla="*/ 657 h 949"/>
              <a:gd name="T72" fmla="*/ 358 w 1336"/>
              <a:gd name="T73" fmla="*/ 633 h 949"/>
              <a:gd name="T74" fmla="*/ 319 w 1336"/>
              <a:gd name="T75" fmla="*/ 604 h 949"/>
              <a:gd name="T76" fmla="*/ 286 w 1336"/>
              <a:gd name="T77" fmla="*/ 577 h 949"/>
              <a:gd name="T78" fmla="*/ 262 w 1336"/>
              <a:gd name="T79" fmla="*/ 555 h 949"/>
              <a:gd name="T80" fmla="*/ 229 w 1336"/>
              <a:gd name="T81" fmla="*/ 525 h 949"/>
              <a:gd name="T82" fmla="*/ 196 w 1336"/>
              <a:gd name="T83" fmla="*/ 489 h 949"/>
              <a:gd name="T84" fmla="*/ 160 w 1336"/>
              <a:gd name="T85" fmla="*/ 450 h 949"/>
              <a:gd name="T86" fmla="*/ 126 w 1336"/>
              <a:gd name="T87" fmla="*/ 408 h 949"/>
              <a:gd name="T88" fmla="*/ 99 w 1336"/>
              <a:gd name="T89" fmla="*/ 373 h 949"/>
              <a:gd name="T90" fmla="*/ 76 w 1336"/>
              <a:gd name="T91" fmla="*/ 343 h 949"/>
              <a:gd name="T92" fmla="*/ 50 w 1336"/>
              <a:gd name="T93" fmla="*/ 300 h 949"/>
              <a:gd name="T94" fmla="*/ 22 w 1336"/>
              <a:gd name="T95" fmla="*/ 249 h 949"/>
              <a:gd name="T96" fmla="*/ 9 w 1336"/>
              <a:gd name="T97" fmla="*/ 214 h 949"/>
              <a:gd name="T98" fmla="*/ 2 w 1336"/>
              <a:gd name="T99" fmla="*/ 184 h 949"/>
              <a:gd name="T100" fmla="*/ 0 w 1336"/>
              <a:gd name="T101" fmla="*/ 159 h 949"/>
              <a:gd name="T102" fmla="*/ 0 w 1336"/>
              <a:gd name="T103" fmla="*/ 133 h 949"/>
              <a:gd name="T104" fmla="*/ 4 w 1336"/>
              <a:gd name="T105" fmla="*/ 111 h 949"/>
              <a:gd name="T106" fmla="*/ 9 w 1336"/>
              <a:gd name="T107" fmla="*/ 91 h 949"/>
              <a:gd name="T108" fmla="*/ 22 w 1336"/>
              <a:gd name="T109" fmla="*/ 69 h 949"/>
              <a:gd name="T110" fmla="*/ 36 w 1336"/>
              <a:gd name="T111" fmla="*/ 51 h 949"/>
              <a:gd name="T112" fmla="*/ 57 w 1336"/>
              <a:gd name="T113" fmla="*/ 33 h 949"/>
              <a:gd name="T114" fmla="*/ 82 w 1336"/>
              <a:gd name="T115" fmla="*/ 18 h 949"/>
              <a:gd name="T116" fmla="*/ 108 w 1336"/>
              <a:gd name="T117" fmla="*/ 9 h 949"/>
              <a:gd name="T118" fmla="*/ 130 w 1336"/>
              <a:gd name="T119" fmla="*/ 4 h 949"/>
              <a:gd name="T120" fmla="*/ 166 w 1336"/>
              <a:gd name="T121" fmla="*/ 0 h 949"/>
              <a:gd name="T122" fmla="*/ 204 w 1336"/>
              <a:gd name="T123" fmla="*/ 7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36" h="949">
                <a:moveTo>
                  <a:pt x="204" y="7"/>
                </a:moveTo>
                <a:lnTo>
                  <a:pt x="1245" y="606"/>
                </a:lnTo>
                <a:lnTo>
                  <a:pt x="1276" y="630"/>
                </a:lnTo>
                <a:lnTo>
                  <a:pt x="1288" y="646"/>
                </a:lnTo>
                <a:lnTo>
                  <a:pt x="1302" y="667"/>
                </a:lnTo>
                <a:lnTo>
                  <a:pt x="1312" y="687"/>
                </a:lnTo>
                <a:lnTo>
                  <a:pt x="1324" y="714"/>
                </a:lnTo>
                <a:lnTo>
                  <a:pt x="1329" y="732"/>
                </a:lnTo>
                <a:lnTo>
                  <a:pt x="1333" y="753"/>
                </a:lnTo>
                <a:lnTo>
                  <a:pt x="1336" y="775"/>
                </a:lnTo>
                <a:lnTo>
                  <a:pt x="1333" y="804"/>
                </a:lnTo>
                <a:lnTo>
                  <a:pt x="1327" y="834"/>
                </a:lnTo>
                <a:lnTo>
                  <a:pt x="1318" y="861"/>
                </a:lnTo>
                <a:lnTo>
                  <a:pt x="1297" y="889"/>
                </a:lnTo>
                <a:lnTo>
                  <a:pt x="1270" y="912"/>
                </a:lnTo>
                <a:lnTo>
                  <a:pt x="1234" y="928"/>
                </a:lnTo>
                <a:lnTo>
                  <a:pt x="1201" y="939"/>
                </a:lnTo>
                <a:lnTo>
                  <a:pt x="1164" y="945"/>
                </a:lnTo>
                <a:lnTo>
                  <a:pt x="1120" y="949"/>
                </a:lnTo>
                <a:lnTo>
                  <a:pt x="1080" y="949"/>
                </a:lnTo>
                <a:lnTo>
                  <a:pt x="1042" y="946"/>
                </a:lnTo>
                <a:lnTo>
                  <a:pt x="1003" y="940"/>
                </a:lnTo>
                <a:lnTo>
                  <a:pt x="967" y="934"/>
                </a:lnTo>
                <a:lnTo>
                  <a:pt x="927" y="924"/>
                </a:lnTo>
                <a:lnTo>
                  <a:pt x="883" y="912"/>
                </a:lnTo>
                <a:lnTo>
                  <a:pt x="840" y="897"/>
                </a:lnTo>
                <a:lnTo>
                  <a:pt x="798" y="883"/>
                </a:lnTo>
                <a:lnTo>
                  <a:pt x="748" y="861"/>
                </a:lnTo>
                <a:lnTo>
                  <a:pt x="699" y="838"/>
                </a:lnTo>
                <a:lnTo>
                  <a:pt x="631" y="804"/>
                </a:lnTo>
                <a:lnTo>
                  <a:pt x="580" y="777"/>
                </a:lnTo>
                <a:lnTo>
                  <a:pt x="537" y="753"/>
                </a:lnTo>
                <a:lnTo>
                  <a:pt x="498" y="730"/>
                </a:lnTo>
                <a:lnTo>
                  <a:pt x="458" y="704"/>
                </a:lnTo>
                <a:lnTo>
                  <a:pt x="421" y="679"/>
                </a:lnTo>
                <a:lnTo>
                  <a:pt x="390" y="657"/>
                </a:lnTo>
                <a:lnTo>
                  <a:pt x="358" y="633"/>
                </a:lnTo>
                <a:lnTo>
                  <a:pt x="319" y="604"/>
                </a:lnTo>
                <a:lnTo>
                  <a:pt x="286" y="577"/>
                </a:lnTo>
                <a:lnTo>
                  <a:pt x="262" y="555"/>
                </a:lnTo>
                <a:lnTo>
                  <a:pt x="229" y="525"/>
                </a:lnTo>
                <a:lnTo>
                  <a:pt x="196" y="489"/>
                </a:lnTo>
                <a:lnTo>
                  <a:pt x="160" y="450"/>
                </a:lnTo>
                <a:lnTo>
                  <a:pt x="126" y="408"/>
                </a:lnTo>
                <a:lnTo>
                  <a:pt x="99" y="373"/>
                </a:lnTo>
                <a:lnTo>
                  <a:pt x="76" y="343"/>
                </a:lnTo>
                <a:lnTo>
                  <a:pt x="50" y="300"/>
                </a:lnTo>
                <a:lnTo>
                  <a:pt x="22" y="249"/>
                </a:lnTo>
                <a:lnTo>
                  <a:pt x="9" y="214"/>
                </a:lnTo>
                <a:lnTo>
                  <a:pt x="2" y="184"/>
                </a:lnTo>
                <a:lnTo>
                  <a:pt x="0" y="159"/>
                </a:lnTo>
                <a:lnTo>
                  <a:pt x="0" y="133"/>
                </a:lnTo>
                <a:lnTo>
                  <a:pt x="4" y="111"/>
                </a:lnTo>
                <a:lnTo>
                  <a:pt x="9" y="91"/>
                </a:lnTo>
                <a:lnTo>
                  <a:pt x="22" y="69"/>
                </a:lnTo>
                <a:lnTo>
                  <a:pt x="36" y="51"/>
                </a:lnTo>
                <a:lnTo>
                  <a:pt x="57" y="33"/>
                </a:lnTo>
                <a:lnTo>
                  <a:pt x="82" y="18"/>
                </a:lnTo>
                <a:lnTo>
                  <a:pt x="108" y="9"/>
                </a:lnTo>
                <a:lnTo>
                  <a:pt x="130" y="4"/>
                </a:lnTo>
                <a:lnTo>
                  <a:pt x="166" y="0"/>
                </a:lnTo>
                <a:lnTo>
                  <a:pt x="204" y="7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213" name="Freeform 45"/>
          <p:cNvSpPr>
            <a:spLocks/>
          </p:cNvSpPr>
          <p:nvPr/>
        </p:nvSpPr>
        <p:spPr bwMode="auto">
          <a:xfrm>
            <a:off x="3314700" y="3079750"/>
            <a:ext cx="2028825" cy="1476375"/>
          </a:xfrm>
          <a:custGeom>
            <a:avLst/>
            <a:gdLst>
              <a:gd name="T0" fmla="*/ 0 w 1278"/>
              <a:gd name="T1" fmla="*/ 0 h 930"/>
              <a:gd name="T2" fmla="*/ 104 w 1278"/>
              <a:gd name="T3" fmla="*/ 208 h 930"/>
              <a:gd name="T4" fmla="*/ 196 w 1278"/>
              <a:gd name="T5" fmla="*/ 376 h 930"/>
              <a:gd name="T6" fmla="*/ 300 w 1278"/>
              <a:gd name="T7" fmla="*/ 544 h 930"/>
              <a:gd name="T8" fmla="*/ 333 w 1278"/>
              <a:gd name="T9" fmla="*/ 600 h 930"/>
              <a:gd name="T10" fmla="*/ 377 w 1278"/>
              <a:gd name="T11" fmla="*/ 660 h 930"/>
              <a:gd name="T12" fmla="*/ 413 w 1278"/>
              <a:gd name="T13" fmla="*/ 708 h 930"/>
              <a:gd name="T14" fmla="*/ 452 w 1278"/>
              <a:gd name="T15" fmla="*/ 754 h 930"/>
              <a:gd name="T16" fmla="*/ 483 w 1278"/>
              <a:gd name="T17" fmla="*/ 790 h 930"/>
              <a:gd name="T18" fmla="*/ 515 w 1278"/>
              <a:gd name="T19" fmla="*/ 819 h 930"/>
              <a:gd name="T20" fmla="*/ 542 w 1278"/>
              <a:gd name="T21" fmla="*/ 838 h 930"/>
              <a:gd name="T22" fmla="*/ 575 w 1278"/>
              <a:gd name="T23" fmla="*/ 862 h 930"/>
              <a:gd name="T24" fmla="*/ 597 w 1278"/>
              <a:gd name="T25" fmla="*/ 876 h 930"/>
              <a:gd name="T26" fmla="*/ 630 w 1278"/>
              <a:gd name="T27" fmla="*/ 897 h 930"/>
              <a:gd name="T28" fmla="*/ 666 w 1278"/>
              <a:gd name="T29" fmla="*/ 913 h 930"/>
              <a:gd name="T30" fmla="*/ 702 w 1278"/>
              <a:gd name="T31" fmla="*/ 921 h 930"/>
              <a:gd name="T32" fmla="*/ 737 w 1278"/>
              <a:gd name="T33" fmla="*/ 930 h 930"/>
              <a:gd name="T34" fmla="*/ 774 w 1278"/>
              <a:gd name="T35" fmla="*/ 928 h 930"/>
              <a:gd name="T36" fmla="*/ 810 w 1278"/>
              <a:gd name="T37" fmla="*/ 927 h 930"/>
              <a:gd name="T38" fmla="*/ 857 w 1278"/>
              <a:gd name="T39" fmla="*/ 921 h 930"/>
              <a:gd name="T40" fmla="*/ 912 w 1278"/>
              <a:gd name="T41" fmla="*/ 907 h 930"/>
              <a:gd name="T42" fmla="*/ 960 w 1278"/>
              <a:gd name="T43" fmla="*/ 886 h 930"/>
              <a:gd name="T44" fmla="*/ 1004 w 1278"/>
              <a:gd name="T45" fmla="*/ 862 h 930"/>
              <a:gd name="T46" fmla="*/ 1044 w 1278"/>
              <a:gd name="T47" fmla="*/ 837 h 930"/>
              <a:gd name="T48" fmla="*/ 1073 w 1278"/>
              <a:gd name="T49" fmla="*/ 816 h 930"/>
              <a:gd name="T50" fmla="*/ 1104 w 1278"/>
              <a:gd name="T51" fmla="*/ 792 h 930"/>
              <a:gd name="T52" fmla="*/ 1139 w 1278"/>
              <a:gd name="T53" fmla="*/ 759 h 930"/>
              <a:gd name="T54" fmla="*/ 1184 w 1278"/>
              <a:gd name="T55" fmla="*/ 718 h 930"/>
              <a:gd name="T56" fmla="*/ 1218 w 1278"/>
              <a:gd name="T57" fmla="*/ 681 h 930"/>
              <a:gd name="T58" fmla="*/ 1244 w 1278"/>
              <a:gd name="T59" fmla="*/ 651 h 930"/>
              <a:gd name="T60" fmla="*/ 1266 w 1278"/>
              <a:gd name="T61" fmla="*/ 610 h 930"/>
              <a:gd name="T62" fmla="*/ 1278 w 1278"/>
              <a:gd name="T63" fmla="*/ 580 h 930"/>
              <a:gd name="T64" fmla="*/ 1260 w 1278"/>
              <a:gd name="T65" fmla="*/ 595 h 930"/>
              <a:gd name="T66" fmla="*/ 1244 w 1278"/>
              <a:gd name="T67" fmla="*/ 613 h 930"/>
              <a:gd name="T68" fmla="*/ 1223 w 1278"/>
              <a:gd name="T69" fmla="*/ 627 h 930"/>
              <a:gd name="T70" fmla="*/ 1196 w 1278"/>
              <a:gd name="T71" fmla="*/ 639 h 930"/>
              <a:gd name="T72" fmla="*/ 1163 w 1278"/>
              <a:gd name="T73" fmla="*/ 645 h 930"/>
              <a:gd name="T74" fmla="*/ 1128 w 1278"/>
              <a:gd name="T75" fmla="*/ 651 h 930"/>
              <a:gd name="T76" fmla="*/ 1091 w 1278"/>
              <a:gd name="T77" fmla="*/ 655 h 930"/>
              <a:gd name="T78" fmla="*/ 1046 w 1278"/>
              <a:gd name="T79" fmla="*/ 655 h 930"/>
              <a:gd name="T80" fmla="*/ 1011 w 1278"/>
              <a:gd name="T81" fmla="*/ 652 h 930"/>
              <a:gd name="T82" fmla="*/ 972 w 1278"/>
              <a:gd name="T83" fmla="*/ 646 h 930"/>
              <a:gd name="T84" fmla="*/ 926 w 1278"/>
              <a:gd name="T85" fmla="*/ 636 h 930"/>
              <a:gd name="T86" fmla="*/ 894 w 1278"/>
              <a:gd name="T87" fmla="*/ 624 h 930"/>
              <a:gd name="T88" fmla="*/ 831 w 1278"/>
              <a:gd name="T89" fmla="*/ 603 h 930"/>
              <a:gd name="T90" fmla="*/ 764 w 1278"/>
              <a:gd name="T91" fmla="*/ 579 h 930"/>
              <a:gd name="T92" fmla="*/ 707 w 1278"/>
              <a:gd name="T93" fmla="*/ 553 h 930"/>
              <a:gd name="T94" fmla="*/ 651 w 1278"/>
              <a:gd name="T95" fmla="*/ 531 h 930"/>
              <a:gd name="T96" fmla="*/ 603 w 1278"/>
              <a:gd name="T97" fmla="*/ 505 h 930"/>
              <a:gd name="T98" fmla="*/ 533 w 1278"/>
              <a:gd name="T99" fmla="*/ 472 h 930"/>
              <a:gd name="T100" fmla="*/ 530 w 1278"/>
              <a:gd name="T101" fmla="*/ 469 h 930"/>
              <a:gd name="T102" fmla="*/ 485 w 1278"/>
              <a:gd name="T103" fmla="*/ 444 h 930"/>
              <a:gd name="T104" fmla="*/ 390 w 1278"/>
              <a:gd name="T105" fmla="*/ 388 h 930"/>
              <a:gd name="T106" fmla="*/ 311 w 1278"/>
              <a:gd name="T107" fmla="*/ 333 h 930"/>
              <a:gd name="T108" fmla="*/ 266 w 1278"/>
              <a:gd name="T109" fmla="*/ 297 h 930"/>
              <a:gd name="T110" fmla="*/ 220 w 1278"/>
              <a:gd name="T111" fmla="*/ 256 h 930"/>
              <a:gd name="T112" fmla="*/ 189 w 1278"/>
              <a:gd name="T113" fmla="*/ 226 h 930"/>
              <a:gd name="T114" fmla="*/ 114 w 1278"/>
              <a:gd name="T115" fmla="*/ 142 h 930"/>
              <a:gd name="T116" fmla="*/ 83 w 1278"/>
              <a:gd name="T117" fmla="*/ 99 h 930"/>
              <a:gd name="T118" fmla="*/ 65 w 1278"/>
              <a:gd name="T119" fmla="*/ 73 h 930"/>
              <a:gd name="T120" fmla="*/ 0 w 1278"/>
              <a:gd name="T121" fmla="*/ 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78" h="930">
                <a:moveTo>
                  <a:pt x="0" y="0"/>
                </a:moveTo>
                <a:lnTo>
                  <a:pt x="104" y="208"/>
                </a:lnTo>
                <a:lnTo>
                  <a:pt x="196" y="376"/>
                </a:lnTo>
                <a:lnTo>
                  <a:pt x="300" y="544"/>
                </a:lnTo>
                <a:lnTo>
                  <a:pt x="333" y="600"/>
                </a:lnTo>
                <a:lnTo>
                  <a:pt x="377" y="660"/>
                </a:lnTo>
                <a:lnTo>
                  <a:pt x="413" y="708"/>
                </a:lnTo>
                <a:lnTo>
                  <a:pt x="452" y="754"/>
                </a:lnTo>
                <a:lnTo>
                  <a:pt x="483" y="790"/>
                </a:lnTo>
                <a:lnTo>
                  <a:pt x="515" y="819"/>
                </a:lnTo>
                <a:lnTo>
                  <a:pt x="542" y="838"/>
                </a:lnTo>
                <a:lnTo>
                  <a:pt x="575" y="862"/>
                </a:lnTo>
                <a:lnTo>
                  <a:pt x="597" y="876"/>
                </a:lnTo>
                <a:lnTo>
                  <a:pt x="630" y="897"/>
                </a:lnTo>
                <a:lnTo>
                  <a:pt x="666" y="913"/>
                </a:lnTo>
                <a:lnTo>
                  <a:pt x="702" y="921"/>
                </a:lnTo>
                <a:lnTo>
                  <a:pt x="737" y="930"/>
                </a:lnTo>
                <a:lnTo>
                  <a:pt x="774" y="928"/>
                </a:lnTo>
                <a:lnTo>
                  <a:pt x="810" y="927"/>
                </a:lnTo>
                <a:lnTo>
                  <a:pt x="857" y="921"/>
                </a:lnTo>
                <a:lnTo>
                  <a:pt x="912" y="907"/>
                </a:lnTo>
                <a:lnTo>
                  <a:pt x="960" y="886"/>
                </a:lnTo>
                <a:lnTo>
                  <a:pt x="1004" y="862"/>
                </a:lnTo>
                <a:lnTo>
                  <a:pt x="1044" y="837"/>
                </a:lnTo>
                <a:lnTo>
                  <a:pt x="1073" y="816"/>
                </a:lnTo>
                <a:lnTo>
                  <a:pt x="1104" y="792"/>
                </a:lnTo>
                <a:lnTo>
                  <a:pt x="1139" y="759"/>
                </a:lnTo>
                <a:lnTo>
                  <a:pt x="1184" y="718"/>
                </a:lnTo>
                <a:lnTo>
                  <a:pt x="1218" y="681"/>
                </a:lnTo>
                <a:lnTo>
                  <a:pt x="1244" y="651"/>
                </a:lnTo>
                <a:lnTo>
                  <a:pt x="1266" y="610"/>
                </a:lnTo>
                <a:lnTo>
                  <a:pt x="1278" y="580"/>
                </a:lnTo>
                <a:lnTo>
                  <a:pt x="1260" y="595"/>
                </a:lnTo>
                <a:lnTo>
                  <a:pt x="1244" y="613"/>
                </a:lnTo>
                <a:lnTo>
                  <a:pt x="1223" y="627"/>
                </a:lnTo>
                <a:lnTo>
                  <a:pt x="1196" y="639"/>
                </a:lnTo>
                <a:lnTo>
                  <a:pt x="1163" y="645"/>
                </a:lnTo>
                <a:lnTo>
                  <a:pt x="1128" y="651"/>
                </a:lnTo>
                <a:lnTo>
                  <a:pt x="1091" y="655"/>
                </a:lnTo>
                <a:lnTo>
                  <a:pt x="1046" y="655"/>
                </a:lnTo>
                <a:lnTo>
                  <a:pt x="1011" y="652"/>
                </a:lnTo>
                <a:lnTo>
                  <a:pt x="972" y="646"/>
                </a:lnTo>
                <a:lnTo>
                  <a:pt x="926" y="636"/>
                </a:lnTo>
                <a:lnTo>
                  <a:pt x="894" y="624"/>
                </a:lnTo>
                <a:lnTo>
                  <a:pt x="831" y="603"/>
                </a:lnTo>
                <a:lnTo>
                  <a:pt x="764" y="579"/>
                </a:lnTo>
                <a:lnTo>
                  <a:pt x="707" y="553"/>
                </a:lnTo>
                <a:lnTo>
                  <a:pt x="651" y="531"/>
                </a:lnTo>
                <a:lnTo>
                  <a:pt x="603" y="505"/>
                </a:lnTo>
                <a:lnTo>
                  <a:pt x="533" y="472"/>
                </a:lnTo>
                <a:lnTo>
                  <a:pt x="530" y="469"/>
                </a:lnTo>
                <a:lnTo>
                  <a:pt x="485" y="444"/>
                </a:lnTo>
                <a:lnTo>
                  <a:pt x="390" y="388"/>
                </a:lnTo>
                <a:lnTo>
                  <a:pt x="311" y="333"/>
                </a:lnTo>
                <a:lnTo>
                  <a:pt x="266" y="297"/>
                </a:lnTo>
                <a:lnTo>
                  <a:pt x="220" y="256"/>
                </a:lnTo>
                <a:lnTo>
                  <a:pt x="189" y="226"/>
                </a:lnTo>
                <a:lnTo>
                  <a:pt x="114" y="142"/>
                </a:lnTo>
                <a:lnTo>
                  <a:pt x="83" y="99"/>
                </a:lnTo>
                <a:lnTo>
                  <a:pt x="65" y="73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FF00">
                  <a:gamma/>
                  <a:shade val="0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33CC33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5214" name="Group 46"/>
          <p:cNvGrpSpPr>
            <a:grpSpLocks/>
          </p:cNvGrpSpPr>
          <p:nvPr/>
        </p:nvGrpSpPr>
        <p:grpSpPr bwMode="auto">
          <a:xfrm>
            <a:off x="3259138" y="2846388"/>
            <a:ext cx="2117725" cy="2341562"/>
            <a:chOff x="2053" y="1793"/>
            <a:chExt cx="1334" cy="1475"/>
          </a:xfrm>
        </p:grpSpPr>
        <p:sp>
          <p:nvSpPr>
            <p:cNvPr id="2055215" name="Freeform 47"/>
            <p:cNvSpPr>
              <a:spLocks/>
            </p:cNvSpPr>
            <p:nvPr/>
          </p:nvSpPr>
          <p:spPr bwMode="auto">
            <a:xfrm>
              <a:off x="3304" y="2580"/>
              <a:ext cx="1" cy="668"/>
            </a:xfrm>
            <a:custGeom>
              <a:avLst/>
              <a:gdLst>
                <a:gd name="T0" fmla="*/ 0 w 1"/>
                <a:gd name="T1" fmla="*/ 0 h 668"/>
                <a:gd name="T2" fmla="*/ 0 w 1"/>
                <a:gd name="T3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68">
                  <a:moveTo>
                    <a:pt x="0" y="0"/>
                  </a:moveTo>
                  <a:lnTo>
                    <a:pt x="0" y="6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16" name="Freeform 48"/>
            <p:cNvSpPr>
              <a:spLocks/>
            </p:cNvSpPr>
            <p:nvPr/>
          </p:nvSpPr>
          <p:spPr bwMode="auto">
            <a:xfrm>
              <a:off x="3368" y="2528"/>
              <a:ext cx="1" cy="668"/>
            </a:xfrm>
            <a:custGeom>
              <a:avLst/>
              <a:gdLst>
                <a:gd name="T0" fmla="*/ 0 w 1"/>
                <a:gd name="T1" fmla="*/ 0 h 668"/>
                <a:gd name="T2" fmla="*/ 0 w 1"/>
                <a:gd name="T3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68">
                  <a:moveTo>
                    <a:pt x="0" y="0"/>
                  </a:moveTo>
                  <a:lnTo>
                    <a:pt x="0" y="6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17" name="Freeform 49"/>
            <p:cNvSpPr>
              <a:spLocks/>
            </p:cNvSpPr>
            <p:nvPr/>
          </p:nvSpPr>
          <p:spPr bwMode="auto">
            <a:xfrm>
              <a:off x="2316" y="2216"/>
              <a:ext cx="4" cy="668"/>
            </a:xfrm>
            <a:custGeom>
              <a:avLst/>
              <a:gdLst>
                <a:gd name="T0" fmla="*/ 4 w 4"/>
                <a:gd name="T1" fmla="*/ 0 h 668"/>
                <a:gd name="T2" fmla="*/ 4 w 4"/>
                <a:gd name="T3" fmla="*/ 668 h 668"/>
                <a:gd name="T4" fmla="*/ 0 w 4"/>
                <a:gd name="T5" fmla="*/ 66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68">
                  <a:moveTo>
                    <a:pt x="4" y="0"/>
                  </a:moveTo>
                  <a:lnTo>
                    <a:pt x="4" y="668"/>
                  </a:lnTo>
                  <a:lnTo>
                    <a:pt x="0" y="664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18" name="Freeform 50"/>
            <p:cNvSpPr>
              <a:spLocks/>
            </p:cNvSpPr>
            <p:nvPr/>
          </p:nvSpPr>
          <p:spPr bwMode="auto">
            <a:xfrm>
              <a:off x="3386" y="2461"/>
              <a:ext cx="1" cy="668"/>
            </a:xfrm>
            <a:custGeom>
              <a:avLst/>
              <a:gdLst>
                <a:gd name="T0" fmla="*/ 0 w 1"/>
                <a:gd name="T1" fmla="*/ 0 h 668"/>
                <a:gd name="T2" fmla="*/ 0 w 1"/>
                <a:gd name="T3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68">
                  <a:moveTo>
                    <a:pt x="0" y="0"/>
                  </a:moveTo>
                  <a:lnTo>
                    <a:pt x="0" y="6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19" name="Freeform 51"/>
            <p:cNvSpPr>
              <a:spLocks/>
            </p:cNvSpPr>
            <p:nvPr/>
          </p:nvSpPr>
          <p:spPr bwMode="auto">
            <a:xfrm>
              <a:off x="2053" y="1793"/>
              <a:ext cx="1" cy="668"/>
            </a:xfrm>
            <a:custGeom>
              <a:avLst/>
              <a:gdLst>
                <a:gd name="T0" fmla="*/ 0 w 1"/>
                <a:gd name="T1" fmla="*/ 0 h 668"/>
                <a:gd name="T2" fmla="*/ 0 w 1"/>
                <a:gd name="T3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68">
                  <a:moveTo>
                    <a:pt x="0" y="0"/>
                  </a:moveTo>
                  <a:lnTo>
                    <a:pt x="0" y="6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20" name="Freeform 52"/>
            <p:cNvSpPr>
              <a:spLocks/>
            </p:cNvSpPr>
            <p:nvPr/>
          </p:nvSpPr>
          <p:spPr bwMode="auto">
            <a:xfrm>
              <a:off x="2088" y="1936"/>
              <a:ext cx="1" cy="668"/>
            </a:xfrm>
            <a:custGeom>
              <a:avLst/>
              <a:gdLst>
                <a:gd name="T0" fmla="*/ 0 w 1"/>
                <a:gd name="T1" fmla="*/ 0 h 668"/>
                <a:gd name="T2" fmla="*/ 0 w 1"/>
                <a:gd name="T3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68">
                  <a:moveTo>
                    <a:pt x="0" y="0"/>
                  </a:moveTo>
                  <a:lnTo>
                    <a:pt x="0" y="6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21" name="Freeform 53"/>
            <p:cNvSpPr>
              <a:spLocks/>
            </p:cNvSpPr>
            <p:nvPr/>
          </p:nvSpPr>
          <p:spPr bwMode="auto">
            <a:xfrm>
              <a:off x="2193" y="2085"/>
              <a:ext cx="1" cy="668"/>
            </a:xfrm>
            <a:custGeom>
              <a:avLst/>
              <a:gdLst>
                <a:gd name="T0" fmla="*/ 0 w 1"/>
                <a:gd name="T1" fmla="*/ 0 h 668"/>
                <a:gd name="T2" fmla="*/ 0 w 1"/>
                <a:gd name="T3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68">
                  <a:moveTo>
                    <a:pt x="0" y="0"/>
                  </a:moveTo>
                  <a:lnTo>
                    <a:pt x="0" y="6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22" name="Freeform 54"/>
            <p:cNvSpPr>
              <a:spLocks/>
            </p:cNvSpPr>
            <p:nvPr/>
          </p:nvSpPr>
          <p:spPr bwMode="auto">
            <a:xfrm>
              <a:off x="2259" y="2157"/>
              <a:ext cx="1" cy="668"/>
            </a:xfrm>
            <a:custGeom>
              <a:avLst/>
              <a:gdLst>
                <a:gd name="T0" fmla="*/ 0 w 1"/>
                <a:gd name="T1" fmla="*/ 0 h 668"/>
                <a:gd name="T2" fmla="*/ 0 w 1"/>
                <a:gd name="T3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68">
                  <a:moveTo>
                    <a:pt x="0" y="0"/>
                  </a:moveTo>
                  <a:lnTo>
                    <a:pt x="0" y="6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23" name="Freeform 55"/>
            <p:cNvSpPr>
              <a:spLocks/>
            </p:cNvSpPr>
            <p:nvPr/>
          </p:nvSpPr>
          <p:spPr bwMode="auto">
            <a:xfrm>
              <a:off x="2408" y="2284"/>
              <a:ext cx="4" cy="668"/>
            </a:xfrm>
            <a:custGeom>
              <a:avLst/>
              <a:gdLst>
                <a:gd name="T0" fmla="*/ 4 w 4"/>
                <a:gd name="T1" fmla="*/ 0 h 668"/>
                <a:gd name="T2" fmla="*/ 4 w 4"/>
                <a:gd name="T3" fmla="*/ 668 h 668"/>
                <a:gd name="T4" fmla="*/ 0 w 4"/>
                <a:gd name="T5" fmla="*/ 66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68">
                  <a:moveTo>
                    <a:pt x="4" y="0"/>
                  </a:moveTo>
                  <a:lnTo>
                    <a:pt x="4" y="668"/>
                  </a:lnTo>
                  <a:lnTo>
                    <a:pt x="0" y="664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24" name="Freeform 56"/>
            <p:cNvSpPr>
              <a:spLocks/>
            </p:cNvSpPr>
            <p:nvPr/>
          </p:nvSpPr>
          <p:spPr bwMode="auto">
            <a:xfrm>
              <a:off x="2500" y="2346"/>
              <a:ext cx="4" cy="668"/>
            </a:xfrm>
            <a:custGeom>
              <a:avLst/>
              <a:gdLst>
                <a:gd name="T0" fmla="*/ 4 w 4"/>
                <a:gd name="T1" fmla="*/ 0 h 668"/>
                <a:gd name="T2" fmla="*/ 4 w 4"/>
                <a:gd name="T3" fmla="*/ 668 h 668"/>
                <a:gd name="T4" fmla="*/ 0 w 4"/>
                <a:gd name="T5" fmla="*/ 66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68">
                  <a:moveTo>
                    <a:pt x="4" y="0"/>
                  </a:moveTo>
                  <a:lnTo>
                    <a:pt x="4" y="668"/>
                  </a:lnTo>
                  <a:lnTo>
                    <a:pt x="0" y="664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25" name="Freeform 57"/>
            <p:cNvSpPr>
              <a:spLocks/>
            </p:cNvSpPr>
            <p:nvPr/>
          </p:nvSpPr>
          <p:spPr bwMode="auto">
            <a:xfrm>
              <a:off x="2592" y="2405"/>
              <a:ext cx="4" cy="668"/>
            </a:xfrm>
            <a:custGeom>
              <a:avLst/>
              <a:gdLst>
                <a:gd name="T0" fmla="*/ 4 w 4"/>
                <a:gd name="T1" fmla="*/ 0 h 668"/>
                <a:gd name="T2" fmla="*/ 4 w 4"/>
                <a:gd name="T3" fmla="*/ 668 h 668"/>
                <a:gd name="T4" fmla="*/ 0 w 4"/>
                <a:gd name="T5" fmla="*/ 66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68">
                  <a:moveTo>
                    <a:pt x="4" y="0"/>
                  </a:moveTo>
                  <a:lnTo>
                    <a:pt x="4" y="668"/>
                  </a:lnTo>
                  <a:lnTo>
                    <a:pt x="0" y="664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26" name="Freeform 58"/>
            <p:cNvSpPr>
              <a:spLocks/>
            </p:cNvSpPr>
            <p:nvPr/>
          </p:nvSpPr>
          <p:spPr bwMode="auto">
            <a:xfrm>
              <a:off x="2688" y="2461"/>
              <a:ext cx="4" cy="668"/>
            </a:xfrm>
            <a:custGeom>
              <a:avLst/>
              <a:gdLst>
                <a:gd name="T0" fmla="*/ 4 w 4"/>
                <a:gd name="T1" fmla="*/ 0 h 668"/>
                <a:gd name="T2" fmla="*/ 4 w 4"/>
                <a:gd name="T3" fmla="*/ 668 h 668"/>
                <a:gd name="T4" fmla="*/ 0 w 4"/>
                <a:gd name="T5" fmla="*/ 66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68">
                  <a:moveTo>
                    <a:pt x="4" y="0"/>
                  </a:moveTo>
                  <a:lnTo>
                    <a:pt x="4" y="668"/>
                  </a:lnTo>
                  <a:lnTo>
                    <a:pt x="0" y="664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27" name="Freeform 59"/>
            <p:cNvSpPr>
              <a:spLocks/>
            </p:cNvSpPr>
            <p:nvPr/>
          </p:nvSpPr>
          <p:spPr bwMode="auto">
            <a:xfrm>
              <a:off x="2784" y="2506"/>
              <a:ext cx="4" cy="668"/>
            </a:xfrm>
            <a:custGeom>
              <a:avLst/>
              <a:gdLst>
                <a:gd name="T0" fmla="*/ 4 w 4"/>
                <a:gd name="T1" fmla="*/ 0 h 668"/>
                <a:gd name="T2" fmla="*/ 4 w 4"/>
                <a:gd name="T3" fmla="*/ 668 h 668"/>
                <a:gd name="T4" fmla="*/ 0 w 4"/>
                <a:gd name="T5" fmla="*/ 66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68">
                  <a:moveTo>
                    <a:pt x="4" y="0"/>
                  </a:moveTo>
                  <a:lnTo>
                    <a:pt x="4" y="668"/>
                  </a:lnTo>
                  <a:lnTo>
                    <a:pt x="0" y="664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28" name="Freeform 60"/>
            <p:cNvSpPr>
              <a:spLocks/>
            </p:cNvSpPr>
            <p:nvPr/>
          </p:nvSpPr>
          <p:spPr bwMode="auto">
            <a:xfrm>
              <a:off x="2876" y="2544"/>
              <a:ext cx="4" cy="668"/>
            </a:xfrm>
            <a:custGeom>
              <a:avLst/>
              <a:gdLst>
                <a:gd name="T0" fmla="*/ 4 w 4"/>
                <a:gd name="T1" fmla="*/ 0 h 668"/>
                <a:gd name="T2" fmla="*/ 4 w 4"/>
                <a:gd name="T3" fmla="*/ 668 h 668"/>
                <a:gd name="T4" fmla="*/ 0 w 4"/>
                <a:gd name="T5" fmla="*/ 66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68">
                  <a:moveTo>
                    <a:pt x="4" y="0"/>
                  </a:moveTo>
                  <a:lnTo>
                    <a:pt x="4" y="668"/>
                  </a:lnTo>
                  <a:lnTo>
                    <a:pt x="0" y="664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29" name="Freeform 61"/>
            <p:cNvSpPr>
              <a:spLocks/>
            </p:cNvSpPr>
            <p:nvPr/>
          </p:nvSpPr>
          <p:spPr bwMode="auto">
            <a:xfrm>
              <a:off x="2972" y="2576"/>
              <a:ext cx="4" cy="668"/>
            </a:xfrm>
            <a:custGeom>
              <a:avLst/>
              <a:gdLst>
                <a:gd name="T0" fmla="*/ 4 w 4"/>
                <a:gd name="T1" fmla="*/ 0 h 668"/>
                <a:gd name="T2" fmla="*/ 4 w 4"/>
                <a:gd name="T3" fmla="*/ 668 h 668"/>
                <a:gd name="T4" fmla="*/ 0 w 4"/>
                <a:gd name="T5" fmla="*/ 66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68">
                  <a:moveTo>
                    <a:pt x="4" y="0"/>
                  </a:moveTo>
                  <a:lnTo>
                    <a:pt x="4" y="668"/>
                  </a:lnTo>
                  <a:lnTo>
                    <a:pt x="0" y="664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30" name="Freeform 62"/>
            <p:cNvSpPr>
              <a:spLocks/>
            </p:cNvSpPr>
            <p:nvPr/>
          </p:nvSpPr>
          <p:spPr bwMode="auto">
            <a:xfrm>
              <a:off x="3068" y="2593"/>
              <a:ext cx="4" cy="668"/>
            </a:xfrm>
            <a:custGeom>
              <a:avLst/>
              <a:gdLst>
                <a:gd name="T0" fmla="*/ 4 w 4"/>
                <a:gd name="T1" fmla="*/ 0 h 668"/>
                <a:gd name="T2" fmla="*/ 4 w 4"/>
                <a:gd name="T3" fmla="*/ 668 h 668"/>
                <a:gd name="T4" fmla="*/ 0 w 4"/>
                <a:gd name="T5" fmla="*/ 66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68">
                  <a:moveTo>
                    <a:pt x="4" y="0"/>
                  </a:moveTo>
                  <a:lnTo>
                    <a:pt x="4" y="668"/>
                  </a:lnTo>
                  <a:lnTo>
                    <a:pt x="0" y="664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31" name="Freeform 63"/>
            <p:cNvSpPr>
              <a:spLocks/>
            </p:cNvSpPr>
            <p:nvPr/>
          </p:nvSpPr>
          <p:spPr bwMode="auto">
            <a:xfrm>
              <a:off x="3168" y="2600"/>
              <a:ext cx="4" cy="668"/>
            </a:xfrm>
            <a:custGeom>
              <a:avLst/>
              <a:gdLst>
                <a:gd name="T0" fmla="*/ 4 w 4"/>
                <a:gd name="T1" fmla="*/ 0 h 668"/>
                <a:gd name="T2" fmla="*/ 4 w 4"/>
                <a:gd name="T3" fmla="*/ 668 h 668"/>
                <a:gd name="T4" fmla="*/ 0 w 4"/>
                <a:gd name="T5" fmla="*/ 66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68">
                  <a:moveTo>
                    <a:pt x="4" y="0"/>
                  </a:moveTo>
                  <a:lnTo>
                    <a:pt x="4" y="668"/>
                  </a:lnTo>
                  <a:lnTo>
                    <a:pt x="0" y="664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32" name="Freeform 64"/>
            <p:cNvSpPr>
              <a:spLocks/>
            </p:cNvSpPr>
            <p:nvPr/>
          </p:nvSpPr>
          <p:spPr bwMode="auto">
            <a:xfrm>
              <a:off x="3248" y="2596"/>
              <a:ext cx="4" cy="668"/>
            </a:xfrm>
            <a:custGeom>
              <a:avLst/>
              <a:gdLst>
                <a:gd name="T0" fmla="*/ 4 w 4"/>
                <a:gd name="T1" fmla="*/ 0 h 668"/>
                <a:gd name="T2" fmla="*/ 4 w 4"/>
                <a:gd name="T3" fmla="*/ 668 h 668"/>
                <a:gd name="T4" fmla="*/ 0 w 4"/>
                <a:gd name="T5" fmla="*/ 66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68">
                  <a:moveTo>
                    <a:pt x="4" y="0"/>
                  </a:moveTo>
                  <a:lnTo>
                    <a:pt x="4" y="668"/>
                  </a:lnTo>
                  <a:lnTo>
                    <a:pt x="0" y="664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33" name="Freeform 65"/>
            <p:cNvSpPr>
              <a:spLocks/>
            </p:cNvSpPr>
            <p:nvPr/>
          </p:nvSpPr>
          <p:spPr bwMode="auto">
            <a:xfrm>
              <a:off x="3340" y="2558"/>
              <a:ext cx="1" cy="668"/>
            </a:xfrm>
            <a:custGeom>
              <a:avLst/>
              <a:gdLst>
                <a:gd name="T0" fmla="*/ 0 w 1"/>
                <a:gd name="T1" fmla="*/ 0 h 668"/>
                <a:gd name="T2" fmla="*/ 0 w 1"/>
                <a:gd name="T3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68">
                  <a:moveTo>
                    <a:pt x="0" y="0"/>
                  </a:moveTo>
                  <a:lnTo>
                    <a:pt x="0" y="6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34" name="Line 66"/>
            <p:cNvSpPr>
              <a:spLocks noChangeShapeType="1"/>
            </p:cNvSpPr>
            <p:nvPr/>
          </p:nvSpPr>
          <p:spPr bwMode="auto">
            <a:xfrm>
              <a:off x="3209" y="2722"/>
              <a:ext cx="0" cy="10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235" name="Freeform 67"/>
            <p:cNvSpPr>
              <a:spLocks/>
            </p:cNvSpPr>
            <p:nvPr/>
          </p:nvSpPr>
          <p:spPr bwMode="auto">
            <a:xfrm>
              <a:off x="2130" y="2002"/>
              <a:ext cx="1" cy="668"/>
            </a:xfrm>
            <a:custGeom>
              <a:avLst/>
              <a:gdLst>
                <a:gd name="T0" fmla="*/ 0 w 1"/>
                <a:gd name="T1" fmla="*/ 0 h 668"/>
                <a:gd name="T2" fmla="*/ 0 w 1"/>
                <a:gd name="T3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68">
                  <a:moveTo>
                    <a:pt x="0" y="0"/>
                  </a:moveTo>
                  <a:lnTo>
                    <a:pt x="0" y="6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55238" name="Line 70"/>
          <p:cNvSpPr>
            <a:spLocks noChangeShapeType="1"/>
          </p:cNvSpPr>
          <p:nvPr/>
        </p:nvSpPr>
        <p:spPr bwMode="auto">
          <a:xfrm>
            <a:off x="4375150" y="3073400"/>
            <a:ext cx="0" cy="4413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5239" name="Object 71"/>
          <p:cNvGraphicFramePr>
            <a:graphicFrameLocks noChangeAspect="1"/>
          </p:cNvGraphicFramePr>
          <p:nvPr/>
        </p:nvGraphicFramePr>
        <p:xfrm>
          <a:off x="738188" y="322263"/>
          <a:ext cx="82137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64" name="公式" r:id="rId19" imgW="4330440" imgH="228600" progId="Equation.3">
                  <p:embed/>
                </p:oleObj>
              </mc:Choice>
              <mc:Fallback>
                <p:oleObj name="公式" r:id="rId19" imgW="4330440" imgH="2286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22263"/>
                        <a:ext cx="82137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241" name="Text Box 73"/>
          <p:cNvSpPr txBox="1">
            <a:spLocks noChangeArrowheads="1"/>
          </p:cNvSpPr>
          <p:nvPr/>
        </p:nvSpPr>
        <p:spPr bwMode="auto">
          <a:xfrm>
            <a:off x="1266825" y="1614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055242" name="Rectangle 74"/>
          <p:cNvSpPr>
            <a:spLocks noGrp="1" noChangeArrowheads="1"/>
          </p:cNvSpPr>
          <p:nvPr>
            <p:ph type="title" idx="4294967295"/>
          </p:nvPr>
        </p:nvSpPr>
        <p:spPr>
          <a:xfrm>
            <a:off x="8181975" y="6343650"/>
            <a:ext cx="304800" cy="2667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055243" name="Rectangle 75"/>
          <p:cNvSpPr>
            <a:spLocks noChangeArrowheads="1"/>
          </p:cNvSpPr>
          <p:nvPr/>
        </p:nvSpPr>
        <p:spPr bwMode="auto">
          <a:xfrm>
            <a:off x="280988" y="250825"/>
            <a:ext cx="457200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</a:rPr>
              <a:t>8.</a:t>
            </a:r>
          </a:p>
        </p:txBody>
      </p:sp>
      <p:sp>
        <p:nvSpPr>
          <p:cNvPr id="2055246" name="AutoShape 7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5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5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5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5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51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5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5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5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55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51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5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5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5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55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55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55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55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55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55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55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55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55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55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55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55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51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55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51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55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52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170" grpId="0" animBg="1"/>
      <p:bldP spid="2055184" grpId="0" autoUpdateAnimBg="0"/>
      <p:bldP spid="2055186" grpId="0" autoUpdateAnimBg="0"/>
      <p:bldP spid="2055189" grpId="0" autoUpdateAnimBg="0"/>
      <p:bldP spid="2055190" grpId="0" autoUpdateAnimBg="0"/>
      <p:bldP spid="2055192" grpId="0" autoUpdateAnimBg="0"/>
      <p:bldP spid="2055193" grpId="0" autoUpdateAnimBg="0"/>
      <p:bldP spid="2055194" grpId="0" autoUpdateAnimBg="0"/>
      <p:bldP spid="2055196" grpId="0" autoUpdateAnimBg="0"/>
      <p:bldP spid="2055199" grpId="0" autoUpdateAnimBg="0"/>
      <p:bldP spid="2055200" grpId="0" autoUpdateAnimBg="0"/>
      <p:bldP spid="2055202" grpId="0" autoUpdateAnimBg="0"/>
      <p:bldP spid="2055213" grpId="0" animBg="1"/>
      <p:bldP spid="205524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194" name="Oval 2"/>
          <p:cNvSpPr>
            <a:spLocks noChangeArrowheads="1"/>
          </p:cNvSpPr>
          <p:nvPr/>
        </p:nvSpPr>
        <p:spPr bwMode="auto">
          <a:xfrm>
            <a:off x="2297113" y="877888"/>
            <a:ext cx="4141787" cy="4098925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50000">
                <a:srgbClr val="FF0000">
                  <a:gamma/>
                  <a:shade val="46275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195" name="Oval 3"/>
          <p:cNvSpPr>
            <a:spLocks noChangeArrowheads="1"/>
          </p:cNvSpPr>
          <p:nvPr/>
        </p:nvSpPr>
        <p:spPr bwMode="auto">
          <a:xfrm>
            <a:off x="2640013" y="3298825"/>
            <a:ext cx="3402012" cy="336708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6196" name="Group 4"/>
          <p:cNvGrpSpPr>
            <a:grpSpLocks/>
          </p:cNvGrpSpPr>
          <p:nvPr/>
        </p:nvGrpSpPr>
        <p:grpSpPr bwMode="auto">
          <a:xfrm>
            <a:off x="2627313" y="4038600"/>
            <a:ext cx="3417887" cy="1922463"/>
            <a:chOff x="1285" y="1585"/>
            <a:chExt cx="2899" cy="1634"/>
          </a:xfrm>
        </p:grpSpPr>
        <p:sp>
          <p:nvSpPr>
            <p:cNvPr id="2056197" name="Arc 5"/>
            <p:cNvSpPr>
              <a:spLocks/>
            </p:cNvSpPr>
            <p:nvPr/>
          </p:nvSpPr>
          <p:spPr bwMode="auto">
            <a:xfrm rot="-16155315">
              <a:off x="2253" y="1288"/>
              <a:ext cx="963" cy="2899"/>
            </a:xfrm>
            <a:custGeom>
              <a:avLst/>
              <a:gdLst>
                <a:gd name="G0" fmla="+- 3846 0 0"/>
                <a:gd name="G1" fmla="+- 21600 0 0"/>
                <a:gd name="G2" fmla="+- 21600 0 0"/>
                <a:gd name="T0" fmla="*/ 140 w 25446"/>
                <a:gd name="T1" fmla="*/ 320 h 43200"/>
                <a:gd name="T2" fmla="*/ 0 w 25446"/>
                <a:gd name="T3" fmla="*/ 42855 h 43200"/>
                <a:gd name="T4" fmla="*/ 3846 w 2544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46" h="43200" fill="none" extrusionOk="0">
                  <a:moveTo>
                    <a:pt x="140" y="320"/>
                  </a:moveTo>
                  <a:cubicBezTo>
                    <a:pt x="1363" y="107"/>
                    <a:pt x="2603" y="-1"/>
                    <a:pt x="3846" y="0"/>
                  </a:cubicBezTo>
                  <a:cubicBezTo>
                    <a:pt x="15775" y="0"/>
                    <a:pt x="25446" y="9670"/>
                    <a:pt x="25446" y="21600"/>
                  </a:cubicBezTo>
                  <a:cubicBezTo>
                    <a:pt x="25446" y="33529"/>
                    <a:pt x="15775" y="43200"/>
                    <a:pt x="3846" y="43200"/>
                  </a:cubicBezTo>
                  <a:cubicBezTo>
                    <a:pt x="2556" y="43200"/>
                    <a:pt x="1269" y="43084"/>
                    <a:pt x="0" y="42854"/>
                  </a:cubicBezTo>
                </a:path>
                <a:path w="25446" h="43200" stroke="0" extrusionOk="0">
                  <a:moveTo>
                    <a:pt x="140" y="320"/>
                  </a:moveTo>
                  <a:cubicBezTo>
                    <a:pt x="1363" y="107"/>
                    <a:pt x="2603" y="-1"/>
                    <a:pt x="3846" y="0"/>
                  </a:cubicBezTo>
                  <a:cubicBezTo>
                    <a:pt x="15775" y="0"/>
                    <a:pt x="25446" y="9670"/>
                    <a:pt x="25446" y="21600"/>
                  </a:cubicBezTo>
                  <a:cubicBezTo>
                    <a:pt x="25446" y="33529"/>
                    <a:pt x="15775" y="43200"/>
                    <a:pt x="3846" y="43200"/>
                  </a:cubicBezTo>
                  <a:cubicBezTo>
                    <a:pt x="2556" y="43200"/>
                    <a:pt x="1269" y="43084"/>
                    <a:pt x="0" y="42854"/>
                  </a:cubicBezTo>
                  <a:lnTo>
                    <a:pt x="3846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198" name="Arc 6"/>
            <p:cNvSpPr>
              <a:spLocks/>
            </p:cNvSpPr>
            <p:nvPr/>
          </p:nvSpPr>
          <p:spPr bwMode="auto">
            <a:xfrm rot="16155315" flipV="1">
              <a:off x="2323" y="550"/>
              <a:ext cx="821" cy="2891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6199" name="Group 7"/>
          <p:cNvGrpSpPr>
            <a:grpSpLocks/>
          </p:cNvGrpSpPr>
          <p:nvPr/>
        </p:nvGrpSpPr>
        <p:grpSpPr bwMode="auto">
          <a:xfrm>
            <a:off x="3417888" y="3106738"/>
            <a:ext cx="1768475" cy="3871912"/>
            <a:chOff x="1950" y="783"/>
            <a:chExt cx="1504" cy="3293"/>
          </a:xfrm>
        </p:grpSpPr>
        <p:sp>
          <p:nvSpPr>
            <p:cNvPr id="2056200" name="Arc 8"/>
            <p:cNvSpPr>
              <a:spLocks/>
            </p:cNvSpPr>
            <p:nvPr/>
          </p:nvSpPr>
          <p:spPr bwMode="auto">
            <a:xfrm rot="-23565385">
              <a:off x="2496" y="783"/>
              <a:ext cx="958" cy="2872"/>
            </a:xfrm>
            <a:custGeom>
              <a:avLst/>
              <a:gdLst>
                <a:gd name="G0" fmla="+- 3706 0 0"/>
                <a:gd name="G1" fmla="+- 21600 0 0"/>
                <a:gd name="G2" fmla="+- 21600 0 0"/>
                <a:gd name="T0" fmla="*/ 0 w 25306"/>
                <a:gd name="T1" fmla="*/ 320 h 43200"/>
                <a:gd name="T2" fmla="*/ 1825 w 25306"/>
                <a:gd name="T3" fmla="*/ 43118 h 43200"/>
                <a:gd name="T4" fmla="*/ 3706 w 2530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06" h="43200" fill="none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</a:path>
                <a:path w="25306" h="43200" stroke="0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  <a:lnTo>
                    <a:pt x="3706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201" name="Arc 9"/>
            <p:cNvSpPr>
              <a:spLocks/>
            </p:cNvSpPr>
            <p:nvPr/>
          </p:nvSpPr>
          <p:spPr bwMode="auto">
            <a:xfrm rot="8745243" flipV="1">
              <a:off x="1950" y="1195"/>
              <a:ext cx="821" cy="2881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6202" name="Group 10"/>
          <p:cNvGrpSpPr>
            <a:grpSpLocks/>
          </p:cNvGrpSpPr>
          <p:nvPr/>
        </p:nvGrpSpPr>
        <p:grpSpPr bwMode="auto">
          <a:xfrm>
            <a:off x="3489325" y="3122613"/>
            <a:ext cx="1798638" cy="3817937"/>
            <a:chOff x="2010" y="805"/>
            <a:chExt cx="1530" cy="3247"/>
          </a:xfrm>
        </p:grpSpPr>
        <p:sp>
          <p:nvSpPr>
            <p:cNvPr id="2056203" name="Arc 11"/>
            <p:cNvSpPr>
              <a:spLocks/>
            </p:cNvSpPr>
            <p:nvPr/>
          </p:nvSpPr>
          <p:spPr bwMode="auto">
            <a:xfrm rot="-19708978" flipH="1" flipV="1">
              <a:off x="2010" y="805"/>
              <a:ext cx="959" cy="2869"/>
            </a:xfrm>
            <a:custGeom>
              <a:avLst/>
              <a:gdLst>
                <a:gd name="G0" fmla="+- 3706 0 0"/>
                <a:gd name="G1" fmla="+- 21600 0 0"/>
                <a:gd name="G2" fmla="+- 21600 0 0"/>
                <a:gd name="T0" fmla="*/ 0 w 25306"/>
                <a:gd name="T1" fmla="*/ 320 h 43200"/>
                <a:gd name="T2" fmla="*/ 1825 w 25306"/>
                <a:gd name="T3" fmla="*/ 43118 h 43200"/>
                <a:gd name="T4" fmla="*/ 3706 w 2530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06" h="43200" fill="none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</a:path>
                <a:path w="25306" h="43200" stroke="0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  <a:lnTo>
                    <a:pt x="3706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204" name="Arc 12"/>
            <p:cNvSpPr>
              <a:spLocks/>
            </p:cNvSpPr>
            <p:nvPr/>
          </p:nvSpPr>
          <p:spPr bwMode="auto">
            <a:xfrm rot="12601651" flipH="1">
              <a:off x="2719" y="1177"/>
              <a:ext cx="821" cy="2875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6205" name="Freeform 13"/>
          <p:cNvSpPr>
            <a:spLocks/>
          </p:cNvSpPr>
          <p:nvPr/>
        </p:nvSpPr>
        <p:spPr bwMode="auto">
          <a:xfrm>
            <a:off x="2279650" y="860425"/>
            <a:ext cx="4178300" cy="3640138"/>
          </a:xfrm>
          <a:custGeom>
            <a:avLst/>
            <a:gdLst>
              <a:gd name="T0" fmla="*/ 87 w 2632"/>
              <a:gd name="T1" fmla="*/ 1746 h 2293"/>
              <a:gd name="T2" fmla="*/ 13 w 2632"/>
              <a:gd name="T3" fmla="*/ 1500 h 2293"/>
              <a:gd name="T4" fmla="*/ 3 w 2632"/>
              <a:gd name="T5" fmla="*/ 1215 h 2293"/>
              <a:gd name="T6" fmla="*/ 61 w 2632"/>
              <a:gd name="T7" fmla="*/ 979 h 2293"/>
              <a:gd name="T8" fmla="*/ 105 w 2632"/>
              <a:gd name="T9" fmla="*/ 843 h 2293"/>
              <a:gd name="T10" fmla="*/ 168 w 2632"/>
              <a:gd name="T11" fmla="*/ 711 h 2293"/>
              <a:gd name="T12" fmla="*/ 223 w 2632"/>
              <a:gd name="T13" fmla="*/ 604 h 2293"/>
              <a:gd name="T14" fmla="*/ 324 w 2632"/>
              <a:gd name="T15" fmla="*/ 457 h 2293"/>
              <a:gd name="T16" fmla="*/ 474 w 2632"/>
              <a:gd name="T17" fmla="*/ 300 h 2293"/>
              <a:gd name="T18" fmla="*/ 796 w 2632"/>
              <a:gd name="T19" fmla="*/ 104 h 2293"/>
              <a:gd name="T20" fmla="*/ 1088 w 2632"/>
              <a:gd name="T21" fmla="*/ 20 h 2293"/>
              <a:gd name="T22" fmla="*/ 1310 w 2632"/>
              <a:gd name="T23" fmla="*/ 0 h 2293"/>
              <a:gd name="T24" fmla="*/ 1528 w 2632"/>
              <a:gd name="T25" fmla="*/ 16 h 2293"/>
              <a:gd name="T26" fmla="*/ 1794 w 2632"/>
              <a:gd name="T27" fmla="*/ 88 h 2293"/>
              <a:gd name="T28" fmla="*/ 1963 w 2632"/>
              <a:gd name="T29" fmla="*/ 172 h 2293"/>
              <a:gd name="T30" fmla="*/ 2103 w 2632"/>
              <a:gd name="T31" fmla="*/ 262 h 2293"/>
              <a:gd name="T32" fmla="*/ 2233 w 2632"/>
              <a:gd name="T33" fmla="*/ 390 h 2293"/>
              <a:gd name="T34" fmla="*/ 2419 w 2632"/>
              <a:gd name="T35" fmla="*/ 639 h 2293"/>
              <a:gd name="T36" fmla="*/ 2548 w 2632"/>
              <a:gd name="T37" fmla="*/ 907 h 2293"/>
              <a:gd name="T38" fmla="*/ 2608 w 2632"/>
              <a:gd name="T39" fmla="*/ 1111 h 2293"/>
              <a:gd name="T40" fmla="*/ 2632 w 2632"/>
              <a:gd name="T41" fmla="*/ 1273 h 2293"/>
              <a:gd name="T42" fmla="*/ 2617 w 2632"/>
              <a:gd name="T43" fmla="*/ 1459 h 2293"/>
              <a:gd name="T44" fmla="*/ 2569 w 2632"/>
              <a:gd name="T45" fmla="*/ 1627 h 2293"/>
              <a:gd name="T46" fmla="*/ 2505 w 2632"/>
              <a:gd name="T47" fmla="*/ 1809 h 2293"/>
              <a:gd name="T48" fmla="*/ 2421 w 2632"/>
              <a:gd name="T49" fmla="*/ 1954 h 2293"/>
              <a:gd name="T50" fmla="*/ 2332 w 2632"/>
              <a:gd name="T51" fmla="*/ 2098 h 2293"/>
              <a:gd name="T52" fmla="*/ 2242 w 2632"/>
              <a:gd name="T53" fmla="*/ 2197 h 2293"/>
              <a:gd name="T54" fmla="*/ 1987 w 2632"/>
              <a:gd name="T55" fmla="*/ 2257 h 2293"/>
              <a:gd name="T56" fmla="*/ 1546 w 2632"/>
              <a:gd name="T57" fmla="*/ 2287 h 2293"/>
              <a:gd name="T58" fmla="*/ 1090 w 2632"/>
              <a:gd name="T59" fmla="*/ 2281 h 2293"/>
              <a:gd name="T60" fmla="*/ 868 w 2632"/>
              <a:gd name="T61" fmla="*/ 2264 h 2293"/>
              <a:gd name="T62" fmla="*/ 586 w 2632"/>
              <a:gd name="T63" fmla="*/ 2230 h 2293"/>
              <a:gd name="T64" fmla="*/ 362 w 2632"/>
              <a:gd name="T65" fmla="*/ 2180 h 2293"/>
              <a:gd name="T66" fmla="*/ 225 w 2632"/>
              <a:gd name="T67" fmla="*/ 2026 h 2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632" h="2293">
                <a:moveTo>
                  <a:pt x="147" y="1893"/>
                </a:moveTo>
                <a:lnTo>
                  <a:pt x="87" y="1746"/>
                </a:lnTo>
                <a:lnTo>
                  <a:pt x="46" y="1624"/>
                </a:lnTo>
                <a:lnTo>
                  <a:pt x="13" y="1500"/>
                </a:lnTo>
                <a:lnTo>
                  <a:pt x="0" y="1381"/>
                </a:lnTo>
                <a:lnTo>
                  <a:pt x="3" y="1215"/>
                </a:lnTo>
                <a:lnTo>
                  <a:pt x="28" y="1090"/>
                </a:lnTo>
                <a:lnTo>
                  <a:pt x="61" y="979"/>
                </a:lnTo>
                <a:lnTo>
                  <a:pt x="96" y="895"/>
                </a:lnTo>
                <a:lnTo>
                  <a:pt x="105" y="843"/>
                </a:lnTo>
                <a:lnTo>
                  <a:pt x="133" y="777"/>
                </a:lnTo>
                <a:lnTo>
                  <a:pt x="168" y="711"/>
                </a:lnTo>
                <a:lnTo>
                  <a:pt x="198" y="660"/>
                </a:lnTo>
                <a:lnTo>
                  <a:pt x="223" y="604"/>
                </a:lnTo>
                <a:lnTo>
                  <a:pt x="270" y="528"/>
                </a:lnTo>
                <a:lnTo>
                  <a:pt x="324" y="457"/>
                </a:lnTo>
                <a:lnTo>
                  <a:pt x="396" y="379"/>
                </a:lnTo>
                <a:lnTo>
                  <a:pt x="474" y="300"/>
                </a:lnTo>
                <a:lnTo>
                  <a:pt x="628" y="192"/>
                </a:lnTo>
                <a:lnTo>
                  <a:pt x="796" y="104"/>
                </a:lnTo>
                <a:lnTo>
                  <a:pt x="960" y="50"/>
                </a:lnTo>
                <a:lnTo>
                  <a:pt x="1088" y="20"/>
                </a:lnTo>
                <a:lnTo>
                  <a:pt x="1218" y="2"/>
                </a:lnTo>
                <a:lnTo>
                  <a:pt x="1310" y="0"/>
                </a:lnTo>
                <a:lnTo>
                  <a:pt x="1384" y="2"/>
                </a:lnTo>
                <a:lnTo>
                  <a:pt x="1528" y="16"/>
                </a:lnTo>
                <a:lnTo>
                  <a:pt x="1652" y="44"/>
                </a:lnTo>
                <a:lnTo>
                  <a:pt x="1794" y="88"/>
                </a:lnTo>
                <a:lnTo>
                  <a:pt x="1866" y="120"/>
                </a:lnTo>
                <a:lnTo>
                  <a:pt x="1963" y="172"/>
                </a:lnTo>
                <a:lnTo>
                  <a:pt x="2031" y="208"/>
                </a:lnTo>
                <a:lnTo>
                  <a:pt x="2103" y="262"/>
                </a:lnTo>
                <a:lnTo>
                  <a:pt x="2161" y="319"/>
                </a:lnTo>
                <a:lnTo>
                  <a:pt x="2233" y="390"/>
                </a:lnTo>
                <a:lnTo>
                  <a:pt x="2337" y="511"/>
                </a:lnTo>
                <a:lnTo>
                  <a:pt x="2419" y="639"/>
                </a:lnTo>
                <a:lnTo>
                  <a:pt x="2494" y="778"/>
                </a:lnTo>
                <a:lnTo>
                  <a:pt x="2548" y="907"/>
                </a:lnTo>
                <a:lnTo>
                  <a:pt x="2574" y="1036"/>
                </a:lnTo>
                <a:lnTo>
                  <a:pt x="2608" y="1111"/>
                </a:lnTo>
                <a:lnTo>
                  <a:pt x="2623" y="1195"/>
                </a:lnTo>
                <a:lnTo>
                  <a:pt x="2632" y="1273"/>
                </a:lnTo>
                <a:lnTo>
                  <a:pt x="2629" y="1348"/>
                </a:lnTo>
                <a:lnTo>
                  <a:pt x="2617" y="1459"/>
                </a:lnTo>
                <a:lnTo>
                  <a:pt x="2593" y="1576"/>
                </a:lnTo>
                <a:lnTo>
                  <a:pt x="2569" y="1627"/>
                </a:lnTo>
                <a:lnTo>
                  <a:pt x="2538" y="1696"/>
                </a:lnTo>
                <a:lnTo>
                  <a:pt x="2505" y="1809"/>
                </a:lnTo>
                <a:lnTo>
                  <a:pt x="2458" y="1890"/>
                </a:lnTo>
                <a:lnTo>
                  <a:pt x="2421" y="1954"/>
                </a:lnTo>
                <a:lnTo>
                  <a:pt x="2377" y="2031"/>
                </a:lnTo>
                <a:lnTo>
                  <a:pt x="2332" y="2098"/>
                </a:lnTo>
                <a:lnTo>
                  <a:pt x="2301" y="2148"/>
                </a:lnTo>
                <a:lnTo>
                  <a:pt x="2242" y="2197"/>
                </a:lnTo>
                <a:lnTo>
                  <a:pt x="2152" y="2227"/>
                </a:lnTo>
                <a:lnTo>
                  <a:pt x="1987" y="2257"/>
                </a:lnTo>
                <a:lnTo>
                  <a:pt x="1804" y="2272"/>
                </a:lnTo>
                <a:lnTo>
                  <a:pt x="1546" y="2287"/>
                </a:lnTo>
                <a:lnTo>
                  <a:pt x="1306" y="2293"/>
                </a:lnTo>
                <a:lnTo>
                  <a:pt x="1090" y="2281"/>
                </a:lnTo>
                <a:lnTo>
                  <a:pt x="986" y="2274"/>
                </a:lnTo>
                <a:lnTo>
                  <a:pt x="868" y="2264"/>
                </a:lnTo>
                <a:lnTo>
                  <a:pt x="736" y="2249"/>
                </a:lnTo>
                <a:lnTo>
                  <a:pt x="586" y="2230"/>
                </a:lnTo>
                <a:lnTo>
                  <a:pt x="456" y="2208"/>
                </a:lnTo>
                <a:lnTo>
                  <a:pt x="362" y="2180"/>
                </a:lnTo>
                <a:lnTo>
                  <a:pt x="301" y="2137"/>
                </a:lnTo>
                <a:lnTo>
                  <a:pt x="225" y="2026"/>
                </a:lnTo>
                <a:lnTo>
                  <a:pt x="147" y="1893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rgbClr val="FF0000">
                  <a:gamma/>
                  <a:shade val="50588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56206" name="Group 14"/>
          <p:cNvGrpSpPr>
            <a:grpSpLocks/>
          </p:cNvGrpSpPr>
          <p:nvPr/>
        </p:nvGrpSpPr>
        <p:grpSpPr bwMode="auto">
          <a:xfrm>
            <a:off x="2051050" y="2239963"/>
            <a:ext cx="4916488" cy="4483100"/>
            <a:chOff x="1247" y="638"/>
            <a:chExt cx="3097" cy="2824"/>
          </a:xfrm>
        </p:grpSpPr>
        <p:sp>
          <p:nvSpPr>
            <p:cNvPr id="2056207" name="Text Box 15"/>
            <p:cNvSpPr txBox="1">
              <a:spLocks noChangeArrowheads="1"/>
            </p:cNvSpPr>
            <p:nvPr/>
          </p:nvSpPr>
          <p:spPr bwMode="auto">
            <a:xfrm>
              <a:off x="2349" y="2229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0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56208" name="Text Box 16"/>
            <p:cNvSpPr txBox="1">
              <a:spLocks noChangeArrowheads="1"/>
            </p:cNvSpPr>
            <p:nvPr/>
          </p:nvSpPr>
          <p:spPr bwMode="auto">
            <a:xfrm>
              <a:off x="1247" y="3206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56209" name="Text Box 17"/>
            <p:cNvSpPr txBox="1">
              <a:spLocks noChangeArrowheads="1"/>
            </p:cNvSpPr>
            <p:nvPr/>
          </p:nvSpPr>
          <p:spPr bwMode="auto">
            <a:xfrm>
              <a:off x="2684" y="638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z</a:t>
              </a:r>
              <a:r>
                <a:rPr lang="en-US" altLang="zh-CN" sz="1800" b="1" i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56210" name="Text Box 18"/>
            <p:cNvSpPr txBox="1">
              <a:spLocks noChangeArrowheads="1"/>
            </p:cNvSpPr>
            <p:nvPr/>
          </p:nvSpPr>
          <p:spPr bwMode="auto">
            <a:xfrm>
              <a:off x="4095" y="3231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>
                  <a:solidFill>
                    <a:schemeClr val="tx1"/>
                  </a:solidFill>
                </a:rPr>
                <a:t>y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grpSp>
          <p:nvGrpSpPr>
            <p:cNvPr id="2056211" name="Group 19"/>
            <p:cNvGrpSpPr>
              <a:grpSpLocks/>
            </p:cNvGrpSpPr>
            <p:nvPr/>
          </p:nvGrpSpPr>
          <p:grpSpPr bwMode="auto">
            <a:xfrm>
              <a:off x="1442" y="760"/>
              <a:ext cx="2653" cy="2471"/>
              <a:chOff x="1442" y="760"/>
              <a:chExt cx="2653" cy="2471"/>
            </a:xfrm>
          </p:grpSpPr>
          <p:sp>
            <p:nvSpPr>
              <p:cNvPr id="2056212" name="Line 20"/>
              <p:cNvSpPr>
                <a:spLocks noChangeShapeType="1"/>
              </p:cNvSpPr>
              <p:nvPr/>
            </p:nvSpPr>
            <p:spPr bwMode="auto">
              <a:xfrm flipV="1">
                <a:off x="2739" y="760"/>
                <a:ext cx="0" cy="162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213" name="Line 21"/>
              <p:cNvSpPr>
                <a:spLocks noChangeShapeType="1"/>
              </p:cNvSpPr>
              <p:nvPr/>
            </p:nvSpPr>
            <p:spPr bwMode="auto">
              <a:xfrm flipH="1">
                <a:off x="1442" y="2376"/>
                <a:ext cx="1294" cy="83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214" name="Line 22"/>
              <p:cNvSpPr>
                <a:spLocks noChangeShapeType="1"/>
              </p:cNvSpPr>
              <p:nvPr/>
            </p:nvSpPr>
            <p:spPr bwMode="auto">
              <a:xfrm>
                <a:off x="2736" y="2379"/>
                <a:ext cx="1359" cy="852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056215" name="Group 23"/>
          <p:cNvGrpSpPr>
            <a:grpSpLocks/>
          </p:cNvGrpSpPr>
          <p:nvPr/>
        </p:nvGrpSpPr>
        <p:grpSpPr bwMode="auto">
          <a:xfrm>
            <a:off x="2281238" y="1779588"/>
            <a:ext cx="4160837" cy="2339975"/>
            <a:chOff x="1285" y="1585"/>
            <a:chExt cx="2899" cy="1634"/>
          </a:xfrm>
        </p:grpSpPr>
        <p:sp>
          <p:nvSpPr>
            <p:cNvPr id="2056216" name="Arc 24"/>
            <p:cNvSpPr>
              <a:spLocks/>
            </p:cNvSpPr>
            <p:nvPr/>
          </p:nvSpPr>
          <p:spPr bwMode="auto">
            <a:xfrm rot="-16155315">
              <a:off x="2253" y="1288"/>
              <a:ext cx="963" cy="2899"/>
            </a:xfrm>
            <a:custGeom>
              <a:avLst/>
              <a:gdLst>
                <a:gd name="G0" fmla="+- 3846 0 0"/>
                <a:gd name="G1" fmla="+- 21600 0 0"/>
                <a:gd name="G2" fmla="+- 21600 0 0"/>
                <a:gd name="T0" fmla="*/ 140 w 25446"/>
                <a:gd name="T1" fmla="*/ 320 h 43200"/>
                <a:gd name="T2" fmla="*/ 0 w 25446"/>
                <a:gd name="T3" fmla="*/ 42855 h 43200"/>
                <a:gd name="T4" fmla="*/ 3846 w 2544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46" h="43200" fill="none" extrusionOk="0">
                  <a:moveTo>
                    <a:pt x="140" y="320"/>
                  </a:moveTo>
                  <a:cubicBezTo>
                    <a:pt x="1363" y="107"/>
                    <a:pt x="2603" y="-1"/>
                    <a:pt x="3846" y="0"/>
                  </a:cubicBezTo>
                  <a:cubicBezTo>
                    <a:pt x="15775" y="0"/>
                    <a:pt x="25446" y="9670"/>
                    <a:pt x="25446" y="21600"/>
                  </a:cubicBezTo>
                  <a:cubicBezTo>
                    <a:pt x="25446" y="33529"/>
                    <a:pt x="15775" y="43200"/>
                    <a:pt x="3846" y="43200"/>
                  </a:cubicBezTo>
                  <a:cubicBezTo>
                    <a:pt x="2556" y="43200"/>
                    <a:pt x="1269" y="43084"/>
                    <a:pt x="0" y="42854"/>
                  </a:cubicBezTo>
                </a:path>
                <a:path w="25446" h="43200" stroke="0" extrusionOk="0">
                  <a:moveTo>
                    <a:pt x="140" y="320"/>
                  </a:moveTo>
                  <a:cubicBezTo>
                    <a:pt x="1363" y="107"/>
                    <a:pt x="2603" y="-1"/>
                    <a:pt x="3846" y="0"/>
                  </a:cubicBezTo>
                  <a:cubicBezTo>
                    <a:pt x="15775" y="0"/>
                    <a:pt x="25446" y="9670"/>
                    <a:pt x="25446" y="21600"/>
                  </a:cubicBezTo>
                  <a:cubicBezTo>
                    <a:pt x="25446" y="33529"/>
                    <a:pt x="15775" y="43200"/>
                    <a:pt x="3846" y="43200"/>
                  </a:cubicBezTo>
                  <a:cubicBezTo>
                    <a:pt x="2556" y="43200"/>
                    <a:pt x="1269" y="43084"/>
                    <a:pt x="0" y="42854"/>
                  </a:cubicBezTo>
                  <a:lnTo>
                    <a:pt x="3846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217" name="Arc 25"/>
            <p:cNvSpPr>
              <a:spLocks/>
            </p:cNvSpPr>
            <p:nvPr/>
          </p:nvSpPr>
          <p:spPr bwMode="auto">
            <a:xfrm rot="16155315" flipV="1">
              <a:off x="2323" y="550"/>
              <a:ext cx="821" cy="2891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6218" name="Group 26"/>
          <p:cNvGrpSpPr>
            <a:grpSpLocks/>
          </p:cNvGrpSpPr>
          <p:nvPr/>
        </p:nvGrpSpPr>
        <p:grpSpPr bwMode="auto">
          <a:xfrm>
            <a:off x="3243263" y="644525"/>
            <a:ext cx="2152650" cy="4713288"/>
            <a:chOff x="1950" y="783"/>
            <a:chExt cx="1504" cy="3293"/>
          </a:xfrm>
        </p:grpSpPr>
        <p:sp>
          <p:nvSpPr>
            <p:cNvPr id="2056219" name="Arc 27"/>
            <p:cNvSpPr>
              <a:spLocks/>
            </p:cNvSpPr>
            <p:nvPr/>
          </p:nvSpPr>
          <p:spPr bwMode="auto">
            <a:xfrm rot="-23565385">
              <a:off x="2496" y="783"/>
              <a:ext cx="958" cy="2872"/>
            </a:xfrm>
            <a:custGeom>
              <a:avLst/>
              <a:gdLst>
                <a:gd name="G0" fmla="+- 3706 0 0"/>
                <a:gd name="G1" fmla="+- 21600 0 0"/>
                <a:gd name="G2" fmla="+- 21600 0 0"/>
                <a:gd name="T0" fmla="*/ 0 w 25306"/>
                <a:gd name="T1" fmla="*/ 320 h 43200"/>
                <a:gd name="T2" fmla="*/ 1825 w 25306"/>
                <a:gd name="T3" fmla="*/ 43118 h 43200"/>
                <a:gd name="T4" fmla="*/ 3706 w 2530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06" h="43200" fill="none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</a:path>
                <a:path w="25306" h="43200" stroke="0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  <a:lnTo>
                    <a:pt x="3706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220" name="Arc 28"/>
            <p:cNvSpPr>
              <a:spLocks/>
            </p:cNvSpPr>
            <p:nvPr/>
          </p:nvSpPr>
          <p:spPr bwMode="auto">
            <a:xfrm rot="8745243" flipV="1">
              <a:off x="1950" y="1195"/>
              <a:ext cx="821" cy="2881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6221" name="Group 29"/>
          <p:cNvGrpSpPr>
            <a:grpSpLocks/>
          </p:cNvGrpSpPr>
          <p:nvPr/>
        </p:nvGrpSpPr>
        <p:grpSpPr bwMode="auto">
          <a:xfrm>
            <a:off x="3330575" y="663575"/>
            <a:ext cx="2189163" cy="4648200"/>
            <a:chOff x="2010" y="805"/>
            <a:chExt cx="1530" cy="3247"/>
          </a:xfrm>
        </p:grpSpPr>
        <p:sp>
          <p:nvSpPr>
            <p:cNvPr id="2056222" name="Arc 30"/>
            <p:cNvSpPr>
              <a:spLocks/>
            </p:cNvSpPr>
            <p:nvPr/>
          </p:nvSpPr>
          <p:spPr bwMode="auto">
            <a:xfrm rot="-19708978" flipH="1" flipV="1">
              <a:off x="2010" y="805"/>
              <a:ext cx="959" cy="2869"/>
            </a:xfrm>
            <a:custGeom>
              <a:avLst/>
              <a:gdLst>
                <a:gd name="G0" fmla="+- 3706 0 0"/>
                <a:gd name="G1" fmla="+- 21600 0 0"/>
                <a:gd name="G2" fmla="+- 21600 0 0"/>
                <a:gd name="T0" fmla="*/ 0 w 25306"/>
                <a:gd name="T1" fmla="*/ 320 h 43200"/>
                <a:gd name="T2" fmla="*/ 1825 w 25306"/>
                <a:gd name="T3" fmla="*/ 43118 h 43200"/>
                <a:gd name="T4" fmla="*/ 3706 w 2530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06" h="43200" fill="none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</a:path>
                <a:path w="25306" h="43200" stroke="0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  <a:lnTo>
                    <a:pt x="3706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223" name="Arc 31"/>
            <p:cNvSpPr>
              <a:spLocks/>
            </p:cNvSpPr>
            <p:nvPr/>
          </p:nvSpPr>
          <p:spPr bwMode="auto">
            <a:xfrm rot="12601651" flipH="1">
              <a:off x="2719" y="1177"/>
              <a:ext cx="821" cy="2875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6224" name="Text Box 32"/>
          <p:cNvSpPr txBox="1">
            <a:spLocks noChangeArrowheads="1"/>
          </p:cNvSpPr>
          <p:nvPr/>
        </p:nvSpPr>
        <p:spPr bwMode="auto">
          <a:xfrm>
            <a:off x="4405313" y="26638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a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56225" name="Arc 33"/>
          <p:cNvSpPr>
            <a:spLocks/>
          </p:cNvSpPr>
          <p:nvPr/>
        </p:nvSpPr>
        <p:spPr bwMode="auto">
          <a:xfrm rot="6182996">
            <a:off x="3292475" y="2736850"/>
            <a:ext cx="1843088" cy="2668588"/>
          </a:xfrm>
          <a:custGeom>
            <a:avLst/>
            <a:gdLst>
              <a:gd name="G0" fmla="+- 0 0 0"/>
              <a:gd name="G1" fmla="+- 15844 0 0"/>
              <a:gd name="G2" fmla="+- 21600 0 0"/>
              <a:gd name="T0" fmla="*/ 14681 w 21600"/>
              <a:gd name="T1" fmla="*/ 0 h 29406"/>
              <a:gd name="T2" fmla="*/ 16812 w 21600"/>
              <a:gd name="T3" fmla="*/ 29406 h 29406"/>
              <a:gd name="T4" fmla="*/ 0 w 21600"/>
              <a:gd name="T5" fmla="*/ 15844 h 29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406" fill="none" extrusionOk="0">
                <a:moveTo>
                  <a:pt x="14680" y="0"/>
                </a:moveTo>
                <a:cubicBezTo>
                  <a:pt x="19092" y="4087"/>
                  <a:pt x="21600" y="9829"/>
                  <a:pt x="21600" y="15844"/>
                </a:cubicBezTo>
                <a:cubicBezTo>
                  <a:pt x="21600" y="20778"/>
                  <a:pt x="19910" y="25564"/>
                  <a:pt x="16811" y="29405"/>
                </a:cubicBezTo>
              </a:path>
              <a:path w="21600" h="29406" stroke="0" extrusionOk="0">
                <a:moveTo>
                  <a:pt x="14680" y="0"/>
                </a:moveTo>
                <a:cubicBezTo>
                  <a:pt x="19092" y="4087"/>
                  <a:pt x="21600" y="9829"/>
                  <a:pt x="21600" y="15844"/>
                </a:cubicBezTo>
                <a:cubicBezTo>
                  <a:pt x="21600" y="20778"/>
                  <a:pt x="19910" y="25564"/>
                  <a:pt x="16811" y="29405"/>
                </a:cubicBezTo>
                <a:lnTo>
                  <a:pt x="0" y="15844"/>
                </a:lnTo>
                <a:close/>
              </a:path>
            </a:pathLst>
          </a:cu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6226" name="Oval 34"/>
          <p:cNvSpPr>
            <a:spLocks noChangeArrowheads="1"/>
          </p:cNvSpPr>
          <p:nvPr/>
        </p:nvSpPr>
        <p:spPr bwMode="auto">
          <a:xfrm>
            <a:off x="4348163" y="2824163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6227" name="Arc 35"/>
          <p:cNvSpPr>
            <a:spLocks/>
          </p:cNvSpPr>
          <p:nvPr/>
        </p:nvSpPr>
        <p:spPr bwMode="auto">
          <a:xfrm rot="-462347">
            <a:off x="2776538" y="3287713"/>
            <a:ext cx="3103562" cy="1741487"/>
          </a:xfrm>
          <a:custGeom>
            <a:avLst/>
            <a:gdLst>
              <a:gd name="G0" fmla="+- 18095 0 0"/>
              <a:gd name="G1" fmla="+- 21600 0 0"/>
              <a:gd name="G2" fmla="+- 21600 0 0"/>
              <a:gd name="T0" fmla="*/ 0 w 38617"/>
              <a:gd name="T1" fmla="*/ 9804 h 21600"/>
              <a:gd name="T2" fmla="*/ 38617 w 38617"/>
              <a:gd name="T3" fmla="*/ 14861 h 21600"/>
              <a:gd name="T4" fmla="*/ 18095 w 3861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617" h="21600" fill="none" extrusionOk="0">
                <a:moveTo>
                  <a:pt x="0" y="9804"/>
                </a:moveTo>
                <a:cubicBezTo>
                  <a:pt x="3987" y="3688"/>
                  <a:pt x="10794" y="-1"/>
                  <a:pt x="18095" y="0"/>
                </a:cubicBezTo>
                <a:cubicBezTo>
                  <a:pt x="27427" y="0"/>
                  <a:pt x="35705" y="5994"/>
                  <a:pt x="38616" y="14861"/>
                </a:cubicBezTo>
              </a:path>
              <a:path w="38617" h="21600" stroke="0" extrusionOk="0">
                <a:moveTo>
                  <a:pt x="0" y="9804"/>
                </a:moveTo>
                <a:cubicBezTo>
                  <a:pt x="3987" y="3688"/>
                  <a:pt x="10794" y="-1"/>
                  <a:pt x="18095" y="0"/>
                </a:cubicBezTo>
                <a:cubicBezTo>
                  <a:pt x="27427" y="0"/>
                  <a:pt x="35705" y="5994"/>
                  <a:pt x="38616" y="14861"/>
                </a:cubicBezTo>
                <a:lnTo>
                  <a:pt x="18095" y="21600"/>
                </a:lnTo>
                <a:close/>
              </a:path>
            </a:pathLst>
          </a:cu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6228" name="Oval 36"/>
          <p:cNvSpPr>
            <a:spLocks noChangeArrowheads="1"/>
          </p:cNvSpPr>
          <p:nvPr/>
        </p:nvSpPr>
        <p:spPr bwMode="auto">
          <a:xfrm>
            <a:off x="4341813" y="3219450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6229" name="Text Box 37"/>
          <p:cNvSpPr txBox="1">
            <a:spLocks noChangeArrowheads="1"/>
          </p:cNvSpPr>
          <p:nvPr/>
        </p:nvSpPr>
        <p:spPr bwMode="auto">
          <a:xfrm>
            <a:off x="4391025" y="3001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chemeClr val="accent1"/>
                </a:solidFill>
              </a:rPr>
              <a:t>b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pSp>
        <p:nvGrpSpPr>
          <p:cNvPr id="2056230" name="Group 38"/>
          <p:cNvGrpSpPr>
            <a:grpSpLocks/>
          </p:cNvGrpSpPr>
          <p:nvPr/>
        </p:nvGrpSpPr>
        <p:grpSpPr bwMode="auto">
          <a:xfrm>
            <a:off x="3062288" y="4375150"/>
            <a:ext cx="2609850" cy="479425"/>
            <a:chOff x="1929" y="2756"/>
            <a:chExt cx="1644" cy="302"/>
          </a:xfrm>
        </p:grpSpPr>
        <p:sp>
          <p:nvSpPr>
            <p:cNvPr id="2056231" name="Freeform 39"/>
            <p:cNvSpPr>
              <a:spLocks/>
            </p:cNvSpPr>
            <p:nvPr/>
          </p:nvSpPr>
          <p:spPr bwMode="auto">
            <a:xfrm>
              <a:off x="1929" y="2756"/>
              <a:ext cx="302" cy="268"/>
            </a:xfrm>
            <a:custGeom>
              <a:avLst/>
              <a:gdLst>
                <a:gd name="T0" fmla="*/ 0 w 302"/>
                <a:gd name="T1" fmla="*/ 0 h 268"/>
                <a:gd name="T2" fmla="*/ 42 w 302"/>
                <a:gd name="T3" fmla="*/ 79 h 268"/>
                <a:gd name="T4" fmla="*/ 89 w 302"/>
                <a:gd name="T5" fmla="*/ 139 h 268"/>
                <a:gd name="T6" fmla="*/ 186 w 302"/>
                <a:gd name="T7" fmla="*/ 219 h 268"/>
                <a:gd name="T8" fmla="*/ 302 w 302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268">
                  <a:moveTo>
                    <a:pt x="0" y="0"/>
                  </a:moveTo>
                  <a:cubicBezTo>
                    <a:pt x="7" y="13"/>
                    <a:pt x="27" y="56"/>
                    <a:pt x="42" y="79"/>
                  </a:cubicBezTo>
                  <a:cubicBezTo>
                    <a:pt x="57" y="102"/>
                    <a:pt x="65" y="116"/>
                    <a:pt x="89" y="139"/>
                  </a:cubicBezTo>
                  <a:cubicBezTo>
                    <a:pt x="113" y="162"/>
                    <a:pt x="151" y="198"/>
                    <a:pt x="186" y="219"/>
                  </a:cubicBezTo>
                  <a:cubicBezTo>
                    <a:pt x="221" y="240"/>
                    <a:pt x="278" y="258"/>
                    <a:pt x="302" y="268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6232" name="Freeform 40"/>
            <p:cNvSpPr>
              <a:spLocks/>
            </p:cNvSpPr>
            <p:nvPr/>
          </p:nvSpPr>
          <p:spPr bwMode="auto">
            <a:xfrm>
              <a:off x="2141" y="2829"/>
              <a:ext cx="786" cy="229"/>
            </a:xfrm>
            <a:custGeom>
              <a:avLst/>
              <a:gdLst>
                <a:gd name="T0" fmla="*/ 0 w 786"/>
                <a:gd name="T1" fmla="*/ 155 h 229"/>
                <a:gd name="T2" fmla="*/ 54 w 786"/>
                <a:gd name="T3" fmla="*/ 191 h 229"/>
                <a:gd name="T4" fmla="*/ 156 w 786"/>
                <a:gd name="T5" fmla="*/ 221 h 229"/>
                <a:gd name="T6" fmla="*/ 256 w 786"/>
                <a:gd name="T7" fmla="*/ 227 h 229"/>
                <a:gd name="T8" fmla="*/ 393 w 786"/>
                <a:gd name="T9" fmla="*/ 207 h 229"/>
                <a:gd name="T10" fmla="*/ 598 w 786"/>
                <a:gd name="T11" fmla="*/ 125 h 229"/>
                <a:gd name="T12" fmla="*/ 786 w 786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6" h="229">
                  <a:moveTo>
                    <a:pt x="0" y="155"/>
                  </a:moveTo>
                  <a:cubicBezTo>
                    <a:pt x="13" y="167"/>
                    <a:pt x="28" y="180"/>
                    <a:pt x="54" y="191"/>
                  </a:cubicBezTo>
                  <a:cubicBezTo>
                    <a:pt x="80" y="202"/>
                    <a:pt x="122" y="215"/>
                    <a:pt x="156" y="221"/>
                  </a:cubicBezTo>
                  <a:cubicBezTo>
                    <a:pt x="190" y="227"/>
                    <a:pt x="217" y="229"/>
                    <a:pt x="256" y="227"/>
                  </a:cubicBezTo>
                  <a:cubicBezTo>
                    <a:pt x="295" y="225"/>
                    <a:pt x="336" y="224"/>
                    <a:pt x="393" y="207"/>
                  </a:cubicBezTo>
                  <a:cubicBezTo>
                    <a:pt x="450" y="190"/>
                    <a:pt x="533" y="159"/>
                    <a:pt x="598" y="125"/>
                  </a:cubicBezTo>
                  <a:cubicBezTo>
                    <a:pt x="663" y="91"/>
                    <a:pt x="725" y="45"/>
                    <a:pt x="786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6233" name="Freeform 41"/>
            <p:cNvSpPr>
              <a:spLocks/>
            </p:cNvSpPr>
            <p:nvPr/>
          </p:nvSpPr>
          <p:spPr bwMode="auto">
            <a:xfrm>
              <a:off x="3350" y="2771"/>
              <a:ext cx="223" cy="219"/>
            </a:xfrm>
            <a:custGeom>
              <a:avLst/>
              <a:gdLst>
                <a:gd name="T0" fmla="*/ 223 w 223"/>
                <a:gd name="T1" fmla="*/ 0 h 219"/>
                <a:gd name="T2" fmla="*/ 187 w 223"/>
                <a:gd name="T3" fmla="*/ 58 h 219"/>
                <a:gd name="T4" fmla="*/ 142 w 223"/>
                <a:gd name="T5" fmla="*/ 117 h 219"/>
                <a:gd name="T6" fmla="*/ 69 w 223"/>
                <a:gd name="T7" fmla="*/ 177 h 219"/>
                <a:gd name="T8" fmla="*/ 0 w 223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219">
                  <a:moveTo>
                    <a:pt x="223" y="0"/>
                  </a:moveTo>
                  <a:cubicBezTo>
                    <a:pt x="217" y="10"/>
                    <a:pt x="200" y="39"/>
                    <a:pt x="187" y="58"/>
                  </a:cubicBezTo>
                  <a:cubicBezTo>
                    <a:pt x="174" y="77"/>
                    <a:pt x="162" y="97"/>
                    <a:pt x="142" y="117"/>
                  </a:cubicBezTo>
                  <a:cubicBezTo>
                    <a:pt x="122" y="137"/>
                    <a:pt x="93" y="160"/>
                    <a:pt x="69" y="177"/>
                  </a:cubicBezTo>
                  <a:cubicBezTo>
                    <a:pt x="45" y="194"/>
                    <a:pt x="14" y="210"/>
                    <a:pt x="0" y="219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6234" name="Freeform 42"/>
            <p:cNvSpPr>
              <a:spLocks/>
            </p:cNvSpPr>
            <p:nvPr/>
          </p:nvSpPr>
          <p:spPr bwMode="auto">
            <a:xfrm>
              <a:off x="2630" y="2826"/>
              <a:ext cx="781" cy="209"/>
            </a:xfrm>
            <a:custGeom>
              <a:avLst/>
              <a:gdLst>
                <a:gd name="T0" fmla="*/ 781 w 781"/>
                <a:gd name="T1" fmla="*/ 140 h 209"/>
                <a:gd name="T2" fmla="*/ 716 w 781"/>
                <a:gd name="T3" fmla="*/ 173 h 209"/>
                <a:gd name="T4" fmla="*/ 614 w 781"/>
                <a:gd name="T5" fmla="*/ 203 h 209"/>
                <a:gd name="T6" fmla="*/ 514 w 781"/>
                <a:gd name="T7" fmla="*/ 206 h 209"/>
                <a:gd name="T8" fmla="*/ 375 w 781"/>
                <a:gd name="T9" fmla="*/ 182 h 209"/>
                <a:gd name="T10" fmla="*/ 174 w 781"/>
                <a:gd name="T11" fmla="*/ 105 h 209"/>
                <a:gd name="T12" fmla="*/ 0 w 781"/>
                <a:gd name="T1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1" h="209">
                  <a:moveTo>
                    <a:pt x="781" y="140"/>
                  </a:moveTo>
                  <a:cubicBezTo>
                    <a:pt x="770" y="145"/>
                    <a:pt x="744" y="163"/>
                    <a:pt x="716" y="173"/>
                  </a:cubicBezTo>
                  <a:cubicBezTo>
                    <a:pt x="688" y="183"/>
                    <a:pt x="648" y="198"/>
                    <a:pt x="614" y="203"/>
                  </a:cubicBezTo>
                  <a:cubicBezTo>
                    <a:pt x="580" y="208"/>
                    <a:pt x="554" y="209"/>
                    <a:pt x="514" y="206"/>
                  </a:cubicBezTo>
                  <a:cubicBezTo>
                    <a:pt x="474" y="203"/>
                    <a:pt x="432" y="199"/>
                    <a:pt x="375" y="182"/>
                  </a:cubicBezTo>
                  <a:cubicBezTo>
                    <a:pt x="318" y="165"/>
                    <a:pt x="236" y="135"/>
                    <a:pt x="174" y="105"/>
                  </a:cubicBezTo>
                  <a:cubicBezTo>
                    <a:pt x="112" y="75"/>
                    <a:pt x="36" y="22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056236" name="Object 44"/>
          <p:cNvGraphicFramePr>
            <a:graphicFrameLocks noChangeAspect="1"/>
          </p:cNvGraphicFramePr>
          <p:nvPr/>
        </p:nvGraphicFramePr>
        <p:xfrm>
          <a:off x="719138" y="368300"/>
          <a:ext cx="82121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40" name="公式" r:id="rId3" imgW="4978080" imgH="431640" progId="Equation.3">
                  <p:embed/>
                </p:oleObj>
              </mc:Choice>
              <mc:Fallback>
                <p:oleObj name="公式" r:id="rId3" imgW="4978080" imgH="4316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68300"/>
                        <a:ext cx="82121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237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261938" y="304800"/>
            <a:ext cx="457200" cy="5191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9.</a:t>
            </a:r>
          </a:p>
        </p:txBody>
      </p:sp>
      <p:sp>
        <p:nvSpPr>
          <p:cNvPr id="2056238" name="AutoShape 4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6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6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6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6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05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6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6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6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6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5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56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56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5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5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205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194" grpId="0" animBg="1"/>
      <p:bldP spid="2056195" grpId="0" animBg="1"/>
      <p:bldP spid="2056205" grpId="0" animBg="1"/>
      <p:bldP spid="2056224" grpId="0" autoUpdateAnimBg="0"/>
      <p:bldP spid="2056225" grpId="0" animBg="1"/>
      <p:bldP spid="2056226" grpId="0" animBg="1"/>
      <p:bldP spid="2056227" grpId="0" animBg="1"/>
      <p:bldP spid="2056228" grpId="0" animBg="1"/>
      <p:bldP spid="205622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305" name="Oval 89"/>
          <p:cNvSpPr>
            <a:spLocks noChangeArrowheads="1"/>
          </p:cNvSpPr>
          <p:nvPr/>
        </p:nvSpPr>
        <p:spPr bwMode="auto">
          <a:xfrm>
            <a:off x="2759075" y="4648200"/>
            <a:ext cx="3146425" cy="935038"/>
          </a:xfrm>
          <a:prstGeom prst="ellipse">
            <a:avLst/>
          </a:prstGeom>
          <a:solidFill>
            <a:srgbClr val="00FFFF"/>
          </a:solidFill>
          <a:ln w="317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7218" name="Oval 2"/>
          <p:cNvSpPr>
            <a:spLocks noChangeArrowheads="1"/>
          </p:cNvSpPr>
          <p:nvPr/>
        </p:nvSpPr>
        <p:spPr bwMode="auto">
          <a:xfrm>
            <a:off x="2640013" y="3287713"/>
            <a:ext cx="3402012" cy="3378200"/>
          </a:xfrm>
          <a:prstGeom prst="ellips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219" name="Oval 3"/>
          <p:cNvSpPr>
            <a:spLocks noChangeArrowheads="1"/>
          </p:cNvSpPr>
          <p:nvPr/>
        </p:nvSpPr>
        <p:spPr bwMode="auto">
          <a:xfrm>
            <a:off x="2297113" y="877888"/>
            <a:ext cx="4141787" cy="412115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FF0066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220" name="Text Box 4"/>
          <p:cNvSpPr txBox="1">
            <a:spLocks noChangeArrowheads="1"/>
          </p:cNvSpPr>
          <p:nvPr/>
        </p:nvSpPr>
        <p:spPr bwMode="auto">
          <a:xfrm>
            <a:off x="4348163" y="2995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9900"/>
                </a:solidFill>
              </a:rPr>
              <a:t>b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57221" name="Freeform 5"/>
          <p:cNvSpPr>
            <a:spLocks/>
          </p:cNvSpPr>
          <p:nvPr/>
        </p:nvSpPr>
        <p:spPr bwMode="auto">
          <a:xfrm>
            <a:off x="2771775" y="4267200"/>
            <a:ext cx="3155950" cy="752475"/>
          </a:xfrm>
          <a:custGeom>
            <a:avLst/>
            <a:gdLst>
              <a:gd name="T0" fmla="*/ 0 w 1988"/>
              <a:gd name="T1" fmla="*/ 9 h 474"/>
              <a:gd name="T2" fmla="*/ 24 w 1988"/>
              <a:gd name="T3" fmla="*/ 44 h 474"/>
              <a:gd name="T4" fmla="*/ 63 w 1988"/>
              <a:gd name="T5" fmla="*/ 89 h 474"/>
              <a:gd name="T6" fmla="*/ 122 w 1988"/>
              <a:gd name="T7" fmla="*/ 141 h 474"/>
              <a:gd name="T8" fmla="*/ 155 w 1988"/>
              <a:gd name="T9" fmla="*/ 170 h 474"/>
              <a:gd name="T10" fmla="*/ 188 w 1988"/>
              <a:gd name="T11" fmla="*/ 197 h 474"/>
              <a:gd name="T12" fmla="*/ 230 w 1988"/>
              <a:gd name="T13" fmla="*/ 230 h 474"/>
              <a:gd name="T14" fmla="*/ 284 w 1988"/>
              <a:gd name="T15" fmla="*/ 266 h 474"/>
              <a:gd name="T16" fmla="*/ 353 w 1988"/>
              <a:gd name="T17" fmla="*/ 311 h 474"/>
              <a:gd name="T18" fmla="*/ 405 w 1988"/>
              <a:gd name="T19" fmla="*/ 336 h 474"/>
              <a:gd name="T20" fmla="*/ 461 w 1988"/>
              <a:gd name="T21" fmla="*/ 362 h 474"/>
              <a:gd name="T22" fmla="*/ 588 w 1988"/>
              <a:gd name="T23" fmla="*/ 408 h 474"/>
              <a:gd name="T24" fmla="*/ 669 w 1988"/>
              <a:gd name="T25" fmla="*/ 431 h 474"/>
              <a:gd name="T26" fmla="*/ 761 w 1988"/>
              <a:gd name="T27" fmla="*/ 452 h 474"/>
              <a:gd name="T28" fmla="*/ 842 w 1988"/>
              <a:gd name="T29" fmla="*/ 464 h 474"/>
              <a:gd name="T30" fmla="*/ 933 w 1988"/>
              <a:gd name="T31" fmla="*/ 471 h 474"/>
              <a:gd name="T32" fmla="*/ 981 w 1988"/>
              <a:gd name="T33" fmla="*/ 474 h 474"/>
              <a:gd name="T34" fmla="*/ 1032 w 1988"/>
              <a:gd name="T35" fmla="*/ 473 h 474"/>
              <a:gd name="T36" fmla="*/ 1152 w 1988"/>
              <a:gd name="T37" fmla="*/ 464 h 474"/>
              <a:gd name="T38" fmla="*/ 1235 w 1988"/>
              <a:gd name="T39" fmla="*/ 452 h 474"/>
              <a:gd name="T40" fmla="*/ 1337 w 1988"/>
              <a:gd name="T41" fmla="*/ 426 h 474"/>
              <a:gd name="T42" fmla="*/ 1416 w 1988"/>
              <a:gd name="T43" fmla="*/ 405 h 474"/>
              <a:gd name="T44" fmla="*/ 1476 w 1988"/>
              <a:gd name="T45" fmla="*/ 386 h 474"/>
              <a:gd name="T46" fmla="*/ 1548 w 1988"/>
              <a:gd name="T47" fmla="*/ 357 h 474"/>
              <a:gd name="T48" fmla="*/ 1610 w 1988"/>
              <a:gd name="T49" fmla="*/ 326 h 474"/>
              <a:gd name="T50" fmla="*/ 1658 w 1988"/>
              <a:gd name="T51" fmla="*/ 300 h 474"/>
              <a:gd name="T52" fmla="*/ 1701 w 1988"/>
              <a:gd name="T53" fmla="*/ 275 h 474"/>
              <a:gd name="T54" fmla="*/ 1730 w 1988"/>
              <a:gd name="T55" fmla="*/ 255 h 474"/>
              <a:gd name="T56" fmla="*/ 1762 w 1988"/>
              <a:gd name="T57" fmla="*/ 232 h 474"/>
              <a:gd name="T58" fmla="*/ 1848 w 1988"/>
              <a:gd name="T59" fmla="*/ 168 h 474"/>
              <a:gd name="T60" fmla="*/ 1916 w 1988"/>
              <a:gd name="T61" fmla="*/ 106 h 474"/>
              <a:gd name="T62" fmla="*/ 1966 w 1988"/>
              <a:gd name="T63" fmla="*/ 58 h 474"/>
              <a:gd name="T64" fmla="*/ 1984 w 1988"/>
              <a:gd name="T65" fmla="*/ 20 h 474"/>
              <a:gd name="T66" fmla="*/ 1988 w 1988"/>
              <a:gd name="T67" fmla="*/ 0 h 474"/>
              <a:gd name="T68" fmla="*/ 1888 w 1988"/>
              <a:gd name="T69" fmla="*/ 42 h 474"/>
              <a:gd name="T70" fmla="*/ 1678 w 1988"/>
              <a:gd name="T71" fmla="*/ 78 h 474"/>
              <a:gd name="T72" fmla="*/ 1522 w 1988"/>
              <a:gd name="T73" fmla="*/ 74 h 474"/>
              <a:gd name="T74" fmla="*/ 1352 w 1988"/>
              <a:gd name="T75" fmla="*/ 98 h 474"/>
              <a:gd name="T76" fmla="*/ 1126 w 1988"/>
              <a:gd name="T77" fmla="*/ 102 h 474"/>
              <a:gd name="T78" fmla="*/ 1026 w 1988"/>
              <a:gd name="T79" fmla="*/ 104 h 474"/>
              <a:gd name="T80" fmla="*/ 897 w 1988"/>
              <a:gd name="T81" fmla="*/ 105 h 474"/>
              <a:gd name="T82" fmla="*/ 740 w 1988"/>
              <a:gd name="T83" fmla="*/ 100 h 474"/>
              <a:gd name="T84" fmla="*/ 644 w 1988"/>
              <a:gd name="T85" fmla="*/ 84 h 474"/>
              <a:gd name="T86" fmla="*/ 556 w 1988"/>
              <a:gd name="T87" fmla="*/ 88 h 474"/>
              <a:gd name="T88" fmla="*/ 428 w 1988"/>
              <a:gd name="T89" fmla="*/ 72 h 474"/>
              <a:gd name="T90" fmla="*/ 318 w 1988"/>
              <a:gd name="T91" fmla="*/ 64 h 474"/>
              <a:gd name="T92" fmla="*/ 222 w 1988"/>
              <a:gd name="T93" fmla="*/ 46 h 474"/>
              <a:gd name="T94" fmla="*/ 128 w 1988"/>
              <a:gd name="T95" fmla="*/ 32 h 474"/>
              <a:gd name="T96" fmla="*/ 82 w 1988"/>
              <a:gd name="T97" fmla="*/ 22 h 474"/>
              <a:gd name="T98" fmla="*/ 48 w 1988"/>
              <a:gd name="T99" fmla="*/ 20 h 474"/>
              <a:gd name="T100" fmla="*/ 0 w 1988"/>
              <a:gd name="T101" fmla="*/ 9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988" h="474">
                <a:moveTo>
                  <a:pt x="0" y="9"/>
                </a:moveTo>
                <a:lnTo>
                  <a:pt x="24" y="44"/>
                </a:lnTo>
                <a:lnTo>
                  <a:pt x="63" y="89"/>
                </a:lnTo>
                <a:lnTo>
                  <a:pt x="122" y="141"/>
                </a:lnTo>
                <a:lnTo>
                  <a:pt x="155" y="170"/>
                </a:lnTo>
                <a:lnTo>
                  <a:pt x="188" y="197"/>
                </a:lnTo>
                <a:lnTo>
                  <a:pt x="230" y="230"/>
                </a:lnTo>
                <a:lnTo>
                  <a:pt x="284" y="266"/>
                </a:lnTo>
                <a:lnTo>
                  <a:pt x="353" y="311"/>
                </a:lnTo>
                <a:lnTo>
                  <a:pt x="405" y="336"/>
                </a:lnTo>
                <a:lnTo>
                  <a:pt x="461" y="362"/>
                </a:lnTo>
                <a:lnTo>
                  <a:pt x="588" y="408"/>
                </a:lnTo>
                <a:lnTo>
                  <a:pt x="669" y="431"/>
                </a:lnTo>
                <a:lnTo>
                  <a:pt x="761" y="452"/>
                </a:lnTo>
                <a:lnTo>
                  <a:pt x="842" y="464"/>
                </a:lnTo>
                <a:lnTo>
                  <a:pt x="933" y="471"/>
                </a:lnTo>
                <a:lnTo>
                  <a:pt x="981" y="474"/>
                </a:lnTo>
                <a:lnTo>
                  <a:pt x="1032" y="473"/>
                </a:lnTo>
                <a:lnTo>
                  <a:pt x="1152" y="464"/>
                </a:lnTo>
                <a:lnTo>
                  <a:pt x="1235" y="452"/>
                </a:lnTo>
                <a:lnTo>
                  <a:pt x="1337" y="426"/>
                </a:lnTo>
                <a:lnTo>
                  <a:pt x="1416" y="405"/>
                </a:lnTo>
                <a:lnTo>
                  <a:pt x="1476" y="386"/>
                </a:lnTo>
                <a:lnTo>
                  <a:pt x="1548" y="357"/>
                </a:lnTo>
                <a:lnTo>
                  <a:pt x="1610" y="326"/>
                </a:lnTo>
                <a:lnTo>
                  <a:pt x="1658" y="300"/>
                </a:lnTo>
                <a:lnTo>
                  <a:pt x="1701" y="275"/>
                </a:lnTo>
                <a:lnTo>
                  <a:pt x="1730" y="255"/>
                </a:lnTo>
                <a:lnTo>
                  <a:pt x="1762" y="232"/>
                </a:lnTo>
                <a:lnTo>
                  <a:pt x="1848" y="168"/>
                </a:lnTo>
                <a:lnTo>
                  <a:pt x="1916" y="106"/>
                </a:lnTo>
                <a:lnTo>
                  <a:pt x="1966" y="58"/>
                </a:lnTo>
                <a:lnTo>
                  <a:pt x="1984" y="20"/>
                </a:lnTo>
                <a:lnTo>
                  <a:pt x="1988" y="0"/>
                </a:lnTo>
                <a:lnTo>
                  <a:pt x="1888" y="42"/>
                </a:lnTo>
                <a:lnTo>
                  <a:pt x="1678" y="78"/>
                </a:lnTo>
                <a:lnTo>
                  <a:pt x="1522" y="74"/>
                </a:lnTo>
                <a:lnTo>
                  <a:pt x="1352" y="98"/>
                </a:lnTo>
                <a:lnTo>
                  <a:pt x="1126" y="102"/>
                </a:lnTo>
                <a:lnTo>
                  <a:pt x="1026" y="104"/>
                </a:lnTo>
                <a:lnTo>
                  <a:pt x="897" y="105"/>
                </a:lnTo>
                <a:lnTo>
                  <a:pt x="740" y="100"/>
                </a:lnTo>
                <a:lnTo>
                  <a:pt x="644" y="84"/>
                </a:lnTo>
                <a:lnTo>
                  <a:pt x="556" y="88"/>
                </a:lnTo>
                <a:lnTo>
                  <a:pt x="428" y="72"/>
                </a:lnTo>
                <a:lnTo>
                  <a:pt x="318" y="64"/>
                </a:lnTo>
                <a:lnTo>
                  <a:pt x="222" y="46"/>
                </a:lnTo>
                <a:lnTo>
                  <a:pt x="128" y="32"/>
                </a:lnTo>
                <a:lnTo>
                  <a:pt x="82" y="22"/>
                </a:lnTo>
                <a:lnTo>
                  <a:pt x="48" y="20"/>
                </a:lnTo>
                <a:lnTo>
                  <a:pt x="0" y="9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rgbClr val="FF0000">
                  <a:gamma/>
                  <a:shade val="63137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 w="31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7222" name="Freeform 6"/>
          <p:cNvSpPr>
            <a:spLocks/>
          </p:cNvSpPr>
          <p:nvPr/>
        </p:nvSpPr>
        <p:spPr bwMode="auto">
          <a:xfrm>
            <a:off x="2778125" y="3273425"/>
            <a:ext cx="3130550" cy="1203325"/>
          </a:xfrm>
          <a:custGeom>
            <a:avLst/>
            <a:gdLst>
              <a:gd name="T0" fmla="*/ 0 w 1972"/>
              <a:gd name="T1" fmla="*/ 632 h 758"/>
              <a:gd name="T2" fmla="*/ 72 w 1972"/>
              <a:gd name="T3" fmla="*/ 496 h 758"/>
              <a:gd name="T4" fmla="*/ 144 w 1972"/>
              <a:gd name="T5" fmla="*/ 400 h 758"/>
              <a:gd name="T6" fmla="*/ 204 w 1972"/>
              <a:gd name="T7" fmla="*/ 326 h 758"/>
              <a:gd name="T8" fmla="*/ 280 w 1972"/>
              <a:gd name="T9" fmla="*/ 252 h 758"/>
              <a:gd name="T10" fmla="*/ 352 w 1972"/>
              <a:gd name="T11" fmla="*/ 200 h 758"/>
              <a:gd name="T12" fmla="*/ 412 w 1972"/>
              <a:gd name="T13" fmla="*/ 164 h 758"/>
              <a:gd name="T14" fmla="*/ 490 w 1972"/>
              <a:gd name="T15" fmla="*/ 122 h 758"/>
              <a:gd name="T16" fmla="*/ 552 w 1972"/>
              <a:gd name="T17" fmla="*/ 92 h 758"/>
              <a:gd name="T18" fmla="*/ 634 w 1972"/>
              <a:gd name="T19" fmla="*/ 62 h 758"/>
              <a:gd name="T20" fmla="*/ 690 w 1972"/>
              <a:gd name="T21" fmla="*/ 44 h 758"/>
              <a:gd name="T22" fmla="*/ 782 w 1972"/>
              <a:gd name="T23" fmla="*/ 20 h 758"/>
              <a:gd name="T24" fmla="*/ 904 w 1972"/>
              <a:gd name="T25" fmla="*/ 6 h 758"/>
              <a:gd name="T26" fmla="*/ 980 w 1972"/>
              <a:gd name="T27" fmla="*/ 0 h 758"/>
              <a:gd name="T28" fmla="*/ 1048 w 1972"/>
              <a:gd name="T29" fmla="*/ 2 h 758"/>
              <a:gd name="T30" fmla="*/ 1154 w 1972"/>
              <a:gd name="T31" fmla="*/ 14 h 758"/>
              <a:gd name="T32" fmla="*/ 1277 w 1972"/>
              <a:gd name="T33" fmla="*/ 38 h 758"/>
              <a:gd name="T34" fmla="*/ 1388 w 1972"/>
              <a:gd name="T35" fmla="*/ 72 h 758"/>
              <a:gd name="T36" fmla="*/ 1486 w 1972"/>
              <a:gd name="T37" fmla="*/ 114 h 758"/>
              <a:gd name="T38" fmla="*/ 1578 w 1972"/>
              <a:gd name="T39" fmla="*/ 172 h 758"/>
              <a:gd name="T40" fmla="*/ 1660 w 1972"/>
              <a:gd name="T41" fmla="*/ 230 h 758"/>
              <a:gd name="T42" fmla="*/ 1714 w 1972"/>
              <a:gd name="T43" fmla="*/ 276 h 758"/>
              <a:gd name="T44" fmla="*/ 1784 w 1972"/>
              <a:gd name="T45" fmla="*/ 344 h 758"/>
              <a:gd name="T46" fmla="*/ 1892 w 1972"/>
              <a:gd name="T47" fmla="*/ 472 h 758"/>
              <a:gd name="T48" fmla="*/ 1934 w 1972"/>
              <a:gd name="T49" fmla="*/ 546 h 758"/>
              <a:gd name="T50" fmla="*/ 1972 w 1972"/>
              <a:gd name="T51" fmla="*/ 618 h 758"/>
              <a:gd name="T52" fmla="*/ 1967 w 1972"/>
              <a:gd name="T53" fmla="*/ 641 h 758"/>
              <a:gd name="T54" fmla="*/ 1931 w 1972"/>
              <a:gd name="T55" fmla="*/ 662 h 758"/>
              <a:gd name="T56" fmla="*/ 1834 w 1972"/>
              <a:gd name="T57" fmla="*/ 689 h 758"/>
              <a:gd name="T58" fmla="*/ 1754 w 1972"/>
              <a:gd name="T59" fmla="*/ 707 h 758"/>
              <a:gd name="T60" fmla="*/ 1672 w 1972"/>
              <a:gd name="T61" fmla="*/ 716 h 758"/>
              <a:gd name="T62" fmla="*/ 1583 w 1972"/>
              <a:gd name="T63" fmla="*/ 727 h 758"/>
              <a:gd name="T64" fmla="*/ 1490 w 1972"/>
              <a:gd name="T65" fmla="*/ 737 h 758"/>
              <a:gd name="T66" fmla="*/ 1424 w 1972"/>
              <a:gd name="T67" fmla="*/ 743 h 758"/>
              <a:gd name="T68" fmla="*/ 1355 w 1972"/>
              <a:gd name="T69" fmla="*/ 748 h 758"/>
              <a:gd name="T70" fmla="*/ 1298 w 1972"/>
              <a:gd name="T71" fmla="*/ 751 h 758"/>
              <a:gd name="T72" fmla="*/ 1252 w 1972"/>
              <a:gd name="T73" fmla="*/ 754 h 758"/>
              <a:gd name="T74" fmla="*/ 1160 w 1972"/>
              <a:gd name="T75" fmla="*/ 758 h 758"/>
              <a:gd name="T76" fmla="*/ 1082 w 1972"/>
              <a:gd name="T77" fmla="*/ 758 h 758"/>
              <a:gd name="T78" fmla="*/ 982 w 1972"/>
              <a:gd name="T79" fmla="*/ 758 h 758"/>
              <a:gd name="T80" fmla="*/ 890 w 1972"/>
              <a:gd name="T81" fmla="*/ 758 h 758"/>
              <a:gd name="T82" fmla="*/ 750 w 1972"/>
              <a:gd name="T83" fmla="*/ 754 h 758"/>
              <a:gd name="T84" fmla="*/ 646 w 1972"/>
              <a:gd name="T85" fmla="*/ 748 h 758"/>
              <a:gd name="T86" fmla="*/ 582 w 1972"/>
              <a:gd name="T87" fmla="*/ 746 h 758"/>
              <a:gd name="T88" fmla="*/ 530 w 1972"/>
              <a:gd name="T89" fmla="*/ 742 h 758"/>
              <a:gd name="T90" fmla="*/ 454 w 1972"/>
              <a:gd name="T91" fmla="*/ 736 h 758"/>
              <a:gd name="T92" fmla="*/ 390 w 1972"/>
              <a:gd name="T93" fmla="*/ 728 h 758"/>
              <a:gd name="T94" fmla="*/ 310 w 1972"/>
              <a:gd name="T95" fmla="*/ 720 h 758"/>
              <a:gd name="T96" fmla="*/ 250 w 1972"/>
              <a:gd name="T97" fmla="*/ 710 h 758"/>
              <a:gd name="T98" fmla="*/ 142 w 1972"/>
              <a:gd name="T99" fmla="*/ 688 h 758"/>
              <a:gd name="T100" fmla="*/ 48 w 1972"/>
              <a:gd name="T101" fmla="*/ 660 h 758"/>
              <a:gd name="T102" fmla="*/ 0 w 1972"/>
              <a:gd name="T103" fmla="*/ 632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72" h="758">
                <a:moveTo>
                  <a:pt x="0" y="632"/>
                </a:moveTo>
                <a:lnTo>
                  <a:pt x="72" y="496"/>
                </a:lnTo>
                <a:lnTo>
                  <a:pt x="144" y="400"/>
                </a:lnTo>
                <a:lnTo>
                  <a:pt x="204" y="326"/>
                </a:lnTo>
                <a:lnTo>
                  <a:pt x="280" y="252"/>
                </a:lnTo>
                <a:lnTo>
                  <a:pt x="352" y="200"/>
                </a:lnTo>
                <a:lnTo>
                  <a:pt x="412" y="164"/>
                </a:lnTo>
                <a:lnTo>
                  <a:pt x="490" y="122"/>
                </a:lnTo>
                <a:lnTo>
                  <a:pt x="552" y="92"/>
                </a:lnTo>
                <a:lnTo>
                  <a:pt x="634" y="62"/>
                </a:lnTo>
                <a:lnTo>
                  <a:pt x="690" y="44"/>
                </a:lnTo>
                <a:lnTo>
                  <a:pt x="782" y="20"/>
                </a:lnTo>
                <a:lnTo>
                  <a:pt x="904" y="6"/>
                </a:lnTo>
                <a:lnTo>
                  <a:pt x="980" y="0"/>
                </a:lnTo>
                <a:lnTo>
                  <a:pt x="1048" y="2"/>
                </a:lnTo>
                <a:lnTo>
                  <a:pt x="1154" y="14"/>
                </a:lnTo>
                <a:lnTo>
                  <a:pt x="1277" y="38"/>
                </a:lnTo>
                <a:lnTo>
                  <a:pt x="1388" y="72"/>
                </a:lnTo>
                <a:lnTo>
                  <a:pt x="1486" y="114"/>
                </a:lnTo>
                <a:lnTo>
                  <a:pt x="1578" y="172"/>
                </a:lnTo>
                <a:lnTo>
                  <a:pt x="1660" y="230"/>
                </a:lnTo>
                <a:lnTo>
                  <a:pt x="1714" y="276"/>
                </a:lnTo>
                <a:lnTo>
                  <a:pt x="1784" y="344"/>
                </a:lnTo>
                <a:lnTo>
                  <a:pt x="1892" y="472"/>
                </a:lnTo>
                <a:lnTo>
                  <a:pt x="1934" y="546"/>
                </a:lnTo>
                <a:lnTo>
                  <a:pt x="1972" y="618"/>
                </a:lnTo>
                <a:lnTo>
                  <a:pt x="1967" y="641"/>
                </a:lnTo>
                <a:lnTo>
                  <a:pt x="1931" y="662"/>
                </a:lnTo>
                <a:lnTo>
                  <a:pt x="1834" y="689"/>
                </a:lnTo>
                <a:lnTo>
                  <a:pt x="1754" y="707"/>
                </a:lnTo>
                <a:lnTo>
                  <a:pt x="1672" y="716"/>
                </a:lnTo>
                <a:lnTo>
                  <a:pt x="1583" y="727"/>
                </a:lnTo>
                <a:lnTo>
                  <a:pt x="1490" y="737"/>
                </a:lnTo>
                <a:lnTo>
                  <a:pt x="1424" y="743"/>
                </a:lnTo>
                <a:lnTo>
                  <a:pt x="1355" y="748"/>
                </a:lnTo>
                <a:lnTo>
                  <a:pt x="1298" y="751"/>
                </a:lnTo>
                <a:lnTo>
                  <a:pt x="1252" y="754"/>
                </a:lnTo>
                <a:lnTo>
                  <a:pt x="1160" y="758"/>
                </a:lnTo>
                <a:lnTo>
                  <a:pt x="1082" y="758"/>
                </a:lnTo>
                <a:lnTo>
                  <a:pt x="982" y="758"/>
                </a:lnTo>
                <a:lnTo>
                  <a:pt x="890" y="758"/>
                </a:lnTo>
                <a:lnTo>
                  <a:pt x="750" y="754"/>
                </a:lnTo>
                <a:lnTo>
                  <a:pt x="646" y="748"/>
                </a:lnTo>
                <a:lnTo>
                  <a:pt x="582" y="746"/>
                </a:lnTo>
                <a:lnTo>
                  <a:pt x="530" y="742"/>
                </a:lnTo>
                <a:lnTo>
                  <a:pt x="454" y="736"/>
                </a:lnTo>
                <a:lnTo>
                  <a:pt x="390" y="728"/>
                </a:lnTo>
                <a:lnTo>
                  <a:pt x="310" y="720"/>
                </a:lnTo>
                <a:lnTo>
                  <a:pt x="250" y="710"/>
                </a:lnTo>
                <a:lnTo>
                  <a:pt x="142" y="688"/>
                </a:lnTo>
                <a:lnTo>
                  <a:pt x="48" y="660"/>
                </a:lnTo>
                <a:lnTo>
                  <a:pt x="0" y="632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0392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3175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57223" name="Group 7"/>
          <p:cNvGrpSpPr>
            <a:grpSpLocks/>
          </p:cNvGrpSpPr>
          <p:nvPr/>
        </p:nvGrpSpPr>
        <p:grpSpPr bwMode="auto">
          <a:xfrm>
            <a:off x="1979613" y="2239963"/>
            <a:ext cx="4916487" cy="4483100"/>
            <a:chOff x="1247" y="1411"/>
            <a:chExt cx="3097" cy="2824"/>
          </a:xfrm>
        </p:grpSpPr>
        <p:sp>
          <p:nvSpPr>
            <p:cNvPr id="2057224" name="Text Box 8"/>
            <p:cNvSpPr txBox="1">
              <a:spLocks noChangeArrowheads="1"/>
            </p:cNvSpPr>
            <p:nvPr/>
          </p:nvSpPr>
          <p:spPr bwMode="auto">
            <a:xfrm>
              <a:off x="2438" y="3158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0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57225" name="Text Box 9"/>
            <p:cNvSpPr txBox="1">
              <a:spLocks noChangeArrowheads="1"/>
            </p:cNvSpPr>
            <p:nvPr/>
          </p:nvSpPr>
          <p:spPr bwMode="auto">
            <a:xfrm>
              <a:off x="1247" y="3979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57226" name="Text Box 10"/>
            <p:cNvSpPr txBox="1">
              <a:spLocks noChangeArrowheads="1"/>
            </p:cNvSpPr>
            <p:nvPr/>
          </p:nvSpPr>
          <p:spPr bwMode="auto">
            <a:xfrm>
              <a:off x="2684" y="1411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57227" name="Text Box 11"/>
            <p:cNvSpPr txBox="1">
              <a:spLocks noChangeArrowheads="1"/>
            </p:cNvSpPr>
            <p:nvPr/>
          </p:nvSpPr>
          <p:spPr bwMode="auto">
            <a:xfrm>
              <a:off x="4095" y="4004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>
                  <a:solidFill>
                    <a:schemeClr val="tx1"/>
                  </a:solidFill>
                </a:rPr>
                <a:t>y</a:t>
              </a:r>
            </a:p>
          </p:txBody>
        </p:sp>
        <p:grpSp>
          <p:nvGrpSpPr>
            <p:cNvPr id="2057228" name="Group 12"/>
            <p:cNvGrpSpPr>
              <a:grpSpLocks/>
            </p:cNvGrpSpPr>
            <p:nvPr/>
          </p:nvGrpSpPr>
          <p:grpSpPr bwMode="auto">
            <a:xfrm>
              <a:off x="1442" y="1533"/>
              <a:ext cx="2653" cy="2471"/>
              <a:chOff x="1442" y="760"/>
              <a:chExt cx="2653" cy="2471"/>
            </a:xfrm>
          </p:grpSpPr>
          <p:sp>
            <p:nvSpPr>
              <p:cNvPr id="2057229" name="Line 13"/>
              <p:cNvSpPr>
                <a:spLocks noChangeShapeType="1"/>
              </p:cNvSpPr>
              <p:nvPr/>
            </p:nvSpPr>
            <p:spPr bwMode="auto">
              <a:xfrm flipV="1">
                <a:off x="2739" y="760"/>
                <a:ext cx="0" cy="162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7230" name="Line 14"/>
              <p:cNvSpPr>
                <a:spLocks noChangeShapeType="1"/>
              </p:cNvSpPr>
              <p:nvPr/>
            </p:nvSpPr>
            <p:spPr bwMode="auto">
              <a:xfrm flipH="1">
                <a:off x="1442" y="2376"/>
                <a:ext cx="1294" cy="83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7231" name="Line 15"/>
              <p:cNvSpPr>
                <a:spLocks noChangeShapeType="1"/>
              </p:cNvSpPr>
              <p:nvPr/>
            </p:nvSpPr>
            <p:spPr bwMode="auto">
              <a:xfrm>
                <a:off x="2736" y="2379"/>
                <a:ext cx="1359" cy="852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7232" name="Oval 16"/>
          <p:cNvSpPr>
            <a:spLocks noChangeArrowheads="1"/>
          </p:cNvSpPr>
          <p:nvPr/>
        </p:nvSpPr>
        <p:spPr bwMode="auto">
          <a:xfrm>
            <a:off x="4291013" y="2824163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7233" name="Text Box 17"/>
          <p:cNvSpPr txBox="1">
            <a:spLocks noChangeArrowheads="1"/>
          </p:cNvSpPr>
          <p:nvPr/>
        </p:nvSpPr>
        <p:spPr bwMode="auto">
          <a:xfrm>
            <a:off x="4348163" y="26638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a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57234" name="Oval 18"/>
          <p:cNvSpPr>
            <a:spLocks noChangeArrowheads="1"/>
          </p:cNvSpPr>
          <p:nvPr/>
        </p:nvSpPr>
        <p:spPr bwMode="auto">
          <a:xfrm>
            <a:off x="4275138" y="321786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7235" name="Rectangle 19"/>
          <p:cNvSpPr>
            <a:spLocks noChangeArrowheads="1"/>
          </p:cNvSpPr>
          <p:nvPr/>
        </p:nvSpPr>
        <p:spPr bwMode="auto">
          <a:xfrm>
            <a:off x="5662613" y="3362325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rgbClr val="FF0000"/>
                </a:solidFill>
                <a:sym typeface="Symbol" pitchFamily="18" charset="2"/>
              </a:rPr>
              <a:t></a:t>
            </a:r>
          </a:p>
        </p:txBody>
      </p:sp>
      <p:sp>
        <p:nvSpPr>
          <p:cNvPr id="2057237" name="Text Box 21"/>
          <p:cNvSpPr txBox="1">
            <a:spLocks noChangeArrowheads="1"/>
          </p:cNvSpPr>
          <p:nvPr/>
        </p:nvSpPr>
        <p:spPr bwMode="auto">
          <a:xfrm>
            <a:off x="6596063" y="21336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i="0">
                <a:solidFill>
                  <a:schemeClr val="tx1"/>
                </a:solidFill>
              </a:rPr>
              <a:t>问题：</a:t>
            </a:r>
          </a:p>
        </p:txBody>
      </p:sp>
      <p:sp>
        <p:nvSpPr>
          <p:cNvPr id="2057238" name="Text Box 22"/>
          <p:cNvSpPr txBox="1">
            <a:spLocks noChangeArrowheads="1"/>
          </p:cNvSpPr>
          <p:nvPr/>
        </p:nvSpPr>
        <p:spPr bwMode="auto">
          <a:xfrm>
            <a:off x="6438900" y="3216275"/>
            <a:ext cx="2227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0">
                <a:solidFill>
                  <a:schemeClr val="tx1"/>
                </a:solidFill>
              </a:rPr>
              <a:t>2  </a:t>
            </a:r>
            <a:r>
              <a:rPr lang="zh-CN" altLang="en-US" sz="2000" b="1" i="0">
                <a:solidFill>
                  <a:schemeClr val="tx1"/>
                </a:solidFill>
              </a:rPr>
              <a:t>用哪种坐标系？</a:t>
            </a:r>
          </a:p>
        </p:txBody>
      </p:sp>
      <p:sp>
        <p:nvSpPr>
          <p:cNvPr id="2057239" name="Text Box 23"/>
          <p:cNvSpPr txBox="1">
            <a:spLocks noChangeArrowheads="1"/>
          </p:cNvSpPr>
          <p:nvPr/>
        </p:nvSpPr>
        <p:spPr bwMode="auto">
          <a:xfrm>
            <a:off x="6438900" y="2663825"/>
            <a:ext cx="248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0">
                <a:solidFill>
                  <a:schemeClr val="tx1"/>
                </a:solidFill>
              </a:rPr>
              <a:t>1  </a:t>
            </a:r>
            <a:r>
              <a:rPr lang="zh-CN" altLang="en-US" sz="2000" b="1" i="0">
                <a:solidFill>
                  <a:schemeClr val="tx1"/>
                </a:solidFill>
              </a:rPr>
              <a:t>是不是曲顶柱体？</a:t>
            </a:r>
          </a:p>
        </p:txBody>
      </p:sp>
      <p:graphicFrame>
        <p:nvGraphicFramePr>
          <p:cNvPr id="2057240" name="Object 24"/>
          <p:cNvGraphicFramePr>
            <a:graphicFrameLocks noChangeAspect="1"/>
          </p:cNvGraphicFramePr>
          <p:nvPr/>
        </p:nvGraphicFramePr>
        <p:xfrm>
          <a:off x="1050925" y="1143000"/>
          <a:ext cx="554513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16" name="公式" r:id="rId3" imgW="2730240" imgH="431640" progId="Equation.3">
                  <p:embed/>
                </p:oleObj>
              </mc:Choice>
              <mc:Fallback>
                <p:oleObj name="公式" r:id="rId3" imgW="2730240" imgH="431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1143000"/>
                        <a:ext cx="554513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241" name="Rectangle 25"/>
          <p:cNvSpPr>
            <a:spLocks noChangeArrowheads="1"/>
          </p:cNvSpPr>
          <p:nvPr/>
        </p:nvSpPr>
        <p:spPr bwMode="auto">
          <a:xfrm>
            <a:off x="6438900" y="4554538"/>
            <a:ext cx="219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000" b="1" i="0">
                <a:solidFill>
                  <a:schemeClr val="tx1"/>
                </a:solidFill>
              </a:rPr>
              <a:t>3  交线 </a:t>
            </a:r>
            <a:r>
              <a:rPr lang="en-US" altLang="zh-CN" sz="2000" b="1">
                <a:solidFill>
                  <a:schemeClr val="tx1"/>
                </a:solidFill>
              </a:rPr>
              <a:t>L</a:t>
            </a:r>
            <a:r>
              <a:rPr lang="zh-CN" altLang="en-US" sz="2000" b="1" i="0">
                <a:solidFill>
                  <a:schemeClr val="tx1"/>
                </a:solidFill>
              </a:rPr>
              <a:t>的方程？</a:t>
            </a:r>
          </a:p>
        </p:txBody>
      </p:sp>
      <p:sp>
        <p:nvSpPr>
          <p:cNvPr id="2057242" name="Text Box 26"/>
          <p:cNvSpPr txBox="1">
            <a:spLocks noChangeArrowheads="1"/>
          </p:cNvSpPr>
          <p:nvPr/>
        </p:nvSpPr>
        <p:spPr bwMode="auto">
          <a:xfrm>
            <a:off x="1577975" y="4022725"/>
            <a:ext cx="106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 i="0">
                <a:solidFill>
                  <a:srgbClr val="FF0000"/>
                </a:solidFill>
              </a:rPr>
              <a:t>交线 </a:t>
            </a:r>
            <a:r>
              <a:rPr lang="en-US" altLang="zh-CN" b="1">
                <a:solidFill>
                  <a:srgbClr val="FF0000"/>
                </a:solidFill>
              </a:rPr>
              <a:t>L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57243" name="Text Box 27"/>
          <p:cNvSpPr txBox="1">
            <a:spLocks noChangeArrowheads="1"/>
          </p:cNvSpPr>
          <p:nvPr/>
        </p:nvSpPr>
        <p:spPr bwMode="auto">
          <a:xfrm>
            <a:off x="5570538" y="2468563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57244" name="Object 28"/>
          <p:cNvGraphicFramePr>
            <a:graphicFrameLocks noChangeAspect="1"/>
          </p:cNvGraphicFramePr>
          <p:nvPr/>
        </p:nvGraphicFramePr>
        <p:xfrm>
          <a:off x="6896100" y="4927600"/>
          <a:ext cx="15716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17" name="公式" r:id="rId5" imgW="927000" imgH="419040" progId="Equation.3">
                  <p:embed/>
                </p:oleObj>
              </mc:Choice>
              <mc:Fallback>
                <p:oleObj name="公式" r:id="rId5" imgW="927000" imgH="419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4927600"/>
                        <a:ext cx="157162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245" name="Text Box 29"/>
          <p:cNvSpPr txBox="1">
            <a:spLocks noChangeArrowheads="1"/>
          </p:cNvSpPr>
          <p:nvPr/>
        </p:nvSpPr>
        <p:spPr bwMode="auto">
          <a:xfrm>
            <a:off x="8375650" y="555942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57247" name="Object 31"/>
          <p:cNvGraphicFramePr>
            <a:graphicFrameLocks noChangeAspect="1"/>
          </p:cNvGraphicFramePr>
          <p:nvPr/>
        </p:nvGraphicFramePr>
        <p:xfrm>
          <a:off x="6657975" y="1230313"/>
          <a:ext cx="19335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18" name="公式" r:id="rId7" imgW="952200" imgH="406080" progId="Equation.3">
                  <p:embed/>
                </p:oleObj>
              </mc:Choice>
              <mc:Fallback>
                <p:oleObj name="公式" r:id="rId7" imgW="95220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5" y="1230313"/>
                        <a:ext cx="193357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248" name="Text Box 32"/>
          <p:cNvSpPr txBox="1">
            <a:spLocks noChangeArrowheads="1"/>
          </p:cNvSpPr>
          <p:nvPr/>
        </p:nvSpPr>
        <p:spPr bwMode="auto">
          <a:xfrm>
            <a:off x="8609013" y="199548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pSp>
        <p:nvGrpSpPr>
          <p:cNvPr id="2057249" name="Group 33"/>
          <p:cNvGrpSpPr>
            <a:grpSpLocks/>
          </p:cNvGrpSpPr>
          <p:nvPr/>
        </p:nvGrpSpPr>
        <p:grpSpPr bwMode="auto">
          <a:xfrm>
            <a:off x="2789238" y="4044950"/>
            <a:ext cx="3121025" cy="434975"/>
            <a:chOff x="1757" y="2548"/>
            <a:chExt cx="1966" cy="274"/>
          </a:xfrm>
        </p:grpSpPr>
        <p:sp>
          <p:nvSpPr>
            <p:cNvPr id="2057250" name="Arc 34"/>
            <p:cNvSpPr>
              <a:spLocks/>
            </p:cNvSpPr>
            <p:nvPr/>
          </p:nvSpPr>
          <p:spPr bwMode="auto">
            <a:xfrm flipV="1">
              <a:off x="1757" y="2682"/>
              <a:ext cx="1966" cy="140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449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448"/>
                  </a:moveTo>
                  <a:cubicBezTo>
                    <a:pt x="82" y="9578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8"/>
                  </a:moveTo>
                  <a:cubicBezTo>
                    <a:pt x="82" y="9578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51" name="Arc 35"/>
            <p:cNvSpPr>
              <a:spLocks/>
            </p:cNvSpPr>
            <p:nvPr/>
          </p:nvSpPr>
          <p:spPr bwMode="auto">
            <a:xfrm>
              <a:off x="1757" y="2548"/>
              <a:ext cx="1966" cy="140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449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448"/>
                  </a:moveTo>
                  <a:cubicBezTo>
                    <a:pt x="82" y="9578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8"/>
                  </a:moveTo>
                  <a:cubicBezTo>
                    <a:pt x="82" y="9578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38100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57252" name="Text Box 36"/>
          <p:cNvSpPr txBox="1">
            <a:spLocks noChangeArrowheads="1"/>
          </p:cNvSpPr>
          <p:nvPr/>
        </p:nvSpPr>
        <p:spPr bwMode="auto">
          <a:xfrm>
            <a:off x="6616700" y="3533775"/>
            <a:ext cx="644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600" b="1" i="0">
                <a:solidFill>
                  <a:srgbClr val="FF0000"/>
                </a:solidFill>
              </a:rPr>
              <a:t>柱系</a:t>
            </a:r>
            <a:r>
              <a:rPr lang="en-US" altLang="zh-CN" sz="1600" b="1" i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057253" name="Arc 37"/>
          <p:cNvSpPr>
            <a:spLocks/>
          </p:cNvSpPr>
          <p:nvPr/>
        </p:nvSpPr>
        <p:spPr bwMode="auto">
          <a:xfrm rot="3489911">
            <a:off x="2291557" y="1720056"/>
            <a:ext cx="3970338" cy="23844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701 w 41508"/>
              <a:gd name="T1" fmla="*/ 43200 h 43200"/>
              <a:gd name="T2" fmla="*/ 41508 w 41508"/>
              <a:gd name="T3" fmla="*/ 13220 h 43200"/>
              <a:gd name="T4" fmla="*/ 21600 w 4150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508" h="43200" fill="none" extrusionOk="0">
                <a:moveTo>
                  <a:pt x="21700" y="43199"/>
                </a:moveTo>
                <a:cubicBezTo>
                  <a:pt x="21667" y="43199"/>
                  <a:pt x="2163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0291" y="-1"/>
                  <a:pt x="38136" y="5209"/>
                  <a:pt x="41508" y="13219"/>
                </a:cubicBezTo>
              </a:path>
              <a:path w="41508" h="43200" stroke="0" extrusionOk="0">
                <a:moveTo>
                  <a:pt x="21700" y="43199"/>
                </a:moveTo>
                <a:cubicBezTo>
                  <a:pt x="21667" y="43199"/>
                  <a:pt x="2163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0291" y="-1"/>
                  <a:pt x="38136" y="5209"/>
                  <a:pt x="41508" y="1321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7254" name="Arc 38"/>
          <p:cNvSpPr>
            <a:spLocks/>
          </p:cNvSpPr>
          <p:nvPr/>
        </p:nvSpPr>
        <p:spPr bwMode="auto">
          <a:xfrm rot="18110089" flipH="1">
            <a:off x="2443957" y="1707356"/>
            <a:ext cx="3970338" cy="23844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701 w 41508"/>
              <a:gd name="T1" fmla="*/ 43200 h 43200"/>
              <a:gd name="T2" fmla="*/ 41508 w 41508"/>
              <a:gd name="T3" fmla="*/ 13220 h 43200"/>
              <a:gd name="T4" fmla="*/ 21600 w 4150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508" h="43200" fill="none" extrusionOk="0">
                <a:moveTo>
                  <a:pt x="21700" y="43199"/>
                </a:moveTo>
                <a:cubicBezTo>
                  <a:pt x="21667" y="43199"/>
                  <a:pt x="2163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0291" y="-1"/>
                  <a:pt x="38136" y="5209"/>
                  <a:pt x="41508" y="13219"/>
                </a:cubicBezTo>
              </a:path>
              <a:path w="41508" h="43200" stroke="0" extrusionOk="0">
                <a:moveTo>
                  <a:pt x="21700" y="43199"/>
                </a:moveTo>
                <a:cubicBezTo>
                  <a:pt x="21667" y="43199"/>
                  <a:pt x="2163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0291" y="-1"/>
                  <a:pt x="38136" y="5209"/>
                  <a:pt x="41508" y="1321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7255" name="Arc 39"/>
          <p:cNvSpPr>
            <a:spLocks/>
          </p:cNvSpPr>
          <p:nvPr/>
        </p:nvSpPr>
        <p:spPr bwMode="auto">
          <a:xfrm rot="3427119">
            <a:off x="3320256" y="4331494"/>
            <a:ext cx="2547938" cy="1949450"/>
          </a:xfrm>
          <a:custGeom>
            <a:avLst/>
            <a:gdLst>
              <a:gd name="G0" fmla="+- 10803 0 0"/>
              <a:gd name="G1" fmla="+- 21589 0 0"/>
              <a:gd name="G2" fmla="+- 21600 0 0"/>
              <a:gd name="T0" fmla="*/ 11501 w 32403"/>
              <a:gd name="T1" fmla="*/ 0 h 43189"/>
              <a:gd name="T2" fmla="*/ 0 w 32403"/>
              <a:gd name="T3" fmla="*/ 40293 h 43189"/>
              <a:gd name="T4" fmla="*/ 10803 w 32403"/>
              <a:gd name="T5" fmla="*/ 21589 h 4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403" h="43189" fill="none" extrusionOk="0">
                <a:moveTo>
                  <a:pt x="11500" y="0"/>
                </a:moveTo>
                <a:cubicBezTo>
                  <a:pt x="23152" y="376"/>
                  <a:pt x="32403" y="9931"/>
                  <a:pt x="32403" y="21589"/>
                </a:cubicBezTo>
                <a:cubicBezTo>
                  <a:pt x="32403" y="33518"/>
                  <a:pt x="22732" y="43189"/>
                  <a:pt x="10803" y="43189"/>
                </a:cubicBezTo>
                <a:cubicBezTo>
                  <a:pt x="7010" y="43189"/>
                  <a:pt x="3284" y="42190"/>
                  <a:pt x="-1" y="40293"/>
                </a:cubicBezTo>
              </a:path>
              <a:path w="32403" h="43189" stroke="0" extrusionOk="0">
                <a:moveTo>
                  <a:pt x="11500" y="0"/>
                </a:moveTo>
                <a:cubicBezTo>
                  <a:pt x="23152" y="376"/>
                  <a:pt x="32403" y="9931"/>
                  <a:pt x="32403" y="21589"/>
                </a:cubicBezTo>
                <a:cubicBezTo>
                  <a:pt x="32403" y="33518"/>
                  <a:pt x="22732" y="43189"/>
                  <a:pt x="10803" y="43189"/>
                </a:cubicBezTo>
                <a:cubicBezTo>
                  <a:pt x="7010" y="43189"/>
                  <a:pt x="3284" y="42190"/>
                  <a:pt x="-1" y="40293"/>
                </a:cubicBezTo>
                <a:lnTo>
                  <a:pt x="10803" y="21589"/>
                </a:lnTo>
                <a:close/>
              </a:path>
            </a:pathLst>
          </a:cu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7256" name="Arc 40"/>
          <p:cNvSpPr>
            <a:spLocks/>
          </p:cNvSpPr>
          <p:nvPr/>
        </p:nvSpPr>
        <p:spPr bwMode="auto">
          <a:xfrm rot="18172881" flipH="1">
            <a:off x="2785269" y="4337844"/>
            <a:ext cx="2547938" cy="1949450"/>
          </a:xfrm>
          <a:custGeom>
            <a:avLst/>
            <a:gdLst>
              <a:gd name="G0" fmla="+- 10803 0 0"/>
              <a:gd name="G1" fmla="+- 21589 0 0"/>
              <a:gd name="G2" fmla="+- 21600 0 0"/>
              <a:gd name="T0" fmla="*/ 11501 w 32403"/>
              <a:gd name="T1" fmla="*/ 0 h 43189"/>
              <a:gd name="T2" fmla="*/ 0 w 32403"/>
              <a:gd name="T3" fmla="*/ 40293 h 43189"/>
              <a:gd name="T4" fmla="*/ 10803 w 32403"/>
              <a:gd name="T5" fmla="*/ 21589 h 4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403" h="43189" fill="none" extrusionOk="0">
                <a:moveTo>
                  <a:pt x="11500" y="0"/>
                </a:moveTo>
                <a:cubicBezTo>
                  <a:pt x="23152" y="376"/>
                  <a:pt x="32403" y="9931"/>
                  <a:pt x="32403" y="21589"/>
                </a:cubicBezTo>
                <a:cubicBezTo>
                  <a:pt x="32403" y="33518"/>
                  <a:pt x="22732" y="43189"/>
                  <a:pt x="10803" y="43189"/>
                </a:cubicBezTo>
                <a:cubicBezTo>
                  <a:pt x="7010" y="43189"/>
                  <a:pt x="3284" y="42190"/>
                  <a:pt x="-1" y="40293"/>
                </a:cubicBezTo>
              </a:path>
              <a:path w="32403" h="43189" stroke="0" extrusionOk="0">
                <a:moveTo>
                  <a:pt x="11500" y="0"/>
                </a:moveTo>
                <a:cubicBezTo>
                  <a:pt x="23152" y="376"/>
                  <a:pt x="32403" y="9931"/>
                  <a:pt x="32403" y="21589"/>
                </a:cubicBezTo>
                <a:cubicBezTo>
                  <a:pt x="32403" y="33518"/>
                  <a:pt x="22732" y="43189"/>
                  <a:pt x="10803" y="43189"/>
                </a:cubicBezTo>
                <a:cubicBezTo>
                  <a:pt x="7010" y="43189"/>
                  <a:pt x="3284" y="42190"/>
                  <a:pt x="-1" y="40293"/>
                </a:cubicBezTo>
                <a:lnTo>
                  <a:pt x="10803" y="21589"/>
                </a:lnTo>
                <a:close/>
              </a:path>
            </a:pathLst>
          </a:cu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7260" name="Rectangle 44"/>
          <p:cNvSpPr>
            <a:spLocks noGrp="1" noChangeArrowheads="1"/>
          </p:cNvSpPr>
          <p:nvPr>
            <p:ph type="title" idx="4294967295"/>
          </p:nvPr>
        </p:nvSpPr>
        <p:spPr>
          <a:xfrm>
            <a:off x="398463" y="4479925"/>
            <a:ext cx="228600" cy="27146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057261" name="Rectangle 45"/>
          <p:cNvSpPr>
            <a:spLocks noChangeArrowheads="1"/>
          </p:cNvSpPr>
          <p:nvPr/>
        </p:nvSpPr>
        <p:spPr bwMode="auto">
          <a:xfrm>
            <a:off x="261938" y="319088"/>
            <a:ext cx="457200" cy="51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</a:rPr>
              <a:t>9.</a:t>
            </a:r>
          </a:p>
        </p:txBody>
      </p:sp>
      <p:sp>
        <p:nvSpPr>
          <p:cNvPr id="2057262" name="Text Box 46"/>
          <p:cNvSpPr txBox="1">
            <a:spLocks noChangeArrowheads="1"/>
          </p:cNvSpPr>
          <p:nvPr/>
        </p:nvSpPr>
        <p:spPr bwMode="auto">
          <a:xfrm>
            <a:off x="360363" y="1447800"/>
            <a:ext cx="712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V </a:t>
            </a:r>
            <a:r>
              <a:rPr lang="en-US" altLang="zh-CN" sz="2800" b="1" i="0">
                <a:solidFill>
                  <a:schemeClr val="accent2"/>
                </a:solidFill>
              </a:rPr>
              <a:t>=</a:t>
            </a:r>
          </a:p>
        </p:txBody>
      </p:sp>
      <p:grpSp>
        <p:nvGrpSpPr>
          <p:cNvPr id="2057304" name="Group 88"/>
          <p:cNvGrpSpPr>
            <a:grpSpLocks/>
          </p:cNvGrpSpPr>
          <p:nvPr/>
        </p:nvGrpSpPr>
        <p:grpSpPr bwMode="auto">
          <a:xfrm>
            <a:off x="2774950" y="4265613"/>
            <a:ext cx="3136900" cy="1290637"/>
            <a:chOff x="1748" y="2687"/>
            <a:chExt cx="1976" cy="913"/>
          </a:xfrm>
        </p:grpSpPr>
        <p:sp>
          <p:nvSpPr>
            <p:cNvPr id="2057269" name="Freeform 53"/>
            <p:cNvSpPr>
              <a:spLocks/>
            </p:cNvSpPr>
            <p:nvPr/>
          </p:nvSpPr>
          <p:spPr bwMode="auto">
            <a:xfrm>
              <a:off x="1748" y="2687"/>
              <a:ext cx="7" cy="625"/>
            </a:xfrm>
            <a:custGeom>
              <a:avLst/>
              <a:gdLst>
                <a:gd name="T0" fmla="*/ 7 w 7"/>
                <a:gd name="T1" fmla="*/ 0 h 625"/>
                <a:gd name="T2" fmla="*/ 0 w 7"/>
                <a:gd name="T3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625">
                  <a:moveTo>
                    <a:pt x="7" y="0"/>
                  </a:moveTo>
                  <a:lnTo>
                    <a:pt x="0" y="625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70" name="Freeform 54"/>
            <p:cNvSpPr>
              <a:spLocks/>
            </p:cNvSpPr>
            <p:nvPr/>
          </p:nvSpPr>
          <p:spPr bwMode="auto">
            <a:xfrm>
              <a:off x="1848" y="2740"/>
              <a:ext cx="1" cy="696"/>
            </a:xfrm>
            <a:custGeom>
              <a:avLst/>
              <a:gdLst>
                <a:gd name="T0" fmla="*/ 0 w 1"/>
                <a:gd name="T1" fmla="*/ 0 h 696"/>
                <a:gd name="T2" fmla="*/ 0 w 1"/>
                <a:gd name="T3" fmla="*/ 69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96">
                  <a:moveTo>
                    <a:pt x="0" y="0"/>
                  </a:moveTo>
                  <a:lnTo>
                    <a:pt x="0" y="696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72" name="Freeform 56"/>
            <p:cNvSpPr>
              <a:spLocks/>
            </p:cNvSpPr>
            <p:nvPr/>
          </p:nvSpPr>
          <p:spPr bwMode="auto">
            <a:xfrm>
              <a:off x="1944" y="2764"/>
              <a:ext cx="4" cy="720"/>
            </a:xfrm>
            <a:custGeom>
              <a:avLst/>
              <a:gdLst>
                <a:gd name="T0" fmla="*/ 4 w 4"/>
                <a:gd name="T1" fmla="*/ 0 h 720"/>
                <a:gd name="T2" fmla="*/ 0 w 4"/>
                <a:gd name="T3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720">
                  <a:moveTo>
                    <a:pt x="4" y="0"/>
                  </a:moveTo>
                  <a:lnTo>
                    <a:pt x="0" y="720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73" name="Freeform 57"/>
            <p:cNvSpPr>
              <a:spLocks/>
            </p:cNvSpPr>
            <p:nvPr/>
          </p:nvSpPr>
          <p:spPr bwMode="auto">
            <a:xfrm>
              <a:off x="2036" y="2784"/>
              <a:ext cx="1" cy="728"/>
            </a:xfrm>
            <a:custGeom>
              <a:avLst/>
              <a:gdLst>
                <a:gd name="T0" fmla="*/ 0 w 1"/>
                <a:gd name="T1" fmla="*/ 0 h 728"/>
                <a:gd name="T2" fmla="*/ 0 w 1"/>
                <a:gd name="T3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28">
                  <a:moveTo>
                    <a:pt x="0" y="0"/>
                  </a:moveTo>
                  <a:lnTo>
                    <a:pt x="0" y="728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74" name="Freeform 58"/>
            <p:cNvSpPr>
              <a:spLocks/>
            </p:cNvSpPr>
            <p:nvPr/>
          </p:nvSpPr>
          <p:spPr bwMode="auto">
            <a:xfrm>
              <a:off x="2131" y="2808"/>
              <a:ext cx="1" cy="735"/>
            </a:xfrm>
            <a:custGeom>
              <a:avLst/>
              <a:gdLst>
                <a:gd name="T0" fmla="*/ 1 w 1"/>
                <a:gd name="T1" fmla="*/ 0 h 735"/>
                <a:gd name="T2" fmla="*/ 0 w 1"/>
                <a:gd name="T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35">
                  <a:moveTo>
                    <a:pt x="1" y="0"/>
                  </a:moveTo>
                  <a:lnTo>
                    <a:pt x="0" y="735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75" name="Freeform 59"/>
            <p:cNvSpPr>
              <a:spLocks/>
            </p:cNvSpPr>
            <p:nvPr/>
          </p:nvSpPr>
          <p:spPr bwMode="auto">
            <a:xfrm>
              <a:off x="2223" y="2816"/>
              <a:ext cx="1" cy="749"/>
            </a:xfrm>
            <a:custGeom>
              <a:avLst/>
              <a:gdLst>
                <a:gd name="T0" fmla="*/ 1 w 1"/>
                <a:gd name="T1" fmla="*/ 0 h 749"/>
                <a:gd name="T2" fmla="*/ 0 w 1"/>
                <a:gd name="T3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49">
                  <a:moveTo>
                    <a:pt x="1" y="0"/>
                  </a:moveTo>
                  <a:lnTo>
                    <a:pt x="0" y="749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76" name="Freeform 60"/>
            <p:cNvSpPr>
              <a:spLocks/>
            </p:cNvSpPr>
            <p:nvPr/>
          </p:nvSpPr>
          <p:spPr bwMode="auto">
            <a:xfrm>
              <a:off x="2316" y="2828"/>
              <a:ext cx="1" cy="759"/>
            </a:xfrm>
            <a:custGeom>
              <a:avLst/>
              <a:gdLst>
                <a:gd name="T0" fmla="*/ 0 w 1"/>
                <a:gd name="T1" fmla="*/ 0 h 759"/>
                <a:gd name="T2" fmla="*/ 0 w 1"/>
                <a:gd name="T3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59">
                  <a:moveTo>
                    <a:pt x="0" y="0"/>
                  </a:moveTo>
                  <a:lnTo>
                    <a:pt x="0" y="759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77" name="Freeform 61"/>
            <p:cNvSpPr>
              <a:spLocks/>
            </p:cNvSpPr>
            <p:nvPr/>
          </p:nvSpPr>
          <p:spPr bwMode="auto">
            <a:xfrm>
              <a:off x="2410" y="2832"/>
              <a:ext cx="2" cy="742"/>
            </a:xfrm>
            <a:custGeom>
              <a:avLst/>
              <a:gdLst>
                <a:gd name="T0" fmla="*/ 2 w 2"/>
                <a:gd name="T1" fmla="*/ 0 h 742"/>
                <a:gd name="T2" fmla="*/ 0 w 2"/>
                <a:gd name="T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742">
                  <a:moveTo>
                    <a:pt x="2" y="0"/>
                  </a:moveTo>
                  <a:lnTo>
                    <a:pt x="0" y="742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78" name="Freeform 62"/>
            <p:cNvSpPr>
              <a:spLocks/>
            </p:cNvSpPr>
            <p:nvPr/>
          </p:nvSpPr>
          <p:spPr bwMode="auto">
            <a:xfrm>
              <a:off x="2504" y="2828"/>
              <a:ext cx="1" cy="772"/>
            </a:xfrm>
            <a:custGeom>
              <a:avLst/>
              <a:gdLst>
                <a:gd name="T0" fmla="*/ 0 w 1"/>
                <a:gd name="T1" fmla="*/ 0 h 772"/>
                <a:gd name="T2" fmla="*/ 0 w 1"/>
                <a:gd name="T3" fmla="*/ 772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72">
                  <a:moveTo>
                    <a:pt x="0" y="0"/>
                  </a:moveTo>
                  <a:lnTo>
                    <a:pt x="0" y="772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79" name="Freeform 63"/>
            <p:cNvSpPr>
              <a:spLocks/>
            </p:cNvSpPr>
            <p:nvPr/>
          </p:nvSpPr>
          <p:spPr bwMode="auto">
            <a:xfrm>
              <a:off x="2597" y="2832"/>
              <a:ext cx="3" cy="768"/>
            </a:xfrm>
            <a:custGeom>
              <a:avLst/>
              <a:gdLst>
                <a:gd name="T0" fmla="*/ 3 w 3"/>
                <a:gd name="T1" fmla="*/ 0 h 768"/>
                <a:gd name="T2" fmla="*/ 0 w 3"/>
                <a:gd name="T3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768">
                  <a:moveTo>
                    <a:pt x="3" y="0"/>
                  </a:moveTo>
                  <a:lnTo>
                    <a:pt x="0" y="768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80" name="Freeform 64"/>
            <p:cNvSpPr>
              <a:spLocks/>
            </p:cNvSpPr>
            <p:nvPr/>
          </p:nvSpPr>
          <p:spPr bwMode="auto">
            <a:xfrm>
              <a:off x="2691" y="2832"/>
              <a:ext cx="1" cy="768"/>
            </a:xfrm>
            <a:custGeom>
              <a:avLst/>
              <a:gdLst>
                <a:gd name="T0" fmla="*/ 1 w 1"/>
                <a:gd name="T1" fmla="*/ 0 h 768"/>
                <a:gd name="T2" fmla="*/ 0 w 1"/>
                <a:gd name="T3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68">
                  <a:moveTo>
                    <a:pt x="1" y="0"/>
                  </a:moveTo>
                  <a:lnTo>
                    <a:pt x="0" y="768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81" name="Freeform 65"/>
            <p:cNvSpPr>
              <a:spLocks/>
            </p:cNvSpPr>
            <p:nvPr/>
          </p:nvSpPr>
          <p:spPr bwMode="auto">
            <a:xfrm>
              <a:off x="2784" y="2832"/>
              <a:ext cx="1" cy="768"/>
            </a:xfrm>
            <a:custGeom>
              <a:avLst/>
              <a:gdLst>
                <a:gd name="T0" fmla="*/ 0 w 1"/>
                <a:gd name="T1" fmla="*/ 0 h 768"/>
                <a:gd name="T2" fmla="*/ 0 w 1"/>
                <a:gd name="T3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68">
                  <a:moveTo>
                    <a:pt x="0" y="0"/>
                  </a:moveTo>
                  <a:lnTo>
                    <a:pt x="0" y="768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82" name="Freeform 66"/>
            <p:cNvSpPr>
              <a:spLocks/>
            </p:cNvSpPr>
            <p:nvPr/>
          </p:nvSpPr>
          <p:spPr bwMode="auto">
            <a:xfrm>
              <a:off x="2878" y="2828"/>
              <a:ext cx="2" cy="768"/>
            </a:xfrm>
            <a:custGeom>
              <a:avLst/>
              <a:gdLst>
                <a:gd name="T0" fmla="*/ 2 w 2"/>
                <a:gd name="T1" fmla="*/ 0 h 768"/>
                <a:gd name="T2" fmla="*/ 0 w 2"/>
                <a:gd name="T3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768">
                  <a:moveTo>
                    <a:pt x="2" y="0"/>
                  </a:moveTo>
                  <a:lnTo>
                    <a:pt x="0" y="768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83" name="Freeform 67"/>
            <p:cNvSpPr>
              <a:spLocks/>
            </p:cNvSpPr>
            <p:nvPr/>
          </p:nvSpPr>
          <p:spPr bwMode="auto">
            <a:xfrm>
              <a:off x="2971" y="2832"/>
              <a:ext cx="1" cy="751"/>
            </a:xfrm>
            <a:custGeom>
              <a:avLst/>
              <a:gdLst>
                <a:gd name="T0" fmla="*/ 1 w 1"/>
                <a:gd name="T1" fmla="*/ 0 h 751"/>
                <a:gd name="T2" fmla="*/ 0 w 1"/>
                <a:gd name="T3" fmla="*/ 75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51">
                  <a:moveTo>
                    <a:pt x="1" y="0"/>
                  </a:moveTo>
                  <a:lnTo>
                    <a:pt x="0" y="751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84" name="Freeform 68"/>
            <p:cNvSpPr>
              <a:spLocks/>
            </p:cNvSpPr>
            <p:nvPr/>
          </p:nvSpPr>
          <p:spPr bwMode="auto">
            <a:xfrm>
              <a:off x="3064" y="2828"/>
              <a:ext cx="1" cy="750"/>
            </a:xfrm>
            <a:custGeom>
              <a:avLst/>
              <a:gdLst>
                <a:gd name="T0" fmla="*/ 0 w 1"/>
                <a:gd name="T1" fmla="*/ 0 h 750"/>
                <a:gd name="T2" fmla="*/ 1 w 1"/>
                <a:gd name="T3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50">
                  <a:moveTo>
                    <a:pt x="0" y="0"/>
                  </a:moveTo>
                  <a:lnTo>
                    <a:pt x="1" y="750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85" name="Freeform 69"/>
            <p:cNvSpPr>
              <a:spLocks/>
            </p:cNvSpPr>
            <p:nvPr/>
          </p:nvSpPr>
          <p:spPr bwMode="auto">
            <a:xfrm>
              <a:off x="3158" y="2824"/>
              <a:ext cx="2" cy="741"/>
            </a:xfrm>
            <a:custGeom>
              <a:avLst/>
              <a:gdLst>
                <a:gd name="T0" fmla="*/ 2 w 2"/>
                <a:gd name="T1" fmla="*/ 0 h 741"/>
                <a:gd name="T2" fmla="*/ 0 w 2"/>
                <a:gd name="T3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741">
                  <a:moveTo>
                    <a:pt x="2" y="0"/>
                  </a:moveTo>
                  <a:lnTo>
                    <a:pt x="0" y="741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86" name="Freeform 70"/>
            <p:cNvSpPr>
              <a:spLocks/>
            </p:cNvSpPr>
            <p:nvPr/>
          </p:nvSpPr>
          <p:spPr bwMode="auto">
            <a:xfrm>
              <a:off x="3252" y="2820"/>
              <a:ext cx="1" cy="741"/>
            </a:xfrm>
            <a:custGeom>
              <a:avLst/>
              <a:gdLst>
                <a:gd name="T0" fmla="*/ 0 w 1"/>
                <a:gd name="T1" fmla="*/ 0 h 741"/>
                <a:gd name="T2" fmla="*/ 0 w 1"/>
                <a:gd name="T3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41">
                  <a:moveTo>
                    <a:pt x="0" y="0"/>
                  </a:moveTo>
                  <a:lnTo>
                    <a:pt x="0" y="741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87" name="Freeform 71"/>
            <p:cNvSpPr>
              <a:spLocks/>
            </p:cNvSpPr>
            <p:nvPr/>
          </p:nvSpPr>
          <p:spPr bwMode="auto">
            <a:xfrm>
              <a:off x="3344" y="2808"/>
              <a:ext cx="1" cy="740"/>
            </a:xfrm>
            <a:custGeom>
              <a:avLst/>
              <a:gdLst>
                <a:gd name="T0" fmla="*/ 0 w 1"/>
                <a:gd name="T1" fmla="*/ 0 h 740"/>
                <a:gd name="T2" fmla="*/ 1 w 1"/>
                <a:gd name="T3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40">
                  <a:moveTo>
                    <a:pt x="0" y="0"/>
                  </a:moveTo>
                  <a:lnTo>
                    <a:pt x="1" y="740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88" name="Freeform 72"/>
            <p:cNvSpPr>
              <a:spLocks/>
            </p:cNvSpPr>
            <p:nvPr/>
          </p:nvSpPr>
          <p:spPr bwMode="auto">
            <a:xfrm>
              <a:off x="3439" y="2796"/>
              <a:ext cx="1" cy="734"/>
            </a:xfrm>
            <a:custGeom>
              <a:avLst/>
              <a:gdLst>
                <a:gd name="T0" fmla="*/ 1 w 1"/>
                <a:gd name="T1" fmla="*/ 0 h 734"/>
                <a:gd name="T2" fmla="*/ 0 w 1"/>
                <a:gd name="T3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34">
                  <a:moveTo>
                    <a:pt x="1" y="0"/>
                  </a:moveTo>
                  <a:lnTo>
                    <a:pt x="0" y="734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89" name="Freeform 73"/>
            <p:cNvSpPr>
              <a:spLocks/>
            </p:cNvSpPr>
            <p:nvPr/>
          </p:nvSpPr>
          <p:spPr bwMode="auto">
            <a:xfrm>
              <a:off x="3532" y="2780"/>
              <a:ext cx="1" cy="720"/>
            </a:xfrm>
            <a:custGeom>
              <a:avLst/>
              <a:gdLst>
                <a:gd name="T0" fmla="*/ 0 w 1"/>
                <a:gd name="T1" fmla="*/ 0 h 720"/>
                <a:gd name="T2" fmla="*/ 0 w 1"/>
                <a:gd name="T3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20">
                  <a:moveTo>
                    <a:pt x="0" y="0"/>
                  </a:moveTo>
                  <a:lnTo>
                    <a:pt x="0" y="720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90" name="Freeform 74"/>
            <p:cNvSpPr>
              <a:spLocks/>
            </p:cNvSpPr>
            <p:nvPr/>
          </p:nvSpPr>
          <p:spPr bwMode="auto">
            <a:xfrm>
              <a:off x="3626" y="2758"/>
              <a:ext cx="2" cy="670"/>
            </a:xfrm>
            <a:custGeom>
              <a:avLst/>
              <a:gdLst>
                <a:gd name="T0" fmla="*/ 0 w 2"/>
                <a:gd name="T1" fmla="*/ 0 h 670"/>
                <a:gd name="T2" fmla="*/ 2 w 2"/>
                <a:gd name="T3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670">
                  <a:moveTo>
                    <a:pt x="0" y="0"/>
                  </a:moveTo>
                  <a:lnTo>
                    <a:pt x="2" y="670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91" name="Freeform 75"/>
            <p:cNvSpPr>
              <a:spLocks/>
            </p:cNvSpPr>
            <p:nvPr/>
          </p:nvSpPr>
          <p:spPr bwMode="auto">
            <a:xfrm>
              <a:off x="3720" y="2706"/>
              <a:ext cx="4" cy="602"/>
            </a:xfrm>
            <a:custGeom>
              <a:avLst/>
              <a:gdLst>
                <a:gd name="T0" fmla="*/ 0 w 4"/>
                <a:gd name="T1" fmla="*/ 0 h 602"/>
                <a:gd name="T2" fmla="*/ 4 w 4"/>
                <a:gd name="T3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602">
                  <a:moveTo>
                    <a:pt x="0" y="0"/>
                  </a:moveTo>
                  <a:lnTo>
                    <a:pt x="4" y="602"/>
                  </a:lnTo>
                </a:path>
              </a:pathLst>
            </a:custGeom>
            <a:noFill/>
            <a:ln w="31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57293" name="Text Box 77"/>
          <p:cNvSpPr txBox="1">
            <a:spLocks noChangeArrowheads="1"/>
          </p:cNvSpPr>
          <p:nvPr/>
        </p:nvSpPr>
        <p:spPr bwMode="auto">
          <a:xfrm>
            <a:off x="6515100" y="3814763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rgbClr val="006600"/>
                </a:solidFill>
              </a:rPr>
              <a:t>上顶：</a:t>
            </a:r>
          </a:p>
        </p:txBody>
      </p:sp>
      <p:sp>
        <p:nvSpPr>
          <p:cNvPr id="2057294" name="Text Box 78"/>
          <p:cNvSpPr txBox="1">
            <a:spLocks noChangeArrowheads="1"/>
          </p:cNvSpPr>
          <p:nvPr/>
        </p:nvSpPr>
        <p:spPr bwMode="auto">
          <a:xfrm>
            <a:off x="6515100" y="4157663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rgbClr val="FF0000"/>
                </a:solidFill>
              </a:rPr>
              <a:t>下底：</a:t>
            </a:r>
            <a:endParaRPr lang="zh-CN" altLang="en-US" sz="2000" b="1" i="0">
              <a:solidFill>
                <a:srgbClr val="006600"/>
              </a:solidFill>
            </a:endParaRPr>
          </a:p>
        </p:txBody>
      </p:sp>
      <p:graphicFrame>
        <p:nvGraphicFramePr>
          <p:cNvPr id="2057295" name="Object 79"/>
          <p:cNvGraphicFramePr>
            <a:graphicFrameLocks noChangeAspect="1"/>
          </p:cNvGraphicFramePr>
          <p:nvPr/>
        </p:nvGraphicFramePr>
        <p:xfrm>
          <a:off x="7466013" y="3870325"/>
          <a:ext cx="10080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19" name="公式" r:id="rId9" imgW="850680" imgH="253800" progId="Equation.3">
                  <p:embed/>
                </p:oleObj>
              </mc:Choice>
              <mc:Fallback>
                <p:oleObj name="公式" r:id="rId9" imgW="850680" imgH="2538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13" y="3870325"/>
                        <a:ext cx="1008062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296" name="Object 80"/>
          <p:cNvGraphicFramePr>
            <a:graphicFrameLocks noChangeAspect="1"/>
          </p:cNvGraphicFramePr>
          <p:nvPr/>
        </p:nvGraphicFramePr>
        <p:xfrm>
          <a:off x="7466013" y="4232275"/>
          <a:ext cx="12795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20" name="公式" r:id="rId11" imgW="1079280" imgH="253800" progId="Equation.3">
                  <p:embed/>
                </p:oleObj>
              </mc:Choice>
              <mc:Fallback>
                <p:oleObj name="公式" r:id="rId11" imgW="1079280" imgH="2538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13" y="4232275"/>
                        <a:ext cx="127952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297" name="Text Box 81"/>
          <p:cNvSpPr txBox="1">
            <a:spLocks noChangeArrowheads="1"/>
          </p:cNvSpPr>
          <p:nvPr/>
        </p:nvSpPr>
        <p:spPr bwMode="auto">
          <a:xfrm>
            <a:off x="6438900" y="5586413"/>
            <a:ext cx="1031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0">
                <a:solidFill>
                  <a:schemeClr val="tx1"/>
                </a:solidFill>
              </a:rPr>
              <a:t>4  </a:t>
            </a:r>
            <a:r>
              <a:rPr lang="en-US" altLang="zh-CN" sz="2000" b="1">
                <a:solidFill>
                  <a:schemeClr val="tx1"/>
                </a:solidFill>
              </a:rPr>
              <a:t> </a:t>
            </a:r>
            <a:r>
              <a:rPr lang="en-US" altLang="zh-CN" sz="2000" b="1">
                <a:solidFill>
                  <a:schemeClr val="accent2"/>
                </a:solidFill>
              </a:rPr>
              <a:t>D</a:t>
            </a:r>
            <a:r>
              <a:rPr lang="en-US" altLang="zh-CN" sz="2000" b="1" baseline="-25000">
                <a:solidFill>
                  <a:schemeClr val="accent2"/>
                </a:solidFill>
              </a:rPr>
              <a:t>xy</a:t>
            </a:r>
            <a:r>
              <a:rPr lang="en-US" altLang="zh-CN" sz="2000" b="1">
                <a:solidFill>
                  <a:schemeClr val="accent2"/>
                </a:solidFill>
              </a:rPr>
              <a:t> </a:t>
            </a:r>
            <a:r>
              <a:rPr lang="en-US" altLang="zh-CN" sz="2000" b="1" i="0">
                <a:solidFill>
                  <a:schemeClr val="accent2"/>
                </a:solidFill>
              </a:rPr>
              <a:t>?</a:t>
            </a:r>
            <a:endParaRPr lang="en-US" altLang="zh-CN" sz="2000" b="1" i="0">
              <a:solidFill>
                <a:schemeClr val="tx1"/>
              </a:solidFill>
            </a:endParaRPr>
          </a:p>
        </p:txBody>
      </p:sp>
      <p:sp>
        <p:nvSpPr>
          <p:cNvPr id="2057298" name="Text Box 82"/>
          <p:cNvSpPr txBox="1">
            <a:spLocks noChangeArrowheads="1"/>
          </p:cNvSpPr>
          <p:nvPr/>
        </p:nvSpPr>
        <p:spPr bwMode="auto">
          <a:xfrm>
            <a:off x="2967038" y="5043488"/>
            <a:ext cx="563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>
                <a:solidFill>
                  <a:schemeClr val="accent2"/>
                </a:solidFill>
              </a:rPr>
              <a:t> D</a:t>
            </a:r>
            <a:r>
              <a:rPr lang="en-US" altLang="zh-CN" sz="1600" b="1" baseline="-25000">
                <a:solidFill>
                  <a:schemeClr val="accent2"/>
                </a:solidFill>
              </a:rPr>
              <a:t>xy</a:t>
            </a:r>
            <a:r>
              <a:rPr lang="en-US" altLang="zh-CN" sz="1600" b="1">
                <a:solidFill>
                  <a:schemeClr val="accent2"/>
                </a:solidFill>
              </a:rPr>
              <a:t> </a:t>
            </a:r>
            <a:endParaRPr lang="en-US" altLang="zh-CN" sz="1600" b="1" i="0">
              <a:solidFill>
                <a:schemeClr val="accent2"/>
              </a:solidFill>
            </a:endParaRPr>
          </a:p>
        </p:txBody>
      </p:sp>
      <p:graphicFrame>
        <p:nvGraphicFramePr>
          <p:cNvPr id="2057299" name="Object 83"/>
          <p:cNvGraphicFramePr>
            <a:graphicFrameLocks noChangeAspect="1"/>
          </p:cNvGraphicFramePr>
          <p:nvPr/>
        </p:nvGraphicFramePr>
        <p:xfrm>
          <a:off x="782638" y="4686300"/>
          <a:ext cx="18573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21" name="公式" r:id="rId13" imgW="1371600" imgH="672840" progId="Equation.3">
                  <p:embed/>
                </p:oleObj>
              </mc:Choice>
              <mc:Fallback>
                <p:oleObj name="公式" r:id="rId13" imgW="1371600" imgH="67284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4686300"/>
                        <a:ext cx="18573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300" name="Text Box 84"/>
          <p:cNvSpPr txBox="1">
            <a:spLocks noChangeArrowheads="1"/>
          </p:cNvSpPr>
          <p:nvPr/>
        </p:nvSpPr>
        <p:spPr bwMode="auto">
          <a:xfrm>
            <a:off x="5722938" y="2620963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57301" name="Text Box 85"/>
          <p:cNvSpPr txBox="1">
            <a:spLocks noChangeArrowheads="1"/>
          </p:cNvSpPr>
          <p:nvPr/>
        </p:nvSpPr>
        <p:spPr bwMode="auto">
          <a:xfrm>
            <a:off x="5875338" y="2773363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57302" name="Text Box 86"/>
          <p:cNvSpPr txBox="1">
            <a:spLocks noChangeArrowheads="1"/>
          </p:cNvSpPr>
          <p:nvPr/>
        </p:nvSpPr>
        <p:spPr bwMode="auto">
          <a:xfrm>
            <a:off x="6027738" y="2925763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57303" name="AutoShape 87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7306" name="Object 90"/>
          <p:cNvGraphicFramePr>
            <a:graphicFrameLocks noChangeAspect="1"/>
          </p:cNvGraphicFramePr>
          <p:nvPr/>
        </p:nvGraphicFramePr>
        <p:xfrm>
          <a:off x="719138" y="368300"/>
          <a:ext cx="82121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22" name="公式" r:id="rId16" imgW="4978080" imgH="431640" progId="Equation.3">
                  <p:embed/>
                </p:oleObj>
              </mc:Choice>
              <mc:Fallback>
                <p:oleObj name="公式" r:id="rId16" imgW="4978080" imgH="43164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68300"/>
                        <a:ext cx="82121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307" name="Text Box 91"/>
          <p:cNvSpPr txBox="1">
            <a:spLocks noChangeArrowheads="1"/>
          </p:cNvSpPr>
          <p:nvPr/>
        </p:nvSpPr>
        <p:spPr bwMode="auto">
          <a:xfrm>
            <a:off x="7281863" y="3533775"/>
            <a:ext cx="866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0">
                <a:solidFill>
                  <a:schemeClr val="accent2"/>
                </a:solidFill>
              </a:rPr>
              <a:t>(</a:t>
            </a:r>
            <a:r>
              <a:rPr lang="zh-CN" altLang="en-US" sz="1600" b="1" i="0">
                <a:solidFill>
                  <a:schemeClr val="accent2"/>
                </a:solidFill>
              </a:rPr>
              <a:t>球系？</a:t>
            </a:r>
          </a:p>
        </p:txBody>
      </p:sp>
      <p:sp>
        <p:nvSpPr>
          <p:cNvPr id="2057308" name="Text Box 92"/>
          <p:cNvSpPr txBox="1">
            <a:spLocks noChangeArrowheads="1"/>
          </p:cNvSpPr>
          <p:nvPr/>
        </p:nvSpPr>
        <p:spPr bwMode="auto">
          <a:xfrm>
            <a:off x="7891463" y="3533775"/>
            <a:ext cx="1139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600" b="1" i="0">
                <a:solidFill>
                  <a:schemeClr val="accent2"/>
                </a:solidFill>
              </a:rPr>
              <a:t>需分块儿</a:t>
            </a:r>
            <a:r>
              <a:rPr lang="en-US" altLang="zh-CN" sz="1600" b="1" i="0">
                <a:solidFill>
                  <a:schemeClr val="accent2"/>
                </a:solidFill>
              </a:rPr>
              <a:t>!)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05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205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7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7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7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57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7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7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57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57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57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57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5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5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57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57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57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57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57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57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72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5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57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57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57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57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57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57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57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72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57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57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7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57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72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5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5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057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057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05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05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5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05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05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5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57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057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72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057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57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057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057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057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057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72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057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057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057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057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72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305" grpId="0" animBg="1"/>
      <p:bldP spid="2057221" grpId="0" animBg="1"/>
      <p:bldP spid="2057222" grpId="0" animBg="1"/>
      <p:bldP spid="2057235" grpId="0" autoUpdateAnimBg="0"/>
      <p:bldP spid="2057237" grpId="0" autoUpdateAnimBg="0"/>
      <p:bldP spid="2057238" grpId="0" autoUpdateAnimBg="0"/>
      <p:bldP spid="2057239" grpId="0" autoUpdateAnimBg="0"/>
      <p:bldP spid="2057241" grpId="0" autoUpdateAnimBg="0"/>
      <p:bldP spid="2057242" grpId="0" autoUpdateAnimBg="0"/>
      <p:bldP spid="2057243" grpId="0" autoUpdateAnimBg="0"/>
      <p:bldP spid="2057245" grpId="0" autoUpdateAnimBg="0"/>
      <p:bldP spid="2057248" grpId="0" autoUpdateAnimBg="0"/>
      <p:bldP spid="2057252" grpId="0" autoUpdateAnimBg="0"/>
      <p:bldP spid="2057262" grpId="0" autoUpdateAnimBg="0"/>
      <p:bldP spid="2057293" grpId="0" autoUpdateAnimBg="0"/>
      <p:bldP spid="2057294" grpId="0" autoUpdateAnimBg="0"/>
      <p:bldP spid="2057297" grpId="0" autoUpdateAnimBg="0"/>
      <p:bldP spid="2057298" grpId="0" autoUpdateAnimBg="0"/>
      <p:bldP spid="2057300" grpId="0" autoUpdateAnimBg="0"/>
      <p:bldP spid="2057301" grpId="0" autoUpdateAnimBg="0"/>
      <p:bldP spid="2057302" grpId="0" autoUpdateAnimBg="0"/>
      <p:bldP spid="2057307" grpId="0" autoUpdateAnimBg="0"/>
      <p:bldP spid="205730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61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 b="1" i="0">
              <a:solidFill>
                <a:srgbClr val="FF00FF"/>
              </a:solidFill>
            </a:endParaRPr>
          </a:p>
        </p:txBody>
      </p:sp>
      <p:sp>
        <p:nvSpPr>
          <p:cNvPr id="2031619" name="Text Box 3"/>
          <p:cNvSpPr txBox="1">
            <a:spLocks noChangeArrowheads="1"/>
          </p:cNvSpPr>
          <p:nvPr/>
        </p:nvSpPr>
        <p:spPr bwMode="auto">
          <a:xfrm>
            <a:off x="471488" y="1919288"/>
            <a:ext cx="758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i="0">
                <a:solidFill>
                  <a:srgbClr val="FF0000"/>
                </a:solidFill>
              </a:rPr>
              <a:t>13</a:t>
            </a:r>
            <a:endParaRPr lang="en-US" altLang="zh-CN" sz="1400" i="0">
              <a:solidFill>
                <a:srgbClr val="FF0000"/>
              </a:solidFill>
            </a:endParaRPr>
          </a:p>
        </p:txBody>
      </p:sp>
      <p:graphicFrame>
        <p:nvGraphicFramePr>
          <p:cNvPr id="2031620" name="Object 4"/>
          <p:cNvGraphicFramePr>
            <a:graphicFrameLocks noChangeAspect="1"/>
          </p:cNvGraphicFramePr>
          <p:nvPr/>
        </p:nvGraphicFramePr>
        <p:xfrm>
          <a:off x="1143000" y="1905000"/>
          <a:ext cx="69024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659" name="公式" r:id="rId3" imgW="4483080" imgH="507960" progId="Equation.3">
                  <p:embed/>
                </p:oleObj>
              </mc:Choice>
              <mc:Fallback>
                <p:oleObj name="公式" r:id="rId3" imgW="448308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69024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1621" name="Rectangle 5"/>
          <p:cNvSpPr>
            <a:spLocks noChangeArrowheads="1"/>
          </p:cNvSpPr>
          <p:nvPr/>
        </p:nvSpPr>
        <p:spPr bwMode="auto">
          <a:xfrm>
            <a:off x="500063" y="26050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i="0">
                <a:solidFill>
                  <a:srgbClr val="FF0000"/>
                </a:solidFill>
              </a:rPr>
              <a:t>14</a:t>
            </a:r>
          </a:p>
        </p:txBody>
      </p:sp>
      <p:graphicFrame>
        <p:nvGraphicFramePr>
          <p:cNvPr id="2031622" name="Object 6"/>
          <p:cNvGraphicFramePr>
            <a:graphicFrameLocks noChangeAspect="1"/>
          </p:cNvGraphicFramePr>
          <p:nvPr/>
        </p:nvGraphicFramePr>
        <p:xfrm>
          <a:off x="1139825" y="2638425"/>
          <a:ext cx="72421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660" name="公式" r:id="rId5" imgW="4495680" imgH="228600" progId="Equation.3">
                  <p:embed/>
                </p:oleObj>
              </mc:Choice>
              <mc:Fallback>
                <p:oleObj name="公式" r:id="rId5" imgW="44956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2638425"/>
                        <a:ext cx="72421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1623" name="Text Box 7"/>
          <p:cNvSpPr txBox="1">
            <a:spLocks noChangeArrowheads="1"/>
          </p:cNvSpPr>
          <p:nvPr/>
        </p:nvSpPr>
        <p:spPr bwMode="auto">
          <a:xfrm>
            <a:off x="471488" y="706438"/>
            <a:ext cx="665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i="0">
                <a:solidFill>
                  <a:srgbClr val="FF0000"/>
                </a:solidFill>
              </a:rPr>
              <a:t>11</a:t>
            </a:r>
            <a:endParaRPr lang="en-US" altLang="zh-CN" sz="1800" i="0">
              <a:solidFill>
                <a:srgbClr val="FF0000"/>
              </a:solidFill>
              <a:hlinkClick r:id="" action="ppaction://noaction"/>
            </a:endParaRPr>
          </a:p>
        </p:txBody>
      </p:sp>
      <p:graphicFrame>
        <p:nvGraphicFramePr>
          <p:cNvPr id="2031624" name="Object 8"/>
          <p:cNvGraphicFramePr>
            <a:graphicFrameLocks noChangeAspect="1"/>
          </p:cNvGraphicFramePr>
          <p:nvPr/>
        </p:nvGraphicFramePr>
        <p:xfrm>
          <a:off x="1141413" y="679450"/>
          <a:ext cx="73120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661" name="公式" r:id="rId7" imgW="4165560" imgH="279360" progId="Equation.3">
                  <p:embed/>
                </p:oleObj>
              </mc:Choice>
              <mc:Fallback>
                <p:oleObj name="公式" r:id="rId7" imgW="4165560" imgH="279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679450"/>
                        <a:ext cx="73120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1625" name="Text Box 9"/>
          <p:cNvSpPr txBox="1">
            <a:spLocks noChangeArrowheads="1"/>
          </p:cNvSpPr>
          <p:nvPr/>
        </p:nvSpPr>
        <p:spPr bwMode="auto">
          <a:xfrm>
            <a:off x="471488" y="3022600"/>
            <a:ext cx="6538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i="0">
                <a:solidFill>
                  <a:srgbClr val="FF0000"/>
                </a:solidFill>
              </a:rPr>
              <a:t>15       </a:t>
            </a:r>
            <a:r>
              <a:rPr lang="zh-CN" altLang="en-US" sz="1800" i="0">
                <a:latin typeface="楷体_GB2312" pitchFamily="49" charset="-122"/>
              </a:rPr>
              <a:t>求位于圆</a:t>
            </a:r>
            <a:r>
              <a:rPr lang="en-US" altLang="zh-CN" sz="1800">
                <a:latin typeface="楷体_GB2312" pitchFamily="49" charset="-122"/>
              </a:rPr>
              <a:t>r</a:t>
            </a:r>
            <a:r>
              <a:rPr lang="en-US" altLang="zh-CN" sz="1800" i="0">
                <a:latin typeface="楷体_GB2312" pitchFamily="49" charset="-122"/>
              </a:rPr>
              <a:t>=2sin</a:t>
            </a:r>
            <a:r>
              <a:rPr lang="en-US" altLang="zh-CN" sz="1800">
                <a:latin typeface="楷体_GB2312" pitchFamily="49" charset="-122"/>
                <a:sym typeface="Symbol" pitchFamily="18" charset="2"/>
              </a:rPr>
              <a:t></a:t>
            </a:r>
            <a:r>
              <a:rPr lang="zh-CN" altLang="en-US" sz="1800" i="0">
                <a:latin typeface="楷体_GB2312" pitchFamily="49" charset="-122"/>
              </a:rPr>
              <a:t>和圆</a:t>
            </a:r>
            <a:r>
              <a:rPr lang="en-US" altLang="zh-CN" sz="1800">
                <a:latin typeface="楷体_GB2312" pitchFamily="49" charset="-122"/>
              </a:rPr>
              <a:t>r</a:t>
            </a:r>
            <a:r>
              <a:rPr lang="en-US" altLang="zh-CN" sz="1800" i="0">
                <a:latin typeface="楷体_GB2312" pitchFamily="49" charset="-122"/>
              </a:rPr>
              <a:t>=4sin</a:t>
            </a:r>
            <a:r>
              <a:rPr lang="en-US" altLang="zh-CN" sz="1800">
                <a:latin typeface="楷体_GB2312" pitchFamily="49" charset="-122"/>
                <a:sym typeface="Symbol" pitchFamily="18" charset="2"/>
              </a:rPr>
              <a:t></a:t>
            </a:r>
            <a:r>
              <a:rPr lang="zh-CN" altLang="en-US" sz="1800" i="0">
                <a:latin typeface="楷体_GB2312" pitchFamily="49" charset="-122"/>
              </a:rPr>
              <a:t>之间的均匀薄片的重心  </a:t>
            </a:r>
            <a:r>
              <a:rPr lang="zh-CN" altLang="en-US" sz="1800" i="0"/>
              <a:t>   </a:t>
            </a:r>
            <a:r>
              <a:rPr lang="zh-CN" altLang="en-US" sz="1800" i="0">
                <a:solidFill>
                  <a:srgbClr val="FF0000"/>
                </a:solidFill>
              </a:rPr>
              <a:t>  </a:t>
            </a:r>
          </a:p>
        </p:txBody>
      </p:sp>
      <p:graphicFrame>
        <p:nvGraphicFramePr>
          <p:cNvPr id="2031626" name="Object 10"/>
          <p:cNvGraphicFramePr>
            <a:graphicFrameLocks noChangeAspect="1"/>
          </p:cNvGraphicFramePr>
          <p:nvPr/>
        </p:nvGraphicFramePr>
        <p:xfrm>
          <a:off x="6324600" y="4497388"/>
          <a:ext cx="2001838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662" name="Clip" r:id="rId9" imgW="4741920" imgH="4245480" progId="MS_ClipArt_Gallery.2">
                  <p:embed/>
                </p:oleObj>
              </mc:Choice>
              <mc:Fallback>
                <p:oleObj name="Clip" r:id="rId9" imgW="4741920" imgH="4245480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97388"/>
                        <a:ext cx="2001838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1627" name="Text Box 11"/>
          <p:cNvSpPr txBox="1">
            <a:spLocks noChangeArrowheads="1"/>
          </p:cNvSpPr>
          <p:nvPr/>
        </p:nvSpPr>
        <p:spPr bwMode="auto">
          <a:xfrm>
            <a:off x="471488" y="3824288"/>
            <a:ext cx="758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i="0">
                <a:solidFill>
                  <a:srgbClr val="FF0000"/>
                </a:solidFill>
              </a:rPr>
              <a:t>17</a:t>
            </a:r>
          </a:p>
        </p:txBody>
      </p:sp>
      <p:graphicFrame>
        <p:nvGraphicFramePr>
          <p:cNvPr id="2031628" name="Object 12"/>
          <p:cNvGraphicFramePr>
            <a:graphicFrameLocks noChangeAspect="1"/>
          </p:cNvGraphicFramePr>
          <p:nvPr/>
        </p:nvGraphicFramePr>
        <p:xfrm>
          <a:off x="1209675" y="3844925"/>
          <a:ext cx="57848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663" name="公式" r:id="rId11" imgW="3797280" imgH="228600" progId="Equation.3">
                  <p:embed/>
                </p:oleObj>
              </mc:Choice>
              <mc:Fallback>
                <p:oleObj name="公式" r:id="rId11" imgW="37972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3844925"/>
                        <a:ext cx="57848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1629" name="Object 13"/>
          <p:cNvGraphicFramePr>
            <a:graphicFrameLocks noChangeAspect="1"/>
          </p:cNvGraphicFramePr>
          <p:nvPr/>
        </p:nvGraphicFramePr>
        <p:xfrm>
          <a:off x="1166813" y="3459163"/>
          <a:ext cx="57451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664" name="公式" r:id="rId13" imgW="3441600" imgH="228600" progId="Equation.3">
                  <p:embed/>
                </p:oleObj>
              </mc:Choice>
              <mc:Fallback>
                <p:oleObj name="公式" r:id="rId13" imgW="34416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3459163"/>
                        <a:ext cx="57451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1630" name="Object 14"/>
          <p:cNvGraphicFramePr>
            <a:graphicFrameLocks noChangeAspect="1"/>
          </p:cNvGraphicFramePr>
          <p:nvPr/>
        </p:nvGraphicFramePr>
        <p:xfrm>
          <a:off x="1200150" y="1174750"/>
          <a:ext cx="71199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665" name="公式" r:id="rId15" imgW="4673520" imgH="457200" progId="Equation.3">
                  <p:embed/>
                </p:oleObj>
              </mc:Choice>
              <mc:Fallback>
                <p:oleObj name="公式" r:id="rId15" imgW="467352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174750"/>
                        <a:ext cx="711993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1631" name="Rectangle 15"/>
          <p:cNvSpPr>
            <a:spLocks noChangeArrowheads="1"/>
          </p:cNvSpPr>
          <p:nvPr/>
        </p:nvSpPr>
        <p:spPr bwMode="auto">
          <a:xfrm>
            <a:off x="471488" y="1143000"/>
            <a:ext cx="66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i="0">
                <a:solidFill>
                  <a:srgbClr val="FF0000"/>
                </a:solidFill>
              </a:rPr>
              <a:t>12</a:t>
            </a:r>
            <a:endParaRPr lang="en-US" altLang="zh-CN" sz="1800" i="0">
              <a:solidFill>
                <a:srgbClr val="FF3300"/>
              </a:solidFill>
            </a:endParaRPr>
          </a:p>
        </p:txBody>
      </p:sp>
      <p:sp>
        <p:nvSpPr>
          <p:cNvPr id="2031632" name="Text Box 16"/>
          <p:cNvSpPr txBox="1">
            <a:spLocks noChangeArrowheads="1"/>
          </p:cNvSpPr>
          <p:nvPr/>
        </p:nvSpPr>
        <p:spPr bwMode="auto">
          <a:xfrm>
            <a:off x="471488" y="3429000"/>
            <a:ext cx="758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i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03163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5486400"/>
            <a:ext cx="255588" cy="242888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031644" name="AutoShape 28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62963" y="762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1645" name="AutoShape 29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1549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1646" name="AutoShape 30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0400" y="34671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1647" name="AutoShape 31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0400" y="3886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1648" name="AutoShape 32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133600" y="2362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1649" name="AutoShape 33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62963" y="2667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1651" name="AutoShape 35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0400" y="3070225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42" name="AutoShape 2"/>
          <p:cNvSpPr>
            <a:spLocks noChangeArrowheads="1"/>
          </p:cNvSpPr>
          <p:nvPr/>
        </p:nvSpPr>
        <p:spPr bwMode="auto">
          <a:xfrm flipH="1">
            <a:off x="612775" y="4479925"/>
            <a:ext cx="3505200" cy="1487488"/>
          </a:xfrm>
          <a:prstGeom prst="parallelogram">
            <a:avLst>
              <a:gd name="adj" fmla="val 52529"/>
            </a:avLst>
          </a:prstGeom>
          <a:solidFill>
            <a:srgbClr val="00FF00"/>
          </a:solidFill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43" name="Freeform 3"/>
          <p:cNvSpPr>
            <a:spLocks/>
          </p:cNvSpPr>
          <p:nvPr/>
        </p:nvSpPr>
        <p:spPr bwMode="auto">
          <a:xfrm>
            <a:off x="609600" y="2346325"/>
            <a:ext cx="2298700" cy="3625850"/>
          </a:xfrm>
          <a:custGeom>
            <a:avLst/>
            <a:gdLst>
              <a:gd name="T0" fmla="*/ 0 w 1448"/>
              <a:gd name="T1" fmla="*/ 1332 h 2284"/>
              <a:gd name="T2" fmla="*/ 968 w 1448"/>
              <a:gd name="T3" fmla="*/ 0 h 2284"/>
              <a:gd name="T4" fmla="*/ 1448 w 1448"/>
              <a:gd name="T5" fmla="*/ 960 h 2284"/>
              <a:gd name="T6" fmla="*/ 496 w 1448"/>
              <a:gd name="T7" fmla="*/ 2284 h 2284"/>
              <a:gd name="T8" fmla="*/ 0 w 1448"/>
              <a:gd name="T9" fmla="*/ 1332 h 2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8" h="2284">
                <a:moveTo>
                  <a:pt x="0" y="1332"/>
                </a:moveTo>
                <a:lnTo>
                  <a:pt x="968" y="0"/>
                </a:lnTo>
                <a:lnTo>
                  <a:pt x="1448" y="960"/>
                </a:lnTo>
                <a:lnTo>
                  <a:pt x="496" y="2284"/>
                </a:lnTo>
                <a:lnTo>
                  <a:pt x="0" y="1332"/>
                </a:lnTo>
                <a:close/>
              </a:path>
            </a:pathLst>
          </a:custGeom>
          <a:solidFill>
            <a:srgbClr val="00FFFF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8245" name="Text Box 5"/>
          <p:cNvSpPr txBox="1">
            <a:spLocks noChangeArrowheads="1"/>
          </p:cNvSpPr>
          <p:nvPr/>
        </p:nvSpPr>
        <p:spPr bwMode="auto">
          <a:xfrm>
            <a:off x="311150" y="914400"/>
            <a:ext cx="78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i="0">
                <a:solidFill>
                  <a:srgbClr val="FF0000"/>
                </a:solidFill>
              </a:rPr>
              <a:t>引理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sp>
        <p:nvSpPr>
          <p:cNvPr id="2058246" name="Freeform 6"/>
          <p:cNvSpPr>
            <a:spLocks/>
          </p:cNvSpPr>
          <p:nvPr/>
        </p:nvSpPr>
        <p:spPr bwMode="auto">
          <a:xfrm>
            <a:off x="1966913" y="3294063"/>
            <a:ext cx="704850" cy="1057275"/>
          </a:xfrm>
          <a:custGeom>
            <a:avLst/>
            <a:gdLst>
              <a:gd name="T0" fmla="*/ 120 w 444"/>
              <a:gd name="T1" fmla="*/ 663 h 666"/>
              <a:gd name="T2" fmla="*/ 444 w 444"/>
              <a:gd name="T3" fmla="*/ 246 h 666"/>
              <a:gd name="T4" fmla="*/ 324 w 444"/>
              <a:gd name="T5" fmla="*/ 0 h 666"/>
              <a:gd name="T6" fmla="*/ 0 w 444"/>
              <a:gd name="T7" fmla="*/ 429 h 666"/>
              <a:gd name="T8" fmla="*/ 8 w 444"/>
              <a:gd name="T9" fmla="*/ 431 h 666"/>
              <a:gd name="T10" fmla="*/ 120 w 444"/>
              <a:gd name="T11" fmla="*/ 6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666">
                <a:moveTo>
                  <a:pt x="120" y="663"/>
                </a:moveTo>
                <a:lnTo>
                  <a:pt x="444" y="246"/>
                </a:lnTo>
                <a:lnTo>
                  <a:pt x="324" y="0"/>
                </a:lnTo>
                <a:lnTo>
                  <a:pt x="0" y="429"/>
                </a:lnTo>
                <a:lnTo>
                  <a:pt x="8" y="431"/>
                </a:lnTo>
                <a:lnTo>
                  <a:pt x="120" y="666"/>
                </a:lnTo>
              </a:path>
            </a:pathLst>
          </a:custGeom>
          <a:solidFill>
            <a:srgbClr val="0099FF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8247" name="AutoShape 7"/>
          <p:cNvSpPr>
            <a:spLocks noChangeArrowheads="1"/>
          </p:cNvSpPr>
          <p:nvPr/>
        </p:nvSpPr>
        <p:spPr bwMode="auto">
          <a:xfrm flipH="1">
            <a:off x="1981200" y="5194300"/>
            <a:ext cx="690563" cy="428625"/>
          </a:xfrm>
          <a:prstGeom prst="parallelogram">
            <a:avLst>
              <a:gd name="adj" fmla="val 40278"/>
            </a:avLst>
          </a:prstGeom>
          <a:solidFill>
            <a:schemeClr val="accent1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8248" name="Text Box 8"/>
          <p:cNvSpPr txBox="1">
            <a:spLocks noChangeArrowheads="1"/>
          </p:cNvSpPr>
          <p:nvPr/>
        </p:nvSpPr>
        <p:spPr bwMode="auto">
          <a:xfrm>
            <a:off x="1524000" y="5545138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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58249" name="Object 9"/>
          <p:cNvGraphicFramePr>
            <a:graphicFrameLocks noChangeAspect="1"/>
          </p:cNvGraphicFramePr>
          <p:nvPr/>
        </p:nvGraphicFramePr>
        <p:xfrm>
          <a:off x="1930400" y="2613025"/>
          <a:ext cx="3730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93" name="公式" r:id="rId3" imgW="190440" imgH="215640" progId="Equation.3">
                  <p:embed/>
                </p:oleObj>
              </mc:Choice>
              <mc:Fallback>
                <p:oleObj name="公式" r:id="rId3" imgW="19044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613025"/>
                        <a:ext cx="3730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50" name="Object 10"/>
          <p:cNvGraphicFramePr>
            <a:graphicFrameLocks noChangeAspect="1"/>
          </p:cNvGraphicFramePr>
          <p:nvPr/>
        </p:nvGraphicFramePr>
        <p:xfrm>
          <a:off x="3490913" y="5510213"/>
          <a:ext cx="3730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94" name="公式" r:id="rId5" imgW="190440" imgH="215640" progId="Equation.3">
                  <p:embed/>
                </p:oleObj>
              </mc:Choice>
              <mc:Fallback>
                <p:oleObj name="公式" r:id="rId5" imgW="19044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5510213"/>
                        <a:ext cx="3730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51" name="Text Box 11"/>
          <p:cNvSpPr txBox="1">
            <a:spLocks noChangeArrowheads="1"/>
          </p:cNvSpPr>
          <p:nvPr/>
        </p:nvSpPr>
        <p:spPr bwMode="auto">
          <a:xfrm>
            <a:off x="2125663" y="36417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58252" name="Text Box 12"/>
          <p:cNvSpPr txBox="1">
            <a:spLocks noChangeArrowheads="1"/>
          </p:cNvSpPr>
          <p:nvPr/>
        </p:nvSpPr>
        <p:spPr bwMode="auto">
          <a:xfrm>
            <a:off x="2119313" y="51181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Symbol" pitchFamily="18" charset="2"/>
              </a:rPr>
              <a:t></a:t>
            </a:r>
            <a:endParaRPr lang="en-US" altLang="zh-CN" b="1" i="0">
              <a:solidFill>
                <a:srgbClr val="009900"/>
              </a:solidFill>
              <a:sym typeface="Symbol" pitchFamily="18" charset="2"/>
            </a:endParaRPr>
          </a:p>
        </p:txBody>
      </p:sp>
      <p:grpSp>
        <p:nvGrpSpPr>
          <p:cNvPr id="2058253" name="Group 13"/>
          <p:cNvGrpSpPr>
            <a:grpSpLocks/>
          </p:cNvGrpSpPr>
          <p:nvPr/>
        </p:nvGrpSpPr>
        <p:grpSpPr bwMode="auto">
          <a:xfrm>
            <a:off x="1981200" y="3400425"/>
            <a:ext cx="692150" cy="2222500"/>
            <a:chOff x="4041" y="2056"/>
            <a:chExt cx="436" cy="1400"/>
          </a:xfrm>
        </p:grpSpPr>
        <p:sp>
          <p:nvSpPr>
            <p:cNvPr id="2058254" name="Freeform 14"/>
            <p:cNvSpPr>
              <a:spLocks/>
            </p:cNvSpPr>
            <p:nvPr/>
          </p:nvSpPr>
          <p:spPr bwMode="auto">
            <a:xfrm>
              <a:off x="4041" y="2403"/>
              <a:ext cx="1" cy="783"/>
            </a:xfrm>
            <a:custGeom>
              <a:avLst/>
              <a:gdLst>
                <a:gd name="T0" fmla="*/ 0 w 1"/>
                <a:gd name="T1" fmla="*/ 783 h 783"/>
                <a:gd name="T2" fmla="*/ 0 w 1"/>
                <a:gd name="T3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83">
                  <a:moveTo>
                    <a:pt x="0" y="783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255" name="Freeform 15"/>
            <p:cNvSpPr>
              <a:spLocks/>
            </p:cNvSpPr>
            <p:nvPr/>
          </p:nvSpPr>
          <p:spPr bwMode="auto">
            <a:xfrm>
              <a:off x="4360" y="2056"/>
              <a:ext cx="2" cy="1136"/>
            </a:xfrm>
            <a:custGeom>
              <a:avLst/>
              <a:gdLst>
                <a:gd name="T0" fmla="*/ 2 w 2"/>
                <a:gd name="T1" fmla="*/ 1136 h 1136"/>
                <a:gd name="T2" fmla="*/ 0 w 2"/>
                <a:gd name="T3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136">
                  <a:moveTo>
                    <a:pt x="2" y="113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256" name="Freeform 16"/>
            <p:cNvSpPr>
              <a:spLocks/>
            </p:cNvSpPr>
            <p:nvPr/>
          </p:nvSpPr>
          <p:spPr bwMode="auto">
            <a:xfrm>
              <a:off x="4146" y="2652"/>
              <a:ext cx="2" cy="804"/>
            </a:xfrm>
            <a:custGeom>
              <a:avLst/>
              <a:gdLst>
                <a:gd name="T0" fmla="*/ 0 w 2"/>
                <a:gd name="T1" fmla="*/ 804 h 804"/>
                <a:gd name="T2" fmla="*/ 2 w 2"/>
                <a:gd name="T3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804">
                  <a:moveTo>
                    <a:pt x="0" y="804"/>
                  </a:move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257" name="Freeform 17"/>
            <p:cNvSpPr>
              <a:spLocks/>
            </p:cNvSpPr>
            <p:nvPr/>
          </p:nvSpPr>
          <p:spPr bwMode="auto">
            <a:xfrm>
              <a:off x="4476" y="2284"/>
              <a:ext cx="1" cy="1172"/>
            </a:xfrm>
            <a:custGeom>
              <a:avLst/>
              <a:gdLst>
                <a:gd name="T0" fmla="*/ 0 w 1"/>
                <a:gd name="T1" fmla="*/ 1172 h 1172"/>
                <a:gd name="T2" fmla="*/ 0 w 1"/>
                <a:gd name="T3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72">
                  <a:moveTo>
                    <a:pt x="0" y="1172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058258" name="Object 18"/>
          <p:cNvGraphicFramePr>
            <a:graphicFrameLocks noChangeAspect="1"/>
          </p:cNvGraphicFramePr>
          <p:nvPr/>
        </p:nvGraphicFramePr>
        <p:xfrm>
          <a:off x="1327150" y="1006475"/>
          <a:ext cx="27574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95" name="公式" r:id="rId7" imgW="1600200" imgH="215640" progId="Equation.3">
                  <p:embed/>
                </p:oleObj>
              </mc:Choice>
              <mc:Fallback>
                <p:oleObj name="公式" r:id="rId7" imgW="160020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006475"/>
                        <a:ext cx="27574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59" name="Object 19"/>
          <p:cNvGraphicFramePr>
            <a:graphicFrameLocks noChangeAspect="1"/>
          </p:cNvGraphicFramePr>
          <p:nvPr/>
        </p:nvGraphicFramePr>
        <p:xfrm>
          <a:off x="2476500" y="1371600"/>
          <a:ext cx="11922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96" name="公式" r:id="rId9" imgW="698400" imgH="457200" progId="Equation.3">
                  <p:embed/>
                </p:oleObj>
              </mc:Choice>
              <mc:Fallback>
                <p:oleObj name="公式" r:id="rId9" imgW="6984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371600"/>
                        <a:ext cx="119221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60" name="Text Box 20"/>
          <p:cNvSpPr txBox="1">
            <a:spLocks noChangeArrowheads="1"/>
          </p:cNvSpPr>
          <p:nvPr/>
        </p:nvSpPr>
        <p:spPr bwMode="auto">
          <a:xfrm>
            <a:off x="3476625" y="5984875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58261" name="Text Box 21"/>
          <p:cNvSpPr txBox="1">
            <a:spLocks noChangeArrowheads="1"/>
          </p:cNvSpPr>
          <p:nvPr/>
        </p:nvSpPr>
        <p:spPr bwMode="auto">
          <a:xfrm>
            <a:off x="4797425" y="3865563"/>
            <a:ext cx="32512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i="0">
                <a:solidFill>
                  <a:schemeClr val="tx1"/>
                </a:solidFill>
              </a:rPr>
              <a:t>一般情况，将</a:t>
            </a:r>
            <a:r>
              <a:rPr lang="en-US" altLang="zh-CN" sz="2000" b="1">
                <a:solidFill>
                  <a:schemeClr val="tx1"/>
                </a:solidFill>
              </a:rPr>
              <a:t>A</a:t>
            </a:r>
            <a:r>
              <a:rPr lang="zh-CN" altLang="en-US" sz="2000" b="1" i="0">
                <a:solidFill>
                  <a:schemeClr val="tx1"/>
                </a:solidFill>
              </a:rPr>
              <a:t>分割成</a:t>
            </a:r>
          </a:p>
          <a:p>
            <a:pPr>
              <a:lnSpc>
                <a:spcPct val="130000"/>
              </a:lnSpc>
            </a:pPr>
            <a:r>
              <a:rPr lang="zh-CN" altLang="en-US" sz="2000" b="1" i="0">
                <a:solidFill>
                  <a:schemeClr val="tx1"/>
                </a:solidFill>
              </a:rPr>
              <a:t>若干个上述类型的小矩形，</a:t>
            </a:r>
          </a:p>
          <a:p>
            <a:pPr>
              <a:lnSpc>
                <a:spcPct val="130000"/>
              </a:lnSpc>
            </a:pPr>
            <a:r>
              <a:rPr lang="zh-CN" altLang="en-US" sz="2000" b="1" i="0">
                <a:solidFill>
                  <a:schemeClr val="tx1"/>
                </a:solidFill>
              </a:rPr>
              <a:t>对每一个用引理，</a:t>
            </a:r>
          </a:p>
          <a:p>
            <a:pPr>
              <a:lnSpc>
                <a:spcPct val="130000"/>
              </a:lnSpc>
            </a:pPr>
            <a:r>
              <a:rPr lang="zh-CN" altLang="en-US" sz="2000" b="1" i="0">
                <a:solidFill>
                  <a:schemeClr val="tx1"/>
                </a:solidFill>
              </a:rPr>
              <a:t>然后迭加</a:t>
            </a:r>
          </a:p>
          <a:p>
            <a:pPr>
              <a:lnSpc>
                <a:spcPct val="130000"/>
              </a:lnSpc>
            </a:pPr>
            <a:r>
              <a:rPr lang="zh-CN" altLang="en-US" sz="2000" b="1" i="0">
                <a:solidFill>
                  <a:schemeClr val="tx1"/>
                </a:solidFill>
              </a:rPr>
              <a:t>再取极限即可。</a:t>
            </a:r>
          </a:p>
        </p:txBody>
      </p:sp>
      <p:sp>
        <p:nvSpPr>
          <p:cNvPr id="2058262" name="Text Box 22"/>
          <p:cNvSpPr txBox="1">
            <a:spLocks noChangeArrowheads="1"/>
          </p:cNvSpPr>
          <p:nvPr/>
        </p:nvSpPr>
        <p:spPr bwMode="auto">
          <a:xfrm>
            <a:off x="4797425" y="2152650"/>
            <a:ext cx="143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chemeClr val="tx1"/>
                </a:solidFill>
              </a:rPr>
              <a:t>当</a:t>
            </a:r>
            <a:r>
              <a:rPr lang="en-US" altLang="zh-CN" sz="2000" b="1">
                <a:solidFill>
                  <a:schemeClr val="tx1"/>
                </a:solidFill>
              </a:rPr>
              <a:t>A</a:t>
            </a:r>
            <a:r>
              <a:rPr lang="zh-CN" altLang="en-US" sz="2000" b="1" i="0">
                <a:solidFill>
                  <a:schemeClr val="tx1"/>
                </a:solidFill>
              </a:rPr>
              <a:t>是矩形</a:t>
            </a:r>
            <a:r>
              <a:rPr lang="en-US" altLang="zh-CN" sz="2000" b="1" i="0">
                <a:solidFill>
                  <a:schemeClr val="tx1"/>
                </a:solidFill>
              </a:rPr>
              <a:t>,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58263" name="Text Box 23"/>
          <p:cNvSpPr txBox="1">
            <a:spLocks noChangeArrowheads="1"/>
          </p:cNvSpPr>
          <p:nvPr/>
        </p:nvSpPr>
        <p:spPr bwMode="auto">
          <a:xfrm>
            <a:off x="612775" y="49371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CC00FF"/>
                </a:solidFill>
              </a:rPr>
              <a:t>l</a:t>
            </a:r>
            <a:endParaRPr lang="en-US" altLang="zh-CN" sz="2000" i="0">
              <a:solidFill>
                <a:srgbClr val="CC00FF"/>
              </a:solidFill>
            </a:endParaRPr>
          </a:p>
        </p:txBody>
      </p:sp>
      <p:sp>
        <p:nvSpPr>
          <p:cNvPr id="2058264" name="Freeform 24"/>
          <p:cNvSpPr>
            <a:spLocks/>
          </p:cNvSpPr>
          <p:nvPr/>
        </p:nvSpPr>
        <p:spPr bwMode="auto">
          <a:xfrm>
            <a:off x="609600" y="4479925"/>
            <a:ext cx="781050" cy="1473200"/>
          </a:xfrm>
          <a:custGeom>
            <a:avLst/>
            <a:gdLst>
              <a:gd name="T0" fmla="*/ 0 w 492"/>
              <a:gd name="T1" fmla="*/ 0 h 928"/>
              <a:gd name="T2" fmla="*/ 492 w 492"/>
              <a:gd name="T3" fmla="*/ 928 h 9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2" h="928">
                <a:moveTo>
                  <a:pt x="0" y="0"/>
                </a:moveTo>
                <a:lnTo>
                  <a:pt x="492" y="92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8265" name="Freeform 25"/>
          <p:cNvSpPr>
            <a:spLocks/>
          </p:cNvSpPr>
          <p:nvPr/>
        </p:nvSpPr>
        <p:spPr bwMode="auto">
          <a:xfrm>
            <a:off x="1971675" y="3967163"/>
            <a:ext cx="185738" cy="385762"/>
          </a:xfrm>
          <a:custGeom>
            <a:avLst/>
            <a:gdLst>
              <a:gd name="T0" fmla="*/ 0 w 117"/>
              <a:gd name="T1" fmla="*/ 0 h 243"/>
              <a:gd name="T2" fmla="*/ 117 w 117"/>
              <a:gd name="T3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7" h="243">
                <a:moveTo>
                  <a:pt x="0" y="0"/>
                </a:moveTo>
                <a:lnTo>
                  <a:pt x="117" y="243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8266" name="Text Box 26"/>
          <p:cNvSpPr txBox="1">
            <a:spLocks noChangeArrowheads="1"/>
          </p:cNvSpPr>
          <p:nvPr/>
        </p:nvSpPr>
        <p:spPr bwMode="auto">
          <a:xfrm>
            <a:off x="4303713" y="2133600"/>
            <a:ext cx="43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chemeClr val="tx1"/>
                </a:solidFill>
              </a:rPr>
              <a:t>证</a:t>
            </a:r>
            <a:endParaRPr lang="zh-CN" altLang="en-US" sz="2000" i="0">
              <a:solidFill>
                <a:schemeClr val="tx1"/>
              </a:solidFill>
            </a:endParaRPr>
          </a:p>
        </p:txBody>
      </p:sp>
      <p:sp>
        <p:nvSpPr>
          <p:cNvPr id="2058267" name="Text Box 27"/>
          <p:cNvSpPr txBox="1">
            <a:spLocks noChangeArrowheads="1"/>
          </p:cNvSpPr>
          <p:nvPr/>
        </p:nvSpPr>
        <p:spPr bwMode="auto">
          <a:xfrm>
            <a:off x="6213475" y="2147888"/>
            <a:ext cx="1787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chemeClr val="tx1"/>
                </a:solidFill>
              </a:rPr>
              <a:t>且一边与</a:t>
            </a:r>
            <a:r>
              <a:rPr lang="en-US" altLang="zh-CN" sz="2000" b="1">
                <a:solidFill>
                  <a:schemeClr val="tx1"/>
                </a:solidFill>
              </a:rPr>
              <a:t>l</a:t>
            </a:r>
            <a:r>
              <a:rPr lang="zh-CN" altLang="en-US" sz="2000" b="1" i="0">
                <a:solidFill>
                  <a:schemeClr val="tx1"/>
                </a:solidFill>
              </a:rPr>
              <a:t>平行</a:t>
            </a:r>
          </a:p>
        </p:txBody>
      </p:sp>
      <p:sp>
        <p:nvSpPr>
          <p:cNvPr id="2058268" name="Text Box 28"/>
          <p:cNvSpPr txBox="1">
            <a:spLocks noChangeArrowheads="1"/>
          </p:cNvSpPr>
          <p:nvPr/>
        </p:nvSpPr>
        <p:spPr bwMode="auto">
          <a:xfrm>
            <a:off x="4797425" y="2635250"/>
            <a:ext cx="206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000" b="1" i="0">
                <a:solidFill>
                  <a:schemeClr val="tx1"/>
                </a:solidFill>
              </a:rPr>
              <a:t>则</a:t>
            </a:r>
            <a:r>
              <a:rPr lang="zh-CN" altLang="en-US" sz="2000" b="1">
                <a:solidFill>
                  <a:schemeClr val="tx1"/>
                </a:solidFill>
                <a:sym typeface="Symbol" pitchFamily="18" charset="2"/>
              </a:rPr>
              <a:t> </a:t>
            </a:r>
            <a:r>
              <a:rPr lang="zh-CN" altLang="en-US" sz="2000" b="1" i="0">
                <a:solidFill>
                  <a:schemeClr val="tx1"/>
                </a:solidFill>
                <a:sym typeface="Symbol" pitchFamily="18" charset="2"/>
              </a:rPr>
              <a:t>也</a:t>
            </a:r>
            <a:r>
              <a:rPr lang="zh-CN" altLang="en-US" sz="2000" b="1" i="0">
                <a:solidFill>
                  <a:schemeClr val="tx1"/>
                </a:solidFill>
              </a:rPr>
              <a:t>是矩形</a:t>
            </a:r>
            <a:r>
              <a:rPr lang="en-US" altLang="zh-CN" sz="2000" b="1" i="0">
                <a:solidFill>
                  <a:schemeClr val="tx1"/>
                </a:solidFill>
              </a:rPr>
              <a:t>, </a:t>
            </a:r>
            <a:r>
              <a:rPr lang="zh-CN" altLang="en-US" sz="2000" b="1" i="0">
                <a:solidFill>
                  <a:schemeClr val="tx1"/>
                </a:solidFill>
              </a:rPr>
              <a:t>且</a:t>
            </a:r>
          </a:p>
        </p:txBody>
      </p:sp>
      <p:sp>
        <p:nvSpPr>
          <p:cNvPr id="2058269" name="Text Box 29"/>
          <p:cNvSpPr txBox="1">
            <a:spLocks noChangeArrowheads="1"/>
          </p:cNvSpPr>
          <p:nvPr/>
        </p:nvSpPr>
        <p:spPr bwMode="auto">
          <a:xfrm>
            <a:off x="1922463" y="33051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FF"/>
                </a:solidFill>
              </a:rPr>
              <a:t>b</a:t>
            </a:r>
          </a:p>
        </p:txBody>
      </p:sp>
      <p:graphicFrame>
        <p:nvGraphicFramePr>
          <p:cNvPr id="2058270" name="Object 30"/>
          <p:cNvGraphicFramePr>
            <a:graphicFrameLocks noChangeAspect="1"/>
          </p:cNvGraphicFramePr>
          <p:nvPr/>
        </p:nvGraphicFramePr>
        <p:xfrm>
          <a:off x="4879975" y="3168650"/>
          <a:ext cx="17462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97" name="公式" r:id="rId11" imgW="914400" imgH="203040" progId="Equation.3">
                  <p:embed/>
                </p:oleObj>
              </mc:Choice>
              <mc:Fallback>
                <p:oleObj name="公式" r:id="rId11" imgW="914400" imgH="203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168650"/>
                        <a:ext cx="17462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71" name="Text Box 31"/>
          <p:cNvSpPr txBox="1">
            <a:spLocks noChangeArrowheads="1"/>
          </p:cNvSpPr>
          <p:nvPr/>
        </p:nvSpPr>
        <p:spPr bwMode="auto">
          <a:xfrm>
            <a:off x="7023100" y="3554413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/>
              <a:t>引理成立</a:t>
            </a:r>
          </a:p>
        </p:txBody>
      </p:sp>
      <p:sp>
        <p:nvSpPr>
          <p:cNvPr id="2058272" name="Text Box 32"/>
          <p:cNvSpPr txBox="1">
            <a:spLocks noChangeArrowheads="1"/>
          </p:cNvSpPr>
          <p:nvPr/>
        </p:nvSpPr>
        <p:spPr bwMode="auto">
          <a:xfrm>
            <a:off x="5227638" y="6084888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i="0">
                <a:solidFill>
                  <a:schemeClr val="bg1"/>
                </a:solidFill>
              </a:rPr>
              <a:t>.</a:t>
            </a:r>
            <a:endParaRPr lang="en-US" altLang="zh-CN" sz="2000" i="0">
              <a:solidFill>
                <a:srgbClr val="FF00FF"/>
              </a:solidFill>
            </a:endParaRPr>
          </a:p>
        </p:txBody>
      </p:sp>
      <p:sp>
        <p:nvSpPr>
          <p:cNvPr id="2058273" name="Text Box 33"/>
          <p:cNvSpPr txBox="1">
            <a:spLocks noChangeArrowheads="1"/>
          </p:cNvSpPr>
          <p:nvPr/>
        </p:nvSpPr>
        <p:spPr bwMode="auto">
          <a:xfrm>
            <a:off x="1782763" y="40116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FF"/>
                </a:solidFill>
              </a:rPr>
              <a:t>a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58274" name="Freeform 34"/>
          <p:cNvSpPr>
            <a:spLocks/>
          </p:cNvSpPr>
          <p:nvPr/>
        </p:nvSpPr>
        <p:spPr bwMode="auto">
          <a:xfrm>
            <a:off x="879475" y="1962150"/>
            <a:ext cx="1588" cy="3032125"/>
          </a:xfrm>
          <a:custGeom>
            <a:avLst/>
            <a:gdLst>
              <a:gd name="T0" fmla="*/ 0 w 1"/>
              <a:gd name="T1" fmla="*/ 1910 h 1910"/>
              <a:gd name="T2" fmla="*/ 0 w 1"/>
              <a:gd name="T3" fmla="*/ 0 h 19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10">
                <a:moveTo>
                  <a:pt x="0" y="191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8275" name="Freeform 35"/>
          <p:cNvSpPr>
            <a:spLocks/>
          </p:cNvSpPr>
          <p:nvPr/>
        </p:nvSpPr>
        <p:spPr bwMode="auto">
          <a:xfrm>
            <a:off x="312738" y="2133600"/>
            <a:ext cx="1909762" cy="1908175"/>
          </a:xfrm>
          <a:custGeom>
            <a:avLst/>
            <a:gdLst>
              <a:gd name="T0" fmla="*/ 1203 w 1203"/>
              <a:gd name="T1" fmla="*/ 1202 h 1202"/>
              <a:gd name="T2" fmla="*/ 0 w 1203"/>
              <a:gd name="T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03" h="1202">
                <a:moveTo>
                  <a:pt x="1203" y="1202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8276" name="Text Box 36"/>
          <p:cNvSpPr txBox="1">
            <a:spLocks noChangeArrowheads="1"/>
          </p:cNvSpPr>
          <p:nvPr/>
        </p:nvSpPr>
        <p:spPr bwMode="auto">
          <a:xfrm>
            <a:off x="625475" y="2193925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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58277" name="Text Box 37"/>
          <p:cNvSpPr txBox="1">
            <a:spLocks noChangeArrowheads="1"/>
          </p:cNvSpPr>
          <p:nvPr/>
        </p:nvSpPr>
        <p:spPr bwMode="auto">
          <a:xfrm>
            <a:off x="4511675" y="5995988"/>
            <a:ext cx="4122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i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</a:t>
            </a:r>
            <a:r>
              <a:rPr lang="zh-CN" altLang="en-US" sz="2000" b="1" i="0">
                <a:solidFill>
                  <a:schemeClr val="tx1"/>
                </a:solidFill>
              </a:rPr>
              <a:t>：这里 </a:t>
            </a:r>
            <a:r>
              <a:rPr lang="zh-CN" altLang="en-US" sz="2000" b="1">
                <a:solidFill>
                  <a:srgbClr val="FF0000"/>
                </a:solidFill>
                <a:sym typeface="Symbol" pitchFamily="18" charset="2"/>
              </a:rPr>
              <a:t></a:t>
            </a:r>
            <a:r>
              <a:rPr lang="zh-CN" altLang="en-US" b="1" i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z="2000" b="1" i="0">
                <a:solidFill>
                  <a:schemeClr val="tx1"/>
                </a:solidFill>
                <a:sym typeface="Symbol" pitchFamily="18" charset="2"/>
              </a:rPr>
              <a:t>即</a:t>
            </a:r>
            <a:r>
              <a:rPr lang="zh-CN" altLang="en-US" sz="2000" b="1" i="0">
                <a:solidFill>
                  <a:schemeClr val="tx1"/>
                </a:solidFill>
              </a:rPr>
              <a:t> 两平面法矢量的夹角</a:t>
            </a:r>
            <a:endParaRPr lang="zh-CN" altLang="en-US" sz="2000" i="0">
              <a:solidFill>
                <a:srgbClr val="FF00FF"/>
              </a:solidFill>
            </a:endParaRPr>
          </a:p>
        </p:txBody>
      </p:sp>
      <p:sp>
        <p:nvSpPr>
          <p:cNvPr id="2058278" name="Text Box 38"/>
          <p:cNvSpPr txBox="1">
            <a:spLocks noChangeArrowheads="1"/>
          </p:cNvSpPr>
          <p:nvPr/>
        </p:nvSpPr>
        <p:spPr bwMode="auto">
          <a:xfrm>
            <a:off x="7470775" y="5546725"/>
            <a:ext cx="75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0">
                <a:solidFill>
                  <a:schemeClr val="tx1"/>
                </a:solidFill>
              </a:rPr>
              <a:t> </a:t>
            </a:r>
            <a:r>
              <a:rPr lang="zh-CN" altLang="en-US" sz="2000" b="1" i="0">
                <a:solidFill>
                  <a:schemeClr val="tx1"/>
                </a:solidFill>
              </a:rPr>
              <a:t>证毕</a:t>
            </a:r>
          </a:p>
        </p:txBody>
      </p:sp>
      <p:sp>
        <p:nvSpPr>
          <p:cNvPr id="2058279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393700" y="381000"/>
            <a:ext cx="2514600" cy="3810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10. </a:t>
            </a:r>
            <a:r>
              <a:rPr lang="zh-CN" altLang="en-US" sz="2400" b="1"/>
              <a:t>曲面的面积</a:t>
            </a:r>
            <a:endParaRPr lang="zh-CN" altLang="en-US" sz="2400"/>
          </a:p>
        </p:txBody>
      </p:sp>
      <p:sp>
        <p:nvSpPr>
          <p:cNvPr id="2058280" name="Arc 40"/>
          <p:cNvSpPr>
            <a:spLocks/>
          </p:cNvSpPr>
          <p:nvPr/>
        </p:nvSpPr>
        <p:spPr bwMode="auto">
          <a:xfrm>
            <a:off x="1373188" y="5514975"/>
            <a:ext cx="593725" cy="474663"/>
          </a:xfrm>
          <a:custGeom>
            <a:avLst/>
            <a:gdLst>
              <a:gd name="G0" fmla="+- 0 0 0"/>
              <a:gd name="G1" fmla="+- 17239 0 0"/>
              <a:gd name="G2" fmla="+- 21600 0 0"/>
              <a:gd name="T0" fmla="*/ 13015 w 21589"/>
              <a:gd name="T1" fmla="*/ 0 h 17239"/>
              <a:gd name="T2" fmla="*/ 21589 w 21589"/>
              <a:gd name="T3" fmla="*/ 16546 h 17239"/>
              <a:gd name="T4" fmla="*/ 0 w 21589"/>
              <a:gd name="T5" fmla="*/ 17239 h 17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89" h="17239" fill="none" extrusionOk="0">
                <a:moveTo>
                  <a:pt x="13014" y="0"/>
                </a:moveTo>
                <a:cubicBezTo>
                  <a:pt x="18227" y="3935"/>
                  <a:pt x="21379" y="10018"/>
                  <a:pt x="21588" y="16546"/>
                </a:cubicBezTo>
              </a:path>
              <a:path w="21589" h="17239" stroke="0" extrusionOk="0">
                <a:moveTo>
                  <a:pt x="13014" y="0"/>
                </a:moveTo>
                <a:cubicBezTo>
                  <a:pt x="18227" y="3935"/>
                  <a:pt x="21379" y="10018"/>
                  <a:pt x="21588" y="16546"/>
                </a:cubicBezTo>
                <a:lnTo>
                  <a:pt x="0" y="17239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8281" name="Object 41"/>
          <p:cNvGraphicFramePr>
            <a:graphicFrameLocks noChangeAspect="1"/>
          </p:cNvGraphicFramePr>
          <p:nvPr/>
        </p:nvGraphicFramePr>
        <p:xfrm>
          <a:off x="6616700" y="3168650"/>
          <a:ext cx="14319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98" name="公式" r:id="rId13" imgW="749160" imgH="203040" progId="Equation.3">
                  <p:embed/>
                </p:oleObj>
              </mc:Choice>
              <mc:Fallback>
                <p:oleObj name="公式" r:id="rId13" imgW="749160" imgH="203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168650"/>
                        <a:ext cx="14319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82" name="Object 42"/>
          <p:cNvGraphicFramePr>
            <a:graphicFrameLocks noChangeAspect="1"/>
          </p:cNvGraphicFramePr>
          <p:nvPr/>
        </p:nvGraphicFramePr>
        <p:xfrm>
          <a:off x="4335463" y="1006475"/>
          <a:ext cx="38068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99" name="公式" r:id="rId15" imgW="2209680" imgH="215640" progId="Equation.3">
                  <p:embed/>
                </p:oleObj>
              </mc:Choice>
              <mc:Fallback>
                <p:oleObj name="公式" r:id="rId15" imgW="2209680" imgH="2156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1006475"/>
                        <a:ext cx="38068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83" name="Object 43"/>
          <p:cNvGraphicFramePr>
            <a:graphicFrameLocks noChangeAspect="1"/>
          </p:cNvGraphicFramePr>
          <p:nvPr/>
        </p:nvGraphicFramePr>
        <p:xfrm>
          <a:off x="1347788" y="1524000"/>
          <a:ext cx="8747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00" name="公式" r:id="rId17" imgW="507960" imgH="203040" progId="Equation.3">
                  <p:embed/>
                </p:oleObj>
              </mc:Choice>
              <mc:Fallback>
                <p:oleObj name="公式" r:id="rId17" imgW="507960" imgH="203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1524000"/>
                        <a:ext cx="8747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84" name="AutoShape 44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05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05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205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5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5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5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5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5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58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58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58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58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2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58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58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58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58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58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58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058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058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58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58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58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58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58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58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58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58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205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058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058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058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058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05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05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058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058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2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05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05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058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058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2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058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058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058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058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058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058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058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58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058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058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058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058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058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058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058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058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058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058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058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058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058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058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058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058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058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058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058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058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8" dur="500"/>
                                        <p:tgtEl>
                                          <p:spTgt spid="205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05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8" dur="500"/>
                                        <p:tgtEl>
                                          <p:spTgt spid="205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2058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058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05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205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42" grpId="0" animBg="1"/>
      <p:bldP spid="2058243" grpId="0" animBg="1"/>
      <p:bldP spid="2058245" grpId="0" autoUpdateAnimBg="0"/>
      <p:bldP spid="2058246" grpId="0" animBg="1"/>
      <p:bldP spid="2058247" grpId="0" animBg="1"/>
      <p:bldP spid="2058248" grpId="0" autoUpdateAnimBg="0"/>
      <p:bldP spid="2058251" grpId="0" autoUpdateAnimBg="0"/>
      <p:bldP spid="2058252" grpId="0" autoUpdateAnimBg="0"/>
      <p:bldP spid="2058260" grpId="0" autoUpdateAnimBg="0"/>
      <p:bldP spid="2058261" grpId="0" build="p" autoUpdateAnimBg="0"/>
      <p:bldP spid="2058262" grpId="0" autoUpdateAnimBg="0"/>
      <p:bldP spid="2058263" grpId="0" autoUpdateAnimBg="0"/>
      <p:bldP spid="2058264" grpId="0" animBg="1"/>
      <p:bldP spid="2058265" grpId="0" animBg="1"/>
      <p:bldP spid="2058266" grpId="0" autoUpdateAnimBg="0"/>
      <p:bldP spid="2058267" grpId="0" autoUpdateAnimBg="0"/>
      <p:bldP spid="2058268" grpId="0" autoUpdateAnimBg="0"/>
      <p:bldP spid="2058269" grpId="0" autoUpdateAnimBg="0"/>
      <p:bldP spid="2058271" grpId="0" autoUpdateAnimBg="0"/>
      <p:bldP spid="2058272" grpId="0" autoUpdateAnimBg="0"/>
      <p:bldP spid="2058273" grpId="0" autoUpdateAnimBg="0"/>
      <p:bldP spid="2058274" grpId="0" animBg="1"/>
      <p:bldP spid="2058275" grpId="0" animBg="1"/>
      <p:bldP spid="2058276" grpId="0" autoUpdateAnimBg="0"/>
      <p:bldP spid="2058277" grpId="0" autoUpdateAnimBg="0"/>
      <p:bldP spid="2058278" grpId="0" autoUpdateAnimBg="0"/>
      <p:bldP spid="205828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333" name="Rectangle 69"/>
          <p:cNvSpPr>
            <a:spLocks noChangeArrowheads="1"/>
          </p:cNvSpPr>
          <p:nvPr/>
        </p:nvSpPr>
        <p:spPr bwMode="auto">
          <a:xfrm>
            <a:off x="393700" y="381000"/>
            <a:ext cx="25146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10. </a:t>
            </a:r>
            <a:r>
              <a:rPr lang="zh-CN" altLang="en-US" b="1" i="0"/>
              <a:t>曲面的面积</a:t>
            </a:r>
            <a:endParaRPr lang="zh-CN" altLang="en-US" i="0"/>
          </a:p>
        </p:txBody>
      </p:sp>
      <p:sp>
        <p:nvSpPr>
          <p:cNvPr id="2059266" name="Oval 2"/>
          <p:cNvSpPr>
            <a:spLocks noChangeArrowheads="1"/>
          </p:cNvSpPr>
          <p:nvPr/>
        </p:nvSpPr>
        <p:spPr bwMode="auto">
          <a:xfrm>
            <a:off x="4473575" y="4575175"/>
            <a:ext cx="3217863" cy="1619250"/>
          </a:xfrm>
          <a:prstGeom prst="ellipse">
            <a:avLst/>
          </a:prstGeom>
          <a:solidFill>
            <a:srgbClr val="FFFF66"/>
          </a:solidFill>
          <a:ln w="38100" cap="rnd">
            <a:solidFill>
              <a:srgbClr val="FF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267" name="AutoShape 3"/>
          <p:cNvSpPr>
            <a:spLocks noChangeArrowheads="1"/>
          </p:cNvSpPr>
          <p:nvPr/>
        </p:nvSpPr>
        <p:spPr bwMode="auto">
          <a:xfrm>
            <a:off x="4992688" y="4967288"/>
            <a:ext cx="1358900" cy="549275"/>
          </a:xfrm>
          <a:prstGeom prst="parallelogram">
            <a:avLst>
              <a:gd name="adj" fmla="val 87907"/>
            </a:avLst>
          </a:prstGeom>
          <a:solidFill>
            <a:srgbClr val="FFCC00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268" name="Freeform 4"/>
          <p:cNvSpPr>
            <a:spLocks/>
          </p:cNvSpPr>
          <p:nvPr/>
        </p:nvSpPr>
        <p:spPr bwMode="auto">
          <a:xfrm>
            <a:off x="4992688" y="1947863"/>
            <a:ext cx="866775" cy="3565525"/>
          </a:xfrm>
          <a:custGeom>
            <a:avLst/>
            <a:gdLst>
              <a:gd name="T0" fmla="*/ 0 w 546"/>
              <a:gd name="T1" fmla="*/ 0 h 2246"/>
              <a:gd name="T2" fmla="*/ 0 w 546"/>
              <a:gd name="T3" fmla="*/ 2246 h 2246"/>
              <a:gd name="T4" fmla="*/ 546 w 546"/>
              <a:gd name="T5" fmla="*/ 2246 h 2246"/>
              <a:gd name="T6" fmla="*/ 546 w 546"/>
              <a:gd name="T7" fmla="*/ 119 h 2246"/>
              <a:gd name="T8" fmla="*/ 309 w 546"/>
              <a:gd name="T9" fmla="*/ 19 h 2246"/>
              <a:gd name="T10" fmla="*/ 64 w 546"/>
              <a:gd name="T11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6" h="2246">
                <a:moveTo>
                  <a:pt x="0" y="0"/>
                </a:moveTo>
                <a:lnTo>
                  <a:pt x="0" y="2246"/>
                </a:lnTo>
                <a:lnTo>
                  <a:pt x="546" y="2246"/>
                </a:lnTo>
                <a:lnTo>
                  <a:pt x="546" y="119"/>
                </a:lnTo>
                <a:lnTo>
                  <a:pt x="309" y="19"/>
                </a:lnTo>
                <a:lnTo>
                  <a:pt x="64" y="0"/>
                </a:lnTo>
              </a:path>
            </a:pathLst>
          </a:custGeom>
          <a:gradFill rotWithShape="0">
            <a:gsLst>
              <a:gs pos="0">
                <a:srgbClr val="99FF33"/>
              </a:gs>
              <a:gs pos="100000">
                <a:srgbClr val="99FF33">
                  <a:gamma/>
                  <a:tint val="22745"/>
                  <a:invGamma/>
                </a:srgbClr>
              </a:gs>
            </a:gsLst>
            <a:lin ang="0" scaled="1"/>
          </a:gradFill>
          <a:ln w="28575" cap="rnd" cmpd="sng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269" name="Freeform 5"/>
          <p:cNvSpPr>
            <a:spLocks/>
          </p:cNvSpPr>
          <p:nvPr/>
        </p:nvSpPr>
        <p:spPr bwMode="auto">
          <a:xfrm>
            <a:off x="5859463" y="1457325"/>
            <a:ext cx="504825" cy="4056063"/>
          </a:xfrm>
          <a:custGeom>
            <a:avLst/>
            <a:gdLst>
              <a:gd name="T0" fmla="*/ 0 w 318"/>
              <a:gd name="T1" fmla="*/ 437 h 2555"/>
              <a:gd name="T2" fmla="*/ 0 w 318"/>
              <a:gd name="T3" fmla="*/ 2555 h 2555"/>
              <a:gd name="T4" fmla="*/ 317 w 318"/>
              <a:gd name="T5" fmla="*/ 2209 h 2555"/>
              <a:gd name="T6" fmla="*/ 318 w 318"/>
              <a:gd name="T7" fmla="*/ 0 h 2555"/>
              <a:gd name="T8" fmla="*/ 218 w 318"/>
              <a:gd name="T9" fmla="*/ 128 h 2555"/>
              <a:gd name="T10" fmla="*/ 129 w 318"/>
              <a:gd name="T11" fmla="*/ 246 h 2555"/>
              <a:gd name="T12" fmla="*/ 49 w 318"/>
              <a:gd name="T13" fmla="*/ 364 h 2555"/>
              <a:gd name="T14" fmla="*/ 0 w 318"/>
              <a:gd name="T15" fmla="*/ 437 h 2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8" h="2555">
                <a:moveTo>
                  <a:pt x="0" y="437"/>
                </a:moveTo>
                <a:lnTo>
                  <a:pt x="0" y="2555"/>
                </a:lnTo>
                <a:lnTo>
                  <a:pt x="317" y="2209"/>
                </a:lnTo>
                <a:lnTo>
                  <a:pt x="318" y="0"/>
                </a:lnTo>
                <a:lnTo>
                  <a:pt x="218" y="128"/>
                </a:lnTo>
                <a:lnTo>
                  <a:pt x="129" y="246"/>
                </a:lnTo>
                <a:lnTo>
                  <a:pt x="49" y="364"/>
                </a:lnTo>
                <a:lnTo>
                  <a:pt x="0" y="437"/>
                </a:lnTo>
                <a:close/>
              </a:path>
            </a:pathLst>
          </a:custGeom>
          <a:gradFill rotWithShape="0">
            <a:gsLst>
              <a:gs pos="0">
                <a:srgbClr val="99FF33">
                  <a:gamma/>
                  <a:tint val="17647"/>
                  <a:invGamma/>
                </a:srgbClr>
              </a:gs>
              <a:gs pos="100000">
                <a:srgbClr val="99FF33"/>
              </a:gs>
            </a:gsLst>
            <a:lin ang="0" scaled="1"/>
          </a:gradFill>
          <a:ln w="28575" cap="flat" cmpd="sng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9270" name="Group 6"/>
          <p:cNvGrpSpPr>
            <a:grpSpLocks/>
          </p:cNvGrpSpPr>
          <p:nvPr/>
        </p:nvGrpSpPr>
        <p:grpSpPr bwMode="auto">
          <a:xfrm>
            <a:off x="2749550" y="127000"/>
            <a:ext cx="5956300" cy="5153025"/>
            <a:chOff x="1732" y="80"/>
            <a:chExt cx="3752" cy="3246"/>
          </a:xfrm>
        </p:grpSpPr>
        <p:sp>
          <p:nvSpPr>
            <p:cNvPr id="2059271" name="Text Box 7"/>
            <p:cNvSpPr txBox="1">
              <a:spLocks noChangeArrowheads="1"/>
            </p:cNvSpPr>
            <p:nvPr/>
          </p:nvSpPr>
          <p:spPr bwMode="auto">
            <a:xfrm>
              <a:off x="1732" y="2343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59272" name="Text Box 8"/>
            <p:cNvSpPr txBox="1">
              <a:spLocks noChangeArrowheads="1"/>
            </p:cNvSpPr>
            <p:nvPr/>
          </p:nvSpPr>
          <p:spPr bwMode="auto">
            <a:xfrm>
              <a:off x="2687" y="8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</a:rPr>
                <a:t>z</a:t>
              </a:r>
              <a:r>
                <a:rPr lang="en-US" altLang="zh-CN" sz="1800" b="1" i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59273" name="Text Box 9"/>
            <p:cNvSpPr txBox="1">
              <a:spLocks noChangeArrowheads="1"/>
            </p:cNvSpPr>
            <p:nvPr/>
          </p:nvSpPr>
          <p:spPr bwMode="auto">
            <a:xfrm>
              <a:off x="5253" y="3095"/>
              <a:ext cx="2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>
                  <a:solidFill>
                    <a:schemeClr val="tx1"/>
                  </a:solidFill>
                </a:rPr>
                <a:t>y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59274" name="Text Box 10"/>
            <p:cNvSpPr txBox="1">
              <a:spLocks noChangeArrowheads="1"/>
            </p:cNvSpPr>
            <p:nvPr/>
          </p:nvSpPr>
          <p:spPr bwMode="auto">
            <a:xfrm>
              <a:off x="2632" y="1752"/>
              <a:ext cx="4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0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59275" name="Line 11"/>
            <p:cNvSpPr>
              <a:spLocks noChangeShapeType="1"/>
            </p:cNvSpPr>
            <p:nvPr/>
          </p:nvSpPr>
          <p:spPr bwMode="auto">
            <a:xfrm flipV="1">
              <a:off x="2945" y="145"/>
              <a:ext cx="0" cy="18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276" name="Line 12"/>
            <p:cNvSpPr>
              <a:spLocks noChangeShapeType="1"/>
            </p:cNvSpPr>
            <p:nvPr/>
          </p:nvSpPr>
          <p:spPr bwMode="auto">
            <a:xfrm flipH="1">
              <a:off x="1952" y="1936"/>
              <a:ext cx="993" cy="5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277" name="Line 13"/>
            <p:cNvSpPr>
              <a:spLocks noChangeShapeType="1"/>
            </p:cNvSpPr>
            <p:nvPr/>
          </p:nvSpPr>
          <p:spPr bwMode="auto">
            <a:xfrm>
              <a:off x="2936" y="1936"/>
              <a:ext cx="2436" cy="12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9278" name="Freeform 14"/>
          <p:cNvSpPr>
            <a:spLocks/>
          </p:cNvSpPr>
          <p:nvPr/>
        </p:nvSpPr>
        <p:spPr bwMode="auto">
          <a:xfrm>
            <a:off x="4473575" y="581025"/>
            <a:ext cx="3254375" cy="1916113"/>
          </a:xfrm>
          <a:custGeom>
            <a:avLst/>
            <a:gdLst>
              <a:gd name="T0" fmla="*/ 18 w 2050"/>
              <a:gd name="T1" fmla="*/ 861 h 1207"/>
              <a:gd name="T2" fmla="*/ 154 w 2050"/>
              <a:gd name="T3" fmla="*/ 980 h 1207"/>
              <a:gd name="T4" fmla="*/ 400 w 2050"/>
              <a:gd name="T5" fmla="*/ 1107 h 1207"/>
              <a:gd name="T6" fmla="*/ 636 w 2050"/>
              <a:gd name="T7" fmla="*/ 1180 h 1207"/>
              <a:gd name="T8" fmla="*/ 818 w 2050"/>
              <a:gd name="T9" fmla="*/ 1207 h 1207"/>
              <a:gd name="T10" fmla="*/ 1054 w 2050"/>
              <a:gd name="T11" fmla="*/ 1207 h 1207"/>
              <a:gd name="T12" fmla="*/ 1330 w 2050"/>
              <a:gd name="T13" fmla="*/ 1186 h 1207"/>
              <a:gd name="T14" fmla="*/ 1572 w 2050"/>
              <a:gd name="T15" fmla="*/ 1125 h 1207"/>
              <a:gd name="T16" fmla="*/ 1809 w 2050"/>
              <a:gd name="T17" fmla="*/ 1016 h 1207"/>
              <a:gd name="T18" fmla="*/ 1954 w 2050"/>
              <a:gd name="T19" fmla="*/ 898 h 1207"/>
              <a:gd name="T20" fmla="*/ 2046 w 2050"/>
              <a:gd name="T21" fmla="*/ 778 h 1207"/>
              <a:gd name="T22" fmla="*/ 2050 w 2050"/>
              <a:gd name="T23" fmla="*/ 726 h 1207"/>
              <a:gd name="T24" fmla="*/ 2045 w 2050"/>
              <a:gd name="T25" fmla="*/ 652 h 1207"/>
              <a:gd name="T26" fmla="*/ 2006 w 2050"/>
              <a:gd name="T27" fmla="*/ 530 h 1207"/>
              <a:gd name="T28" fmla="*/ 1954 w 2050"/>
              <a:gd name="T29" fmla="*/ 416 h 1207"/>
              <a:gd name="T30" fmla="*/ 1894 w 2050"/>
              <a:gd name="T31" fmla="*/ 342 h 1207"/>
              <a:gd name="T32" fmla="*/ 1842 w 2050"/>
              <a:gd name="T33" fmla="*/ 286 h 1207"/>
              <a:gd name="T34" fmla="*/ 1806 w 2050"/>
              <a:gd name="T35" fmla="*/ 254 h 1207"/>
              <a:gd name="T36" fmla="*/ 1760 w 2050"/>
              <a:gd name="T37" fmla="*/ 210 h 1207"/>
              <a:gd name="T38" fmla="*/ 1700 w 2050"/>
              <a:gd name="T39" fmla="*/ 174 h 1207"/>
              <a:gd name="T40" fmla="*/ 1634 w 2050"/>
              <a:gd name="T41" fmla="*/ 132 h 1207"/>
              <a:gd name="T42" fmla="*/ 1526 w 2050"/>
              <a:gd name="T43" fmla="*/ 84 h 1207"/>
              <a:gd name="T44" fmla="*/ 1354 w 2050"/>
              <a:gd name="T45" fmla="*/ 43 h 1207"/>
              <a:gd name="T46" fmla="*/ 1190 w 2050"/>
              <a:gd name="T47" fmla="*/ 18 h 1207"/>
              <a:gd name="T48" fmla="*/ 1028 w 2050"/>
              <a:gd name="T49" fmla="*/ 0 h 1207"/>
              <a:gd name="T50" fmla="*/ 870 w 2050"/>
              <a:gd name="T51" fmla="*/ 18 h 1207"/>
              <a:gd name="T52" fmla="*/ 662 w 2050"/>
              <a:gd name="T53" fmla="*/ 42 h 1207"/>
              <a:gd name="T54" fmla="*/ 582 w 2050"/>
              <a:gd name="T55" fmla="*/ 79 h 1207"/>
              <a:gd name="T56" fmla="*/ 382 w 2050"/>
              <a:gd name="T57" fmla="*/ 170 h 1207"/>
              <a:gd name="T58" fmla="*/ 200 w 2050"/>
              <a:gd name="T59" fmla="*/ 307 h 1207"/>
              <a:gd name="T60" fmla="*/ 82 w 2050"/>
              <a:gd name="T61" fmla="*/ 434 h 1207"/>
              <a:gd name="T62" fmla="*/ 18 w 2050"/>
              <a:gd name="T63" fmla="*/ 580 h 1207"/>
              <a:gd name="T64" fmla="*/ 0 w 2050"/>
              <a:gd name="T65" fmla="*/ 707 h 1207"/>
              <a:gd name="T66" fmla="*/ 18 w 2050"/>
              <a:gd name="T67" fmla="*/ 861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50" h="1207">
                <a:moveTo>
                  <a:pt x="18" y="861"/>
                </a:moveTo>
                <a:lnTo>
                  <a:pt x="154" y="980"/>
                </a:lnTo>
                <a:lnTo>
                  <a:pt x="400" y="1107"/>
                </a:lnTo>
                <a:lnTo>
                  <a:pt x="636" y="1180"/>
                </a:lnTo>
                <a:lnTo>
                  <a:pt x="818" y="1207"/>
                </a:lnTo>
                <a:lnTo>
                  <a:pt x="1054" y="1207"/>
                </a:lnTo>
                <a:lnTo>
                  <a:pt x="1330" y="1186"/>
                </a:lnTo>
                <a:lnTo>
                  <a:pt x="1572" y="1125"/>
                </a:lnTo>
                <a:lnTo>
                  <a:pt x="1809" y="1016"/>
                </a:lnTo>
                <a:lnTo>
                  <a:pt x="1954" y="898"/>
                </a:lnTo>
                <a:lnTo>
                  <a:pt x="2046" y="778"/>
                </a:lnTo>
                <a:lnTo>
                  <a:pt x="2050" y="726"/>
                </a:lnTo>
                <a:lnTo>
                  <a:pt x="2045" y="652"/>
                </a:lnTo>
                <a:lnTo>
                  <a:pt x="2006" y="530"/>
                </a:lnTo>
                <a:lnTo>
                  <a:pt x="1954" y="416"/>
                </a:lnTo>
                <a:lnTo>
                  <a:pt x="1894" y="342"/>
                </a:lnTo>
                <a:lnTo>
                  <a:pt x="1842" y="286"/>
                </a:lnTo>
                <a:lnTo>
                  <a:pt x="1806" y="254"/>
                </a:lnTo>
                <a:lnTo>
                  <a:pt x="1760" y="210"/>
                </a:lnTo>
                <a:lnTo>
                  <a:pt x="1700" y="174"/>
                </a:lnTo>
                <a:lnTo>
                  <a:pt x="1634" y="132"/>
                </a:lnTo>
                <a:lnTo>
                  <a:pt x="1526" y="84"/>
                </a:lnTo>
                <a:lnTo>
                  <a:pt x="1354" y="43"/>
                </a:lnTo>
                <a:lnTo>
                  <a:pt x="1190" y="18"/>
                </a:lnTo>
                <a:lnTo>
                  <a:pt x="1028" y="0"/>
                </a:lnTo>
                <a:lnTo>
                  <a:pt x="870" y="18"/>
                </a:lnTo>
                <a:lnTo>
                  <a:pt x="662" y="42"/>
                </a:lnTo>
                <a:lnTo>
                  <a:pt x="582" y="79"/>
                </a:lnTo>
                <a:lnTo>
                  <a:pt x="382" y="170"/>
                </a:lnTo>
                <a:lnTo>
                  <a:pt x="200" y="307"/>
                </a:lnTo>
                <a:lnTo>
                  <a:pt x="82" y="434"/>
                </a:lnTo>
                <a:lnTo>
                  <a:pt x="18" y="580"/>
                </a:lnTo>
                <a:lnTo>
                  <a:pt x="0" y="707"/>
                </a:lnTo>
                <a:lnTo>
                  <a:pt x="18" y="861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279" name="Freeform 15"/>
          <p:cNvSpPr>
            <a:spLocks/>
          </p:cNvSpPr>
          <p:nvPr/>
        </p:nvSpPr>
        <p:spPr bwMode="auto">
          <a:xfrm>
            <a:off x="5468938" y="1323975"/>
            <a:ext cx="906462" cy="174625"/>
          </a:xfrm>
          <a:custGeom>
            <a:avLst/>
            <a:gdLst>
              <a:gd name="T0" fmla="*/ 0 w 571"/>
              <a:gd name="T1" fmla="*/ 39 h 110"/>
              <a:gd name="T2" fmla="*/ 300 w 571"/>
              <a:gd name="T3" fmla="*/ 12 h 110"/>
              <a:gd name="T4" fmla="*/ 571 w 571"/>
              <a:gd name="T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1" h="110">
                <a:moveTo>
                  <a:pt x="0" y="39"/>
                </a:moveTo>
                <a:cubicBezTo>
                  <a:pt x="50" y="35"/>
                  <a:pt x="205" y="0"/>
                  <a:pt x="300" y="12"/>
                </a:cubicBezTo>
                <a:cubicBezTo>
                  <a:pt x="395" y="24"/>
                  <a:pt x="515" y="90"/>
                  <a:pt x="571" y="11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282" name="Text Box 18"/>
          <p:cNvSpPr txBox="1">
            <a:spLocks noChangeArrowheads="1"/>
          </p:cNvSpPr>
          <p:nvPr/>
        </p:nvSpPr>
        <p:spPr bwMode="auto">
          <a:xfrm>
            <a:off x="7461250" y="755650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>
                <a:solidFill>
                  <a:srgbClr val="009900"/>
                </a:solidFill>
              </a:rPr>
              <a:t>z = f </a:t>
            </a:r>
            <a:r>
              <a:rPr lang="en-US" altLang="zh-CN" sz="2000" b="1" i="0">
                <a:solidFill>
                  <a:srgbClr val="009900"/>
                </a:solidFill>
              </a:rPr>
              <a:t>(</a:t>
            </a:r>
            <a:r>
              <a:rPr lang="en-US" altLang="zh-CN" sz="2000" b="1">
                <a:solidFill>
                  <a:srgbClr val="009900"/>
                </a:solidFill>
              </a:rPr>
              <a:t>x,y</a:t>
            </a:r>
            <a:r>
              <a:rPr lang="en-US" altLang="zh-CN" sz="2000" b="1" i="0">
                <a:solidFill>
                  <a:srgbClr val="009900"/>
                </a:solidFill>
              </a:rPr>
              <a:t>)</a:t>
            </a:r>
            <a:endParaRPr lang="en-US" altLang="zh-CN" i="0">
              <a:solidFill>
                <a:schemeClr val="accent1"/>
              </a:solidFill>
            </a:endParaRPr>
          </a:p>
        </p:txBody>
      </p:sp>
      <p:sp>
        <p:nvSpPr>
          <p:cNvPr id="2059283" name="Text Box 19"/>
          <p:cNvSpPr txBox="1">
            <a:spLocks noChangeArrowheads="1"/>
          </p:cNvSpPr>
          <p:nvPr/>
        </p:nvSpPr>
        <p:spPr bwMode="auto">
          <a:xfrm>
            <a:off x="7056438" y="53879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</a:t>
            </a:r>
            <a:endParaRPr lang="en-US" altLang="zh-CN" i="0">
              <a:solidFill>
                <a:schemeClr val="accent1"/>
              </a:solidFill>
            </a:endParaRPr>
          </a:p>
        </p:txBody>
      </p:sp>
      <p:sp>
        <p:nvSpPr>
          <p:cNvPr id="2059284" name="Freeform 20"/>
          <p:cNvSpPr>
            <a:spLocks/>
          </p:cNvSpPr>
          <p:nvPr/>
        </p:nvSpPr>
        <p:spPr bwMode="auto">
          <a:xfrm>
            <a:off x="4991100" y="1371600"/>
            <a:ext cx="492125" cy="596900"/>
          </a:xfrm>
          <a:custGeom>
            <a:avLst/>
            <a:gdLst>
              <a:gd name="T0" fmla="*/ 310 w 310"/>
              <a:gd name="T1" fmla="*/ 0 h 376"/>
              <a:gd name="T2" fmla="*/ 101 w 310"/>
              <a:gd name="T3" fmla="*/ 154 h 376"/>
              <a:gd name="T4" fmla="*/ 0 w 310"/>
              <a:gd name="T5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376">
                <a:moveTo>
                  <a:pt x="310" y="0"/>
                </a:moveTo>
                <a:cubicBezTo>
                  <a:pt x="275" y="26"/>
                  <a:pt x="153" y="91"/>
                  <a:pt x="101" y="154"/>
                </a:cubicBezTo>
                <a:cubicBezTo>
                  <a:pt x="49" y="217"/>
                  <a:pt x="21" y="330"/>
                  <a:pt x="0" y="376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285" name="Line 21"/>
          <p:cNvSpPr>
            <a:spLocks noChangeShapeType="1"/>
          </p:cNvSpPr>
          <p:nvPr/>
        </p:nvSpPr>
        <p:spPr bwMode="auto">
          <a:xfrm flipV="1">
            <a:off x="5483225" y="1443038"/>
            <a:ext cx="0" cy="3506787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9286" name="Object 22"/>
          <p:cNvGraphicFramePr>
            <a:graphicFrameLocks noChangeAspect="1"/>
          </p:cNvGraphicFramePr>
          <p:nvPr/>
        </p:nvGraphicFramePr>
        <p:xfrm>
          <a:off x="5715000" y="4873625"/>
          <a:ext cx="4556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41" name="公式" r:id="rId3" imgW="291960" imgH="228600" progId="Equation.3">
                  <p:embed/>
                </p:oleObj>
              </mc:Choice>
              <mc:Fallback>
                <p:oleObj name="公式" r:id="rId3" imgW="29196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873625"/>
                        <a:ext cx="4556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9288" name="Group 24"/>
          <p:cNvGrpSpPr>
            <a:grpSpLocks/>
          </p:cNvGrpSpPr>
          <p:nvPr/>
        </p:nvGrpSpPr>
        <p:grpSpPr bwMode="auto">
          <a:xfrm>
            <a:off x="4473575" y="593725"/>
            <a:ext cx="3249613" cy="1908175"/>
            <a:chOff x="2818" y="374"/>
            <a:chExt cx="2047" cy="1202"/>
          </a:xfrm>
        </p:grpSpPr>
        <p:sp>
          <p:nvSpPr>
            <p:cNvPr id="2059289" name="Arc 25"/>
            <p:cNvSpPr>
              <a:spLocks/>
            </p:cNvSpPr>
            <p:nvPr/>
          </p:nvSpPr>
          <p:spPr bwMode="auto">
            <a:xfrm rot="-16151433">
              <a:off x="3539" y="250"/>
              <a:ext cx="628" cy="2024"/>
            </a:xfrm>
            <a:custGeom>
              <a:avLst/>
              <a:gdLst>
                <a:gd name="G0" fmla="+- 0 0 0"/>
                <a:gd name="G1" fmla="+- 20701 0 0"/>
                <a:gd name="G2" fmla="+- 21600 0 0"/>
                <a:gd name="T0" fmla="*/ 6168 w 21600"/>
                <a:gd name="T1" fmla="*/ 0 h 39675"/>
                <a:gd name="T2" fmla="*/ 10322 w 21600"/>
                <a:gd name="T3" fmla="*/ 39675 h 39675"/>
                <a:gd name="T4" fmla="*/ 0 w 21600"/>
                <a:gd name="T5" fmla="*/ 20701 h 39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675" fill="none" extrusionOk="0">
                  <a:moveTo>
                    <a:pt x="6167" y="0"/>
                  </a:moveTo>
                  <a:cubicBezTo>
                    <a:pt x="15323" y="2728"/>
                    <a:pt x="21600" y="11147"/>
                    <a:pt x="21600" y="20701"/>
                  </a:cubicBezTo>
                  <a:cubicBezTo>
                    <a:pt x="21600" y="28614"/>
                    <a:pt x="17273" y="35893"/>
                    <a:pt x="10322" y="39675"/>
                  </a:cubicBezTo>
                </a:path>
                <a:path w="21600" h="39675" stroke="0" extrusionOk="0">
                  <a:moveTo>
                    <a:pt x="6167" y="0"/>
                  </a:moveTo>
                  <a:cubicBezTo>
                    <a:pt x="15323" y="2728"/>
                    <a:pt x="21600" y="11147"/>
                    <a:pt x="21600" y="20701"/>
                  </a:cubicBezTo>
                  <a:cubicBezTo>
                    <a:pt x="21600" y="28614"/>
                    <a:pt x="17273" y="35893"/>
                    <a:pt x="10322" y="39675"/>
                  </a:cubicBezTo>
                  <a:lnTo>
                    <a:pt x="0" y="2070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290" name="Arc 26"/>
            <p:cNvSpPr>
              <a:spLocks/>
            </p:cNvSpPr>
            <p:nvPr/>
          </p:nvSpPr>
          <p:spPr bwMode="auto">
            <a:xfrm rot="16151433" flipV="1">
              <a:off x="3414" y="-222"/>
              <a:ext cx="848" cy="2040"/>
            </a:xfrm>
            <a:custGeom>
              <a:avLst/>
              <a:gdLst>
                <a:gd name="G0" fmla="+- 4196 0 0"/>
                <a:gd name="G1" fmla="+- 21600 0 0"/>
                <a:gd name="G2" fmla="+- 21600 0 0"/>
                <a:gd name="T0" fmla="*/ 1863 w 25796"/>
                <a:gd name="T1" fmla="*/ 126 h 43200"/>
                <a:gd name="T2" fmla="*/ 0 w 25796"/>
                <a:gd name="T3" fmla="*/ 42788 h 43200"/>
                <a:gd name="T4" fmla="*/ 4196 w 2579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96" h="43200" fill="none" extrusionOk="0">
                  <a:moveTo>
                    <a:pt x="1863" y="126"/>
                  </a:moveTo>
                  <a:cubicBezTo>
                    <a:pt x="2637" y="42"/>
                    <a:pt x="3416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</a:path>
                <a:path w="25796" h="43200" stroke="0" extrusionOk="0">
                  <a:moveTo>
                    <a:pt x="1863" y="126"/>
                  </a:moveTo>
                  <a:cubicBezTo>
                    <a:pt x="2637" y="42"/>
                    <a:pt x="3416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  <a:lnTo>
                    <a:pt x="4196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9293" name="Freeform 29"/>
          <p:cNvSpPr>
            <a:spLocks/>
          </p:cNvSpPr>
          <p:nvPr/>
        </p:nvSpPr>
        <p:spPr bwMode="auto">
          <a:xfrm>
            <a:off x="5003800" y="1944688"/>
            <a:ext cx="839788" cy="206375"/>
          </a:xfrm>
          <a:custGeom>
            <a:avLst/>
            <a:gdLst>
              <a:gd name="T0" fmla="*/ 0 w 529"/>
              <a:gd name="T1" fmla="*/ 11 h 130"/>
              <a:gd name="T2" fmla="*/ 104 w 529"/>
              <a:gd name="T3" fmla="*/ 3 h 130"/>
              <a:gd name="T4" fmla="*/ 293 w 529"/>
              <a:gd name="T5" fmla="*/ 21 h 130"/>
              <a:gd name="T6" fmla="*/ 529 w 529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9" h="130">
                <a:moveTo>
                  <a:pt x="0" y="11"/>
                </a:moveTo>
                <a:cubicBezTo>
                  <a:pt x="17" y="10"/>
                  <a:pt x="55" y="1"/>
                  <a:pt x="104" y="3"/>
                </a:cubicBezTo>
                <a:cubicBezTo>
                  <a:pt x="153" y="5"/>
                  <a:pt x="222" y="0"/>
                  <a:pt x="293" y="21"/>
                </a:cubicBezTo>
                <a:cubicBezTo>
                  <a:pt x="364" y="42"/>
                  <a:pt x="455" y="87"/>
                  <a:pt x="529" y="13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294" name="Freeform 30"/>
          <p:cNvSpPr>
            <a:spLocks/>
          </p:cNvSpPr>
          <p:nvPr/>
        </p:nvSpPr>
        <p:spPr bwMode="auto">
          <a:xfrm>
            <a:off x="5859463" y="1498600"/>
            <a:ext cx="515937" cy="652463"/>
          </a:xfrm>
          <a:custGeom>
            <a:avLst/>
            <a:gdLst>
              <a:gd name="T0" fmla="*/ 0 w 325"/>
              <a:gd name="T1" fmla="*/ 411 h 411"/>
              <a:gd name="T2" fmla="*/ 145 w 325"/>
              <a:gd name="T3" fmla="*/ 183 h 411"/>
              <a:gd name="T4" fmla="*/ 325 w 325"/>
              <a:gd name="T5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" h="411">
                <a:moveTo>
                  <a:pt x="0" y="411"/>
                </a:moveTo>
                <a:cubicBezTo>
                  <a:pt x="50" y="330"/>
                  <a:pt x="91" y="252"/>
                  <a:pt x="145" y="183"/>
                </a:cubicBezTo>
                <a:cubicBezTo>
                  <a:pt x="199" y="114"/>
                  <a:pt x="287" y="38"/>
                  <a:pt x="325" y="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295" name="Oval 31"/>
          <p:cNvSpPr>
            <a:spLocks noChangeArrowheads="1"/>
          </p:cNvSpPr>
          <p:nvPr/>
        </p:nvSpPr>
        <p:spPr bwMode="auto">
          <a:xfrm flipH="1" flipV="1">
            <a:off x="5605463" y="5116513"/>
            <a:ext cx="74612" cy="74612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9302" name="Group 38"/>
          <p:cNvGrpSpPr>
            <a:grpSpLocks/>
          </p:cNvGrpSpPr>
          <p:nvPr/>
        </p:nvGrpSpPr>
        <p:grpSpPr bwMode="auto">
          <a:xfrm>
            <a:off x="4475163" y="1800225"/>
            <a:ext cx="3259137" cy="4362450"/>
            <a:chOff x="2819" y="1134"/>
            <a:chExt cx="2053" cy="2748"/>
          </a:xfrm>
        </p:grpSpPr>
        <p:sp>
          <p:nvSpPr>
            <p:cNvPr id="2059303" name="Freeform 39"/>
            <p:cNvSpPr>
              <a:spLocks/>
            </p:cNvSpPr>
            <p:nvPr/>
          </p:nvSpPr>
          <p:spPr bwMode="auto">
            <a:xfrm>
              <a:off x="4866" y="1134"/>
              <a:ext cx="6" cy="2243"/>
            </a:xfrm>
            <a:custGeom>
              <a:avLst/>
              <a:gdLst>
                <a:gd name="T0" fmla="*/ 6 w 6"/>
                <a:gd name="T1" fmla="*/ 0 h 2243"/>
                <a:gd name="T2" fmla="*/ 0 w 6"/>
                <a:gd name="T3" fmla="*/ 2243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2243">
                  <a:moveTo>
                    <a:pt x="6" y="0"/>
                  </a:moveTo>
                  <a:lnTo>
                    <a:pt x="0" y="2243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304" name="Freeform 40"/>
            <p:cNvSpPr>
              <a:spLocks/>
            </p:cNvSpPr>
            <p:nvPr/>
          </p:nvSpPr>
          <p:spPr bwMode="auto">
            <a:xfrm>
              <a:off x="2819" y="1176"/>
              <a:ext cx="1" cy="2218"/>
            </a:xfrm>
            <a:custGeom>
              <a:avLst/>
              <a:gdLst>
                <a:gd name="T0" fmla="*/ 1 w 1"/>
                <a:gd name="T1" fmla="*/ 0 h 2218"/>
                <a:gd name="T2" fmla="*/ 0 w 1"/>
                <a:gd name="T3" fmla="*/ 2218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18">
                  <a:moveTo>
                    <a:pt x="1" y="0"/>
                  </a:moveTo>
                  <a:lnTo>
                    <a:pt x="0" y="2218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305" name="Freeform 41"/>
            <p:cNvSpPr>
              <a:spLocks/>
            </p:cNvSpPr>
            <p:nvPr/>
          </p:nvSpPr>
          <p:spPr bwMode="auto">
            <a:xfrm>
              <a:off x="4680" y="1332"/>
              <a:ext cx="3" cy="2333"/>
            </a:xfrm>
            <a:custGeom>
              <a:avLst/>
              <a:gdLst>
                <a:gd name="T0" fmla="*/ 0 w 3"/>
                <a:gd name="T1" fmla="*/ 0 h 2333"/>
                <a:gd name="T2" fmla="*/ 3 w 3"/>
                <a:gd name="T3" fmla="*/ 2333 h 2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333">
                  <a:moveTo>
                    <a:pt x="0" y="0"/>
                  </a:moveTo>
                  <a:lnTo>
                    <a:pt x="3" y="2333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306" name="Freeform 42"/>
            <p:cNvSpPr>
              <a:spLocks/>
            </p:cNvSpPr>
            <p:nvPr/>
          </p:nvSpPr>
          <p:spPr bwMode="auto">
            <a:xfrm>
              <a:off x="4500" y="1454"/>
              <a:ext cx="1" cy="2326"/>
            </a:xfrm>
            <a:custGeom>
              <a:avLst/>
              <a:gdLst>
                <a:gd name="T0" fmla="*/ 0 w 1"/>
                <a:gd name="T1" fmla="*/ 0 h 2326"/>
                <a:gd name="T2" fmla="*/ 0 w 1"/>
                <a:gd name="T3" fmla="*/ 2326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26">
                  <a:moveTo>
                    <a:pt x="0" y="0"/>
                  </a:moveTo>
                  <a:lnTo>
                    <a:pt x="0" y="2326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307" name="Freeform 43"/>
            <p:cNvSpPr>
              <a:spLocks/>
            </p:cNvSpPr>
            <p:nvPr/>
          </p:nvSpPr>
          <p:spPr bwMode="auto">
            <a:xfrm>
              <a:off x="4319" y="1500"/>
              <a:ext cx="1" cy="2336"/>
            </a:xfrm>
            <a:custGeom>
              <a:avLst/>
              <a:gdLst>
                <a:gd name="T0" fmla="*/ 1 w 1"/>
                <a:gd name="T1" fmla="*/ 0 h 2336"/>
                <a:gd name="T2" fmla="*/ 0 w 1"/>
                <a:gd name="T3" fmla="*/ 2336 h 2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36">
                  <a:moveTo>
                    <a:pt x="1" y="0"/>
                  </a:moveTo>
                  <a:lnTo>
                    <a:pt x="0" y="2336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308" name="Line 44"/>
            <p:cNvSpPr>
              <a:spLocks noChangeShapeType="1"/>
            </p:cNvSpPr>
            <p:nvPr/>
          </p:nvSpPr>
          <p:spPr bwMode="auto">
            <a:xfrm>
              <a:off x="2976" y="1373"/>
              <a:ext cx="0" cy="2241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309" name="Freeform 45"/>
            <p:cNvSpPr>
              <a:spLocks/>
            </p:cNvSpPr>
            <p:nvPr/>
          </p:nvSpPr>
          <p:spPr bwMode="auto">
            <a:xfrm>
              <a:off x="4128" y="1576"/>
              <a:ext cx="8" cy="2306"/>
            </a:xfrm>
            <a:custGeom>
              <a:avLst/>
              <a:gdLst>
                <a:gd name="T0" fmla="*/ 8 w 8"/>
                <a:gd name="T1" fmla="*/ 0 h 2306"/>
                <a:gd name="T2" fmla="*/ 0 w 8"/>
                <a:gd name="T3" fmla="*/ 2306 h 2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2306">
                  <a:moveTo>
                    <a:pt x="8" y="0"/>
                  </a:moveTo>
                  <a:lnTo>
                    <a:pt x="0" y="2306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9310" name="Group 46"/>
          <p:cNvGrpSpPr>
            <a:grpSpLocks/>
          </p:cNvGrpSpPr>
          <p:nvPr/>
        </p:nvGrpSpPr>
        <p:grpSpPr bwMode="auto">
          <a:xfrm>
            <a:off x="4992688" y="1504950"/>
            <a:ext cx="1371600" cy="992188"/>
            <a:chOff x="3145" y="948"/>
            <a:chExt cx="864" cy="625"/>
          </a:xfrm>
        </p:grpSpPr>
        <p:sp>
          <p:nvSpPr>
            <p:cNvPr id="2059311" name="Line 47"/>
            <p:cNvSpPr>
              <a:spLocks noChangeShapeType="1"/>
            </p:cNvSpPr>
            <p:nvPr/>
          </p:nvSpPr>
          <p:spPr bwMode="auto">
            <a:xfrm>
              <a:off x="3145" y="1227"/>
              <a:ext cx="0" cy="227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312" name="Line 48"/>
            <p:cNvSpPr>
              <a:spLocks noChangeShapeType="1"/>
            </p:cNvSpPr>
            <p:nvPr/>
          </p:nvSpPr>
          <p:spPr bwMode="auto">
            <a:xfrm>
              <a:off x="3691" y="1355"/>
              <a:ext cx="0" cy="218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313" name="Line 49"/>
            <p:cNvSpPr>
              <a:spLocks noChangeShapeType="1"/>
            </p:cNvSpPr>
            <p:nvPr/>
          </p:nvSpPr>
          <p:spPr bwMode="auto">
            <a:xfrm>
              <a:off x="4009" y="948"/>
              <a:ext cx="0" cy="625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059315" name="Object 51"/>
          <p:cNvGraphicFramePr>
            <a:graphicFrameLocks noChangeAspect="1"/>
          </p:cNvGraphicFramePr>
          <p:nvPr/>
        </p:nvGraphicFramePr>
        <p:xfrm>
          <a:off x="6584950" y="1116013"/>
          <a:ext cx="4730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42" name="公式" r:id="rId5" imgW="266400" imgH="228600" progId="Equation.3">
                  <p:embed/>
                </p:oleObj>
              </mc:Choice>
              <mc:Fallback>
                <p:oleObj name="公式" r:id="rId5" imgW="2664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1116013"/>
                        <a:ext cx="4730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316" name="AutoShape 52"/>
          <p:cNvSpPr>
            <a:spLocks noChangeArrowheads="1"/>
          </p:cNvSpPr>
          <p:nvPr/>
        </p:nvSpPr>
        <p:spPr bwMode="auto">
          <a:xfrm>
            <a:off x="6565900" y="1127125"/>
            <a:ext cx="525463" cy="304800"/>
          </a:xfrm>
          <a:prstGeom prst="wedgeRoundRectCallout">
            <a:avLst>
              <a:gd name="adj1" fmla="val -107704"/>
              <a:gd name="adj2" fmla="val 66667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200" i="0">
              <a:solidFill>
                <a:schemeClr val="tx1"/>
              </a:solidFill>
            </a:endParaRPr>
          </a:p>
        </p:txBody>
      </p:sp>
      <p:sp>
        <p:nvSpPr>
          <p:cNvPr id="2059317" name="Text Box 53"/>
          <p:cNvSpPr txBox="1">
            <a:spLocks noChangeArrowheads="1"/>
          </p:cNvSpPr>
          <p:nvPr/>
        </p:nvSpPr>
        <p:spPr bwMode="auto">
          <a:xfrm>
            <a:off x="5167313" y="5105400"/>
            <a:ext cx="852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0">
                <a:solidFill>
                  <a:srgbClr val="FF0000"/>
                </a:solidFill>
              </a:rPr>
              <a:t>(</a:t>
            </a:r>
            <a:r>
              <a:rPr lang="en-US" altLang="zh-CN" sz="2000" b="1">
                <a:solidFill>
                  <a:srgbClr val="FF0000"/>
                </a:solidFill>
              </a:rPr>
              <a:t>x</a:t>
            </a:r>
            <a:r>
              <a:rPr lang="en-US" altLang="zh-CN" sz="2000" b="1" baseline="-25000">
                <a:solidFill>
                  <a:srgbClr val="FF0000"/>
                </a:solidFill>
              </a:rPr>
              <a:t>i</a:t>
            </a:r>
            <a:r>
              <a:rPr lang="en-US" altLang="zh-CN" sz="2000" b="1" i="0" baseline="-25000">
                <a:solidFill>
                  <a:srgbClr val="FF0000"/>
                </a:solidFill>
              </a:rPr>
              <a:t> </a:t>
            </a:r>
            <a:r>
              <a:rPr lang="en-US" altLang="zh-CN" sz="2000" b="1" i="0">
                <a:solidFill>
                  <a:srgbClr val="FF0000"/>
                </a:solidFill>
              </a:rPr>
              <a:t>, </a:t>
            </a:r>
            <a:r>
              <a:rPr lang="en-US" altLang="zh-CN" sz="2000" b="1">
                <a:solidFill>
                  <a:srgbClr val="FF0000"/>
                </a:solidFill>
              </a:rPr>
              <a:t>y</a:t>
            </a:r>
            <a:r>
              <a:rPr lang="en-US" altLang="zh-CN" sz="2000" b="1" baseline="-25000">
                <a:solidFill>
                  <a:srgbClr val="FF0000"/>
                </a:solidFill>
              </a:rPr>
              <a:t>i</a:t>
            </a:r>
            <a:r>
              <a:rPr lang="en-US" altLang="zh-CN" sz="2000" b="1" i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2059322" name="Group 58"/>
          <p:cNvGrpSpPr>
            <a:grpSpLocks/>
          </p:cNvGrpSpPr>
          <p:nvPr/>
        </p:nvGrpSpPr>
        <p:grpSpPr bwMode="auto">
          <a:xfrm>
            <a:off x="5638800" y="1600200"/>
            <a:ext cx="4763" cy="3581400"/>
            <a:chOff x="3552" y="1008"/>
            <a:chExt cx="3" cy="2256"/>
          </a:xfrm>
        </p:grpSpPr>
        <p:sp>
          <p:nvSpPr>
            <p:cNvPr id="2059323" name="Freeform 59"/>
            <p:cNvSpPr>
              <a:spLocks/>
            </p:cNvSpPr>
            <p:nvPr/>
          </p:nvSpPr>
          <p:spPr bwMode="auto">
            <a:xfrm>
              <a:off x="3552" y="1282"/>
              <a:ext cx="1" cy="1982"/>
            </a:xfrm>
            <a:custGeom>
              <a:avLst/>
              <a:gdLst>
                <a:gd name="T0" fmla="*/ 0 w 1"/>
                <a:gd name="T1" fmla="*/ 0 h 1982"/>
                <a:gd name="T2" fmla="*/ 0 w 1"/>
                <a:gd name="T3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82">
                  <a:moveTo>
                    <a:pt x="0" y="0"/>
                  </a:moveTo>
                  <a:lnTo>
                    <a:pt x="0" y="198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324" name="Freeform 60"/>
            <p:cNvSpPr>
              <a:spLocks/>
            </p:cNvSpPr>
            <p:nvPr/>
          </p:nvSpPr>
          <p:spPr bwMode="auto">
            <a:xfrm>
              <a:off x="3554" y="1008"/>
              <a:ext cx="1" cy="276"/>
            </a:xfrm>
            <a:custGeom>
              <a:avLst/>
              <a:gdLst>
                <a:gd name="T0" fmla="*/ 0 w 1"/>
                <a:gd name="T1" fmla="*/ 276 h 276"/>
                <a:gd name="T2" fmla="*/ 0 w 1"/>
                <a:gd name="T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6">
                  <a:moveTo>
                    <a:pt x="0" y="276"/>
                  </a:move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9326" name="AutoShape 62"/>
          <p:cNvSpPr>
            <a:spLocks noChangeArrowheads="1"/>
          </p:cNvSpPr>
          <p:nvPr/>
        </p:nvSpPr>
        <p:spPr bwMode="auto">
          <a:xfrm rot="-1192790">
            <a:off x="4630738" y="615950"/>
            <a:ext cx="2484437" cy="2132013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327" name="Text Box 63"/>
          <p:cNvSpPr txBox="1">
            <a:spLocks noChangeArrowheads="1"/>
          </p:cNvSpPr>
          <p:nvPr/>
        </p:nvSpPr>
        <p:spPr bwMode="auto">
          <a:xfrm>
            <a:off x="5180013" y="1449388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3300"/>
                </a:solidFill>
              </a:rPr>
              <a:t>P</a:t>
            </a:r>
            <a:r>
              <a:rPr lang="en-US" altLang="zh-CN" sz="2000" b="1" baseline="-25000">
                <a:solidFill>
                  <a:srgbClr val="FF3300"/>
                </a:solidFill>
              </a:rPr>
              <a:t>i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059328" name="Oval 64"/>
          <p:cNvSpPr>
            <a:spLocks noChangeArrowheads="1"/>
          </p:cNvSpPr>
          <p:nvPr/>
        </p:nvSpPr>
        <p:spPr bwMode="auto">
          <a:xfrm flipH="1" flipV="1">
            <a:off x="5605463" y="1558925"/>
            <a:ext cx="74612" cy="74613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329" name="AutoShape 65"/>
          <p:cNvSpPr>
            <a:spLocks noChangeArrowheads="1"/>
          </p:cNvSpPr>
          <p:nvPr/>
        </p:nvSpPr>
        <p:spPr bwMode="auto">
          <a:xfrm>
            <a:off x="4991100" y="4967288"/>
            <a:ext cx="1358900" cy="549275"/>
          </a:xfrm>
          <a:prstGeom prst="parallelogram">
            <a:avLst>
              <a:gd name="adj" fmla="val 87907"/>
            </a:avLst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332" name="Rectangle 6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60988"/>
            <a:ext cx="152400" cy="119062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059338" name="AutoShape 74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05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5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9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9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5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2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5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9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9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59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59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59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59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5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5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5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5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5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05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05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5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5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59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59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5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59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59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205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59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5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59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59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0" dur="500"/>
                                        <p:tgtEl>
                                          <p:spTgt spid="205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0" fill="hold"/>
                                        <p:tgtEl>
                                          <p:spTgt spid="2059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0" fill="hold"/>
                                        <p:tgtEl>
                                          <p:spTgt spid="2059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266" grpId="0" animBg="1"/>
      <p:bldP spid="2059267" grpId="0" animBg="1"/>
      <p:bldP spid="2059268" grpId="0" animBg="1"/>
      <p:bldP spid="2059269" grpId="0" animBg="1"/>
      <p:bldP spid="2059278" grpId="0" animBg="1"/>
      <p:bldP spid="2059279" grpId="0" animBg="1"/>
      <p:bldP spid="2059282" grpId="0" autoUpdateAnimBg="0"/>
      <p:bldP spid="2059283" grpId="0" autoUpdateAnimBg="0"/>
      <p:bldP spid="2059284" grpId="0" animBg="1"/>
      <p:bldP spid="2059285" grpId="0" animBg="1"/>
      <p:bldP spid="2059293" grpId="0" animBg="1"/>
      <p:bldP spid="2059294" grpId="0" animBg="1"/>
      <p:bldP spid="2059295" grpId="0" animBg="1"/>
      <p:bldP spid="2059316" grpId="0" animBg="1" autoUpdateAnimBg="0"/>
      <p:bldP spid="2059317" grpId="0" autoUpdateAnimBg="0"/>
      <p:bldP spid="2059326" grpId="0" animBg="1"/>
      <p:bldP spid="2059327" grpId="0" autoUpdateAnimBg="0"/>
      <p:bldP spid="2059328" grpId="0" animBg="1"/>
      <p:bldP spid="20593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594" name="Rectangle 1026"/>
          <p:cNvSpPr>
            <a:spLocks noChangeArrowheads="1"/>
          </p:cNvSpPr>
          <p:nvPr/>
        </p:nvSpPr>
        <p:spPr bwMode="auto">
          <a:xfrm>
            <a:off x="393700" y="381000"/>
            <a:ext cx="25146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10. </a:t>
            </a:r>
            <a:r>
              <a:rPr lang="zh-CN" altLang="en-US" b="1" i="0"/>
              <a:t>曲面的面积</a:t>
            </a:r>
            <a:endParaRPr lang="zh-CN" altLang="en-US" i="0"/>
          </a:p>
        </p:txBody>
      </p:sp>
      <p:sp>
        <p:nvSpPr>
          <p:cNvPr id="2414595" name="Oval 1027"/>
          <p:cNvSpPr>
            <a:spLocks noChangeArrowheads="1"/>
          </p:cNvSpPr>
          <p:nvPr/>
        </p:nvSpPr>
        <p:spPr bwMode="auto">
          <a:xfrm>
            <a:off x="4473575" y="4575175"/>
            <a:ext cx="3217863" cy="1619250"/>
          </a:xfrm>
          <a:prstGeom prst="ellipse">
            <a:avLst/>
          </a:prstGeom>
          <a:solidFill>
            <a:srgbClr val="FFFF66"/>
          </a:solidFill>
          <a:ln w="38100" cap="rnd">
            <a:solidFill>
              <a:srgbClr val="FF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596" name="AutoShape 1028"/>
          <p:cNvSpPr>
            <a:spLocks noChangeArrowheads="1"/>
          </p:cNvSpPr>
          <p:nvPr/>
        </p:nvSpPr>
        <p:spPr bwMode="auto">
          <a:xfrm>
            <a:off x="4992688" y="4967288"/>
            <a:ext cx="1358900" cy="549275"/>
          </a:xfrm>
          <a:prstGeom prst="parallelogram">
            <a:avLst>
              <a:gd name="adj" fmla="val 87907"/>
            </a:avLst>
          </a:prstGeom>
          <a:solidFill>
            <a:srgbClr val="FFCC00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597" name="Freeform 1029"/>
          <p:cNvSpPr>
            <a:spLocks/>
          </p:cNvSpPr>
          <p:nvPr/>
        </p:nvSpPr>
        <p:spPr bwMode="auto">
          <a:xfrm>
            <a:off x="4992688" y="1947863"/>
            <a:ext cx="866775" cy="3565525"/>
          </a:xfrm>
          <a:custGeom>
            <a:avLst/>
            <a:gdLst>
              <a:gd name="T0" fmla="*/ 0 w 546"/>
              <a:gd name="T1" fmla="*/ 0 h 2246"/>
              <a:gd name="T2" fmla="*/ 0 w 546"/>
              <a:gd name="T3" fmla="*/ 2246 h 2246"/>
              <a:gd name="T4" fmla="*/ 546 w 546"/>
              <a:gd name="T5" fmla="*/ 2246 h 2246"/>
              <a:gd name="T6" fmla="*/ 546 w 546"/>
              <a:gd name="T7" fmla="*/ 119 h 2246"/>
              <a:gd name="T8" fmla="*/ 309 w 546"/>
              <a:gd name="T9" fmla="*/ 19 h 2246"/>
              <a:gd name="T10" fmla="*/ 64 w 546"/>
              <a:gd name="T11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6" h="2246">
                <a:moveTo>
                  <a:pt x="0" y="0"/>
                </a:moveTo>
                <a:lnTo>
                  <a:pt x="0" y="2246"/>
                </a:lnTo>
                <a:lnTo>
                  <a:pt x="546" y="2246"/>
                </a:lnTo>
                <a:lnTo>
                  <a:pt x="546" y="119"/>
                </a:lnTo>
                <a:lnTo>
                  <a:pt x="309" y="19"/>
                </a:lnTo>
                <a:lnTo>
                  <a:pt x="64" y="0"/>
                </a:lnTo>
              </a:path>
            </a:pathLst>
          </a:custGeom>
          <a:gradFill rotWithShape="0">
            <a:gsLst>
              <a:gs pos="0">
                <a:srgbClr val="99FF33"/>
              </a:gs>
              <a:gs pos="100000">
                <a:srgbClr val="99FF33">
                  <a:gamma/>
                  <a:tint val="22745"/>
                  <a:invGamma/>
                </a:srgbClr>
              </a:gs>
            </a:gsLst>
            <a:lin ang="0" scaled="1"/>
          </a:gradFill>
          <a:ln w="28575" cap="rnd" cmpd="sng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598" name="Freeform 1030"/>
          <p:cNvSpPr>
            <a:spLocks/>
          </p:cNvSpPr>
          <p:nvPr/>
        </p:nvSpPr>
        <p:spPr bwMode="auto">
          <a:xfrm>
            <a:off x="5859463" y="1457325"/>
            <a:ext cx="504825" cy="4056063"/>
          </a:xfrm>
          <a:custGeom>
            <a:avLst/>
            <a:gdLst>
              <a:gd name="T0" fmla="*/ 0 w 318"/>
              <a:gd name="T1" fmla="*/ 437 h 2555"/>
              <a:gd name="T2" fmla="*/ 0 w 318"/>
              <a:gd name="T3" fmla="*/ 2555 h 2555"/>
              <a:gd name="T4" fmla="*/ 317 w 318"/>
              <a:gd name="T5" fmla="*/ 2209 h 2555"/>
              <a:gd name="T6" fmla="*/ 318 w 318"/>
              <a:gd name="T7" fmla="*/ 0 h 2555"/>
              <a:gd name="T8" fmla="*/ 218 w 318"/>
              <a:gd name="T9" fmla="*/ 128 h 2555"/>
              <a:gd name="T10" fmla="*/ 129 w 318"/>
              <a:gd name="T11" fmla="*/ 246 h 2555"/>
              <a:gd name="T12" fmla="*/ 49 w 318"/>
              <a:gd name="T13" fmla="*/ 364 h 2555"/>
              <a:gd name="T14" fmla="*/ 0 w 318"/>
              <a:gd name="T15" fmla="*/ 437 h 2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8" h="2555">
                <a:moveTo>
                  <a:pt x="0" y="437"/>
                </a:moveTo>
                <a:lnTo>
                  <a:pt x="0" y="2555"/>
                </a:lnTo>
                <a:lnTo>
                  <a:pt x="317" y="2209"/>
                </a:lnTo>
                <a:lnTo>
                  <a:pt x="318" y="0"/>
                </a:lnTo>
                <a:lnTo>
                  <a:pt x="218" y="128"/>
                </a:lnTo>
                <a:lnTo>
                  <a:pt x="129" y="246"/>
                </a:lnTo>
                <a:lnTo>
                  <a:pt x="49" y="364"/>
                </a:lnTo>
                <a:lnTo>
                  <a:pt x="0" y="437"/>
                </a:lnTo>
                <a:close/>
              </a:path>
            </a:pathLst>
          </a:custGeom>
          <a:gradFill rotWithShape="0">
            <a:gsLst>
              <a:gs pos="0">
                <a:srgbClr val="99FF33">
                  <a:gamma/>
                  <a:tint val="17647"/>
                  <a:invGamma/>
                </a:srgbClr>
              </a:gs>
              <a:gs pos="100000">
                <a:srgbClr val="99FF33"/>
              </a:gs>
            </a:gsLst>
            <a:lin ang="0" scaled="1"/>
          </a:gradFill>
          <a:ln w="28575" cap="flat" cmpd="sng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4599" name="Group 1031"/>
          <p:cNvGrpSpPr>
            <a:grpSpLocks/>
          </p:cNvGrpSpPr>
          <p:nvPr/>
        </p:nvGrpSpPr>
        <p:grpSpPr bwMode="auto">
          <a:xfrm>
            <a:off x="2749550" y="127000"/>
            <a:ext cx="5956300" cy="5153025"/>
            <a:chOff x="1732" y="80"/>
            <a:chExt cx="3752" cy="3246"/>
          </a:xfrm>
        </p:grpSpPr>
        <p:sp>
          <p:nvSpPr>
            <p:cNvPr id="2414600" name="Text Box 1032"/>
            <p:cNvSpPr txBox="1">
              <a:spLocks noChangeArrowheads="1"/>
            </p:cNvSpPr>
            <p:nvPr/>
          </p:nvSpPr>
          <p:spPr bwMode="auto">
            <a:xfrm>
              <a:off x="1732" y="2343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414601" name="Text Box 1033"/>
            <p:cNvSpPr txBox="1">
              <a:spLocks noChangeArrowheads="1"/>
            </p:cNvSpPr>
            <p:nvPr/>
          </p:nvSpPr>
          <p:spPr bwMode="auto">
            <a:xfrm>
              <a:off x="2687" y="8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</a:rPr>
                <a:t>z</a:t>
              </a:r>
              <a:r>
                <a:rPr lang="en-US" altLang="zh-CN" sz="1800" b="1" i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14602" name="Text Box 1034"/>
            <p:cNvSpPr txBox="1">
              <a:spLocks noChangeArrowheads="1"/>
            </p:cNvSpPr>
            <p:nvPr/>
          </p:nvSpPr>
          <p:spPr bwMode="auto">
            <a:xfrm>
              <a:off x="5253" y="3095"/>
              <a:ext cx="2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>
                  <a:solidFill>
                    <a:schemeClr val="tx1"/>
                  </a:solidFill>
                </a:rPr>
                <a:t>y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414603" name="Text Box 1035"/>
            <p:cNvSpPr txBox="1">
              <a:spLocks noChangeArrowheads="1"/>
            </p:cNvSpPr>
            <p:nvPr/>
          </p:nvSpPr>
          <p:spPr bwMode="auto">
            <a:xfrm>
              <a:off x="2632" y="1752"/>
              <a:ext cx="4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0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414604" name="Line 1036"/>
            <p:cNvSpPr>
              <a:spLocks noChangeShapeType="1"/>
            </p:cNvSpPr>
            <p:nvPr/>
          </p:nvSpPr>
          <p:spPr bwMode="auto">
            <a:xfrm flipV="1">
              <a:off x="2945" y="145"/>
              <a:ext cx="0" cy="18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4605" name="Line 1037"/>
            <p:cNvSpPr>
              <a:spLocks noChangeShapeType="1"/>
            </p:cNvSpPr>
            <p:nvPr/>
          </p:nvSpPr>
          <p:spPr bwMode="auto">
            <a:xfrm flipH="1">
              <a:off x="1952" y="1936"/>
              <a:ext cx="993" cy="5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4606" name="Line 1038"/>
            <p:cNvSpPr>
              <a:spLocks noChangeShapeType="1"/>
            </p:cNvSpPr>
            <p:nvPr/>
          </p:nvSpPr>
          <p:spPr bwMode="auto">
            <a:xfrm>
              <a:off x="2936" y="1936"/>
              <a:ext cx="2436" cy="12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4607" name="Freeform 1039"/>
          <p:cNvSpPr>
            <a:spLocks/>
          </p:cNvSpPr>
          <p:nvPr/>
        </p:nvSpPr>
        <p:spPr bwMode="auto">
          <a:xfrm>
            <a:off x="4473575" y="581025"/>
            <a:ext cx="3254375" cy="1916113"/>
          </a:xfrm>
          <a:custGeom>
            <a:avLst/>
            <a:gdLst>
              <a:gd name="T0" fmla="*/ 18 w 2050"/>
              <a:gd name="T1" fmla="*/ 861 h 1207"/>
              <a:gd name="T2" fmla="*/ 154 w 2050"/>
              <a:gd name="T3" fmla="*/ 980 h 1207"/>
              <a:gd name="T4" fmla="*/ 400 w 2050"/>
              <a:gd name="T5" fmla="*/ 1107 h 1207"/>
              <a:gd name="T6" fmla="*/ 636 w 2050"/>
              <a:gd name="T7" fmla="*/ 1180 h 1207"/>
              <a:gd name="T8" fmla="*/ 818 w 2050"/>
              <a:gd name="T9" fmla="*/ 1207 h 1207"/>
              <a:gd name="T10" fmla="*/ 1054 w 2050"/>
              <a:gd name="T11" fmla="*/ 1207 h 1207"/>
              <a:gd name="T12" fmla="*/ 1330 w 2050"/>
              <a:gd name="T13" fmla="*/ 1186 h 1207"/>
              <a:gd name="T14" fmla="*/ 1572 w 2050"/>
              <a:gd name="T15" fmla="*/ 1125 h 1207"/>
              <a:gd name="T16" fmla="*/ 1809 w 2050"/>
              <a:gd name="T17" fmla="*/ 1016 h 1207"/>
              <a:gd name="T18" fmla="*/ 1954 w 2050"/>
              <a:gd name="T19" fmla="*/ 898 h 1207"/>
              <a:gd name="T20" fmla="*/ 2046 w 2050"/>
              <a:gd name="T21" fmla="*/ 778 h 1207"/>
              <a:gd name="T22" fmla="*/ 2050 w 2050"/>
              <a:gd name="T23" fmla="*/ 726 h 1207"/>
              <a:gd name="T24" fmla="*/ 2045 w 2050"/>
              <a:gd name="T25" fmla="*/ 652 h 1207"/>
              <a:gd name="T26" fmla="*/ 2006 w 2050"/>
              <a:gd name="T27" fmla="*/ 530 h 1207"/>
              <a:gd name="T28" fmla="*/ 1954 w 2050"/>
              <a:gd name="T29" fmla="*/ 416 h 1207"/>
              <a:gd name="T30" fmla="*/ 1894 w 2050"/>
              <a:gd name="T31" fmla="*/ 342 h 1207"/>
              <a:gd name="T32" fmla="*/ 1842 w 2050"/>
              <a:gd name="T33" fmla="*/ 286 h 1207"/>
              <a:gd name="T34" fmla="*/ 1806 w 2050"/>
              <a:gd name="T35" fmla="*/ 254 h 1207"/>
              <a:gd name="T36" fmla="*/ 1760 w 2050"/>
              <a:gd name="T37" fmla="*/ 210 h 1207"/>
              <a:gd name="T38" fmla="*/ 1700 w 2050"/>
              <a:gd name="T39" fmla="*/ 174 h 1207"/>
              <a:gd name="T40" fmla="*/ 1634 w 2050"/>
              <a:gd name="T41" fmla="*/ 132 h 1207"/>
              <a:gd name="T42" fmla="*/ 1526 w 2050"/>
              <a:gd name="T43" fmla="*/ 84 h 1207"/>
              <a:gd name="T44" fmla="*/ 1354 w 2050"/>
              <a:gd name="T45" fmla="*/ 43 h 1207"/>
              <a:gd name="T46" fmla="*/ 1190 w 2050"/>
              <a:gd name="T47" fmla="*/ 18 h 1207"/>
              <a:gd name="T48" fmla="*/ 1028 w 2050"/>
              <a:gd name="T49" fmla="*/ 0 h 1207"/>
              <a:gd name="T50" fmla="*/ 870 w 2050"/>
              <a:gd name="T51" fmla="*/ 18 h 1207"/>
              <a:gd name="T52" fmla="*/ 662 w 2050"/>
              <a:gd name="T53" fmla="*/ 42 h 1207"/>
              <a:gd name="T54" fmla="*/ 582 w 2050"/>
              <a:gd name="T55" fmla="*/ 79 h 1207"/>
              <a:gd name="T56" fmla="*/ 382 w 2050"/>
              <a:gd name="T57" fmla="*/ 170 h 1207"/>
              <a:gd name="T58" fmla="*/ 200 w 2050"/>
              <a:gd name="T59" fmla="*/ 307 h 1207"/>
              <a:gd name="T60" fmla="*/ 82 w 2050"/>
              <a:gd name="T61" fmla="*/ 434 h 1207"/>
              <a:gd name="T62" fmla="*/ 18 w 2050"/>
              <a:gd name="T63" fmla="*/ 580 h 1207"/>
              <a:gd name="T64" fmla="*/ 0 w 2050"/>
              <a:gd name="T65" fmla="*/ 707 h 1207"/>
              <a:gd name="T66" fmla="*/ 18 w 2050"/>
              <a:gd name="T67" fmla="*/ 861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50" h="1207">
                <a:moveTo>
                  <a:pt x="18" y="861"/>
                </a:moveTo>
                <a:lnTo>
                  <a:pt x="154" y="980"/>
                </a:lnTo>
                <a:lnTo>
                  <a:pt x="400" y="1107"/>
                </a:lnTo>
                <a:lnTo>
                  <a:pt x="636" y="1180"/>
                </a:lnTo>
                <a:lnTo>
                  <a:pt x="818" y="1207"/>
                </a:lnTo>
                <a:lnTo>
                  <a:pt x="1054" y="1207"/>
                </a:lnTo>
                <a:lnTo>
                  <a:pt x="1330" y="1186"/>
                </a:lnTo>
                <a:lnTo>
                  <a:pt x="1572" y="1125"/>
                </a:lnTo>
                <a:lnTo>
                  <a:pt x="1809" y="1016"/>
                </a:lnTo>
                <a:lnTo>
                  <a:pt x="1954" y="898"/>
                </a:lnTo>
                <a:lnTo>
                  <a:pt x="2046" y="778"/>
                </a:lnTo>
                <a:lnTo>
                  <a:pt x="2050" y="726"/>
                </a:lnTo>
                <a:lnTo>
                  <a:pt x="2045" y="652"/>
                </a:lnTo>
                <a:lnTo>
                  <a:pt x="2006" y="530"/>
                </a:lnTo>
                <a:lnTo>
                  <a:pt x="1954" y="416"/>
                </a:lnTo>
                <a:lnTo>
                  <a:pt x="1894" y="342"/>
                </a:lnTo>
                <a:lnTo>
                  <a:pt x="1842" y="286"/>
                </a:lnTo>
                <a:lnTo>
                  <a:pt x="1806" y="254"/>
                </a:lnTo>
                <a:lnTo>
                  <a:pt x="1760" y="210"/>
                </a:lnTo>
                <a:lnTo>
                  <a:pt x="1700" y="174"/>
                </a:lnTo>
                <a:lnTo>
                  <a:pt x="1634" y="132"/>
                </a:lnTo>
                <a:lnTo>
                  <a:pt x="1526" y="84"/>
                </a:lnTo>
                <a:lnTo>
                  <a:pt x="1354" y="43"/>
                </a:lnTo>
                <a:lnTo>
                  <a:pt x="1190" y="18"/>
                </a:lnTo>
                <a:lnTo>
                  <a:pt x="1028" y="0"/>
                </a:lnTo>
                <a:lnTo>
                  <a:pt x="870" y="18"/>
                </a:lnTo>
                <a:lnTo>
                  <a:pt x="662" y="42"/>
                </a:lnTo>
                <a:lnTo>
                  <a:pt x="582" y="79"/>
                </a:lnTo>
                <a:lnTo>
                  <a:pt x="382" y="170"/>
                </a:lnTo>
                <a:lnTo>
                  <a:pt x="200" y="307"/>
                </a:lnTo>
                <a:lnTo>
                  <a:pt x="82" y="434"/>
                </a:lnTo>
                <a:lnTo>
                  <a:pt x="18" y="580"/>
                </a:lnTo>
                <a:lnTo>
                  <a:pt x="0" y="707"/>
                </a:lnTo>
                <a:lnTo>
                  <a:pt x="18" y="861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608" name="Freeform 1040"/>
          <p:cNvSpPr>
            <a:spLocks/>
          </p:cNvSpPr>
          <p:nvPr/>
        </p:nvSpPr>
        <p:spPr bwMode="auto">
          <a:xfrm>
            <a:off x="5468938" y="1323975"/>
            <a:ext cx="906462" cy="174625"/>
          </a:xfrm>
          <a:custGeom>
            <a:avLst/>
            <a:gdLst>
              <a:gd name="T0" fmla="*/ 0 w 571"/>
              <a:gd name="T1" fmla="*/ 39 h 110"/>
              <a:gd name="T2" fmla="*/ 300 w 571"/>
              <a:gd name="T3" fmla="*/ 12 h 110"/>
              <a:gd name="T4" fmla="*/ 571 w 571"/>
              <a:gd name="T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1" h="110">
                <a:moveTo>
                  <a:pt x="0" y="39"/>
                </a:moveTo>
                <a:cubicBezTo>
                  <a:pt x="50" y="35"/>
                  <a:pt x="205" y="0"/>
                  <a:pt x="300" y="12"/>
                </a:cubicBezTo>
                <a:cubicBezTo>
                  <a:pt x="395" y="24"/>
                  <a:pt x="515" y="90"/>
                  <a:pt x="571" y="11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14609" name="Object 1041"/>
          <p:cNvGraphicFramePr>
            <a:graphicFrameLocks noChangeAspect="1"/>
          </p:cNvGraphicFramePr>
          <p:nvPr/>
        </p:nvGraphicFramePr>
        <p:xfrm>
          <a:off x="127000" y="4129088"/>
          <a:ext cx="47958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671" name="公式" r:id="rId3" imgW="2438280" imgH="393480" progId="Equation.3">
                  <p:embed/>
                </p:oleObj>
              </mc:Choice>
              <mc:Fallback>
                <p:oleObj name="公式" r:id="rId3" imgW="2438280" imgH="39348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4129088"/>
                        <a:ext cx="479583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4610" name="Object 1042"/>
          <p:cNvGraphicFramePr>
            <a:graphicFrameLocks noChangeAspect="1"/>
          </p:cNvGraphicFramePr>
          <p:nvPr/>
        </p:nvGraphicFramePr>
        <p:xfrm>
          <a:off x="298450" y="1458913"/>
          <a:ext cx="221456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672" name="公式" r:id="rId5" imgW="1155600" imgH="457200" progId="Equation.3">
                  <p:embed/>
                </p:oleObj>
              </mc:Choice>
              <mc:Fallback>
                <p:oleObj name="公式" r:id="rId5" imgW="1155600" imgH="4572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458913"/>
                        <a:ext cx="221456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4611" name="Text Box 1043"/>
          <p:cNvSpPr txBox="1">
            <a:spLocks noChangeArrowheads="1"/>
          </p:cNvSpPr>
          <p:nvPr/>
        </p:nvSpPr>
        <p:spPr bwMode="auto">
          <a:xfrm>
            <a:off x="7461250" y="755650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>
                <a:solidFill>
                  <a:srgbClr val="009900"/>
                </a:solidFill>
              </a:rPr>
              <a:t>z = f </a:t>
            </a:r>
            <a:r>
              <a:rPr lang="en-US" altLang="zh-CN" sz="2000" b="1" i="0">
                <a:solidFill>
                  <a:srgbClr val="009900"/>
                </a:solidFill>
              </a:rPr>
              <a:t>(</a:t>
            </a:r>
            <a:r>
              <a:rPr lang="en-US" altLang="zh-CN" sz="2000" b="1">
                <a:solidFill>
                  <a:srgbClr val="009900"/>
                </a:solidFill>
              </a:rPr>
              <a:t>x,y</a:t>
            </a:r>
            <a:r>
              <a:rPr lang="en-US" altLang="zh-CN" sz="2000" b="1" i="0">
                <a:solidFill>
                  <a:srgbClr val="009900"/>
                </a:solidFill>
              </a:rPr>
              <a:t>)</a:t>
            </a:r>
            <a:endParaRPr lang="en-US" altLang="zh-CN" i="0">
              <a:solidFill>
                <a:schemeClr val="accent1"/>
              </a:solidFill>
            </a:endParaRPr>
          </a:p>
        </p:txBody>
      </p:sp>
      <p:sp>
        <p:nvSpPr>
          <p:cNvPr id="2414612" name="Text Box 1044"/>
          <p:cNvSpPr txBox="1">
            <a:spLocks noChangeArrowheads="1"/>
          </p:cNvSpPr>
          <p:nvPr/>
        </p:nvSpPr>
        <p:spPr bwMode="auto">
          <a:xfrm>
            <a:off x="7056438" y="53879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</a:t>
            </a:r>
            <a:endParaRPr lang="en-US" altLang="zh-CN" i="0">
              <a:solidFill>
                <a:schemeClr val="accent1"/>
              </a:solidFill>
            </a:endParaRPr>
          </a:p>
        </p:txBody>
      </p:sp>
      <p:sp>
        <p:nvSpPr>
          <p:cNvPr id="2414613" name="Freeform 1045"/>
          <p:cNvSpPr>
            <a:spLocks/>
          </p:cNvSpPr>
          <p:nvPr/>
        </p:nvSpPr>
        <p:spPr bwMode="auto">
          <a:xfrm>
            <a:off x="4991100" y="1371600"/>
            <a:ext cx="492125" cy="596900"/>
          </a:xfrm>
          <a:custGeom>
            <a:avLst/>
            <a:gdLst>
              <a:gd name="T0" fmla="*/ 310 w 310"/>
              <a:gd name="T1" fmla="*/ 0 h 376"/>
              <a:gd name="T2" fmla="*/ 101 w 310"/>
              <a:gd name="T3" fmla="*/ 154 h 376"/>
              <a:gd name="T4" fmla="*/ 0 w 310"/>
              <a:gd name="T5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376">
                <a:moveTo>
                  <a:pt x="310" y="0"/>
                </a:moveTo>
                <a:cubicBezTo>
                  <a:pt x="275" y="26"/>
                  <a:pt x="153" y="91"/>
                  <a:pt x="101" y="154"/>
                </a:cubicBezTo>
                <a:cubicBezTo>
                  <a:pt x="49" y="217"/>
                  <a:pt x="21" y="330"/>
                  <a:pt x="0" y="376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614" name="Line 1046"/>
          <p:cNvSpPr>
            <a:spLocks noChangeShapeType="1"/>
          </p:cNvSpPr>
          <p:nvPr/>
        </p:nvSpPr>
        <p:spPr bwMode="auto">
          <a:xfrm flipV="1">
            <a:off x="5483225" y="1443038"/>
            <a:ext cx="0" cy="3506787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14615" name="Object 1047"/>
          <p:cNvGraphicFramePr>
            <a:graphicFrameLocks noChangeAspect="1"/>
          </p:cNvGraphicFramePr>
          <p:nvPr/>
        </p:nvGraphicFramePr>
        <p:xfrm>
          <a:off x="5715000" y="4873625"/>
          <a:ext cx="4556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673" name="公式" r:id="rId7" imgW="291960" imgH="228600" progId="Equation.3">
                  <p:embed/>
                </p:oleObj>
              </mc:Choice>
              <mc:Fallback>
                <p:oleObj name="公式" r:id="rId7" imgW="291960" imgH="22860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873625"/>
                        <a:ext cx="4556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4616" name="Freeform 1048"/>
          <p:cNvSpPr>
            <a:spLocks/>
          </p:cNvSpPr>
          <p:nvPr/>
        </p:nvSpPr>
        <p:spPr bwMode="auto">
          <a:xfrm>
            <a:off x="5843588" y="1327150"/>
            <a:ext cx="520700" cy="852488"/>
          </a:xfrm>
          <a:custGeom>
            <a:avLst/>
            <a:gdLst>
              <a:gd name="T0" fmla="*/ 328 w 328"/>
              <a:gd name="T1" fmla="*/ 0 h 537"/>
              <a:gd name="T2" fmla="*/ 0 w 328"/>
              <a:gd name="T3" fmla="*/ 482 h 537"/>
              <a:gd name="T4" fmla="*/ 10 w 328"/>
              <a:gd name="T5" fmla="*/ 537 h 537"/>
              <a:gd name="T6" fmla="*/ 82 w 328"/>
              <a:gd name="T7" fmla="*/ 400 h 537"/>
              <a:gd name="T8" fmla="*/ 146 w 328"/>
              <a:gd name="T9" fmla="*/ 300 h 537"/>
              <a:gd name="T10" fmla="*/ 219 w 328"/>
              <a:gd name="T11" fmla="*/ 219 h 537"/>
              <a:gd name="T12" fmla="*/ 264 w 328"/>
              <a:gd name="T13" fmla="*/ 155 h 537"/>
              <a:gd name="T14" fmla="*/ 328 w 328"/>
              <a:gd name="T15" fmla="*/ 128 h 537"/>
              <a:gd name="T16" fmla="*/ 328 w 328"/>
              <a:gd name="T17" fmla="*/ 0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" h="537">
                <a:moveTo>
                  <a:pt x="328" y="0"/>
                </a:moveTo>
                <a:lnTo>
                  <a:pt x="0" y="482"/>
                </a:lnTo>
                <a:lnTo>
                  <a:pt x="10" y="537"/>
                </a:lnTo>
                <a:lnTo>
                  <a:pt x="82" y="400"/>
                </a:lnTo>
                <a:lnTo>
                  <a:pt x="146" y="300"/>
                </a:lnTo>
                <a:lnTo>
                  <a:pt x="219" y="219"/>
                </a:lnTo>
                <a:lnTo>
                  <a:pt x="264" y="155"/>
                </a:lnTo>
                <a:lnTo>
                  <a:pt x="328" y="128"/>
                </a:lnTo>
                <a:lnTo>
                  <a:pt x="328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99FF33"/>
              </a:gs>
            </a:gsLst>
            <a:lin ang="0" scaled="1"/>
          </a:gradFill>
          <a:ln w="19050" cap="rnd" cmpd="sng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4617" name="Group 1049"/>
          <p:cNvGrpSpPr>
            <a:grpSpLocks/>
          </p:cNvGrpSpPr>
          <p:nvPr/>
        </p:nvGrpSpPr>
        <p:grpSpPr bwMode="auto">
          <a:xfrm>
            <a:off x="4473575" y="593725"/>
            <a:ext cx="3249613" cy="1908175"/>
            <a:chOff x="2818" y="374"/>
            <a:chExt cx="2047" cy="1202"/>
          </a:xfrm>
        </p:grpSpPr>
        <p:sp>
          <p:nvSpPr>
            <p:cNvPr id="2414618" name="Arc 1050"/>
            <p:cNvSpPr>
              <a:spLocks/>
            </p:cNvSpPr>
            <p:nvPr/>
          </p:nvSpPr>
          <p:spPr bwMode="auto">
            <a:xfrm rot="-16151433">
              <a:off x="3539" y="250"/>
              <a:ext cx="628" cy="2024"/>
            </a:xfrm>
            <a:custGeom>
              <a:avLst/>
              <a:gdLst>
                <a:gd name="G0" fmla="+- 0 0 0"/>
                <a:gd name="G1" fmla="+- 20701 0 0"/>
                <a:gd name="G2" fmla="+- 21600 0 0"/>
                <a:gd name="T0" fmla="*/ 6168 w 21600"/>
                <a:gd name="T1" fmla="*/ 0 h 39675"/>
                <a:gd name="T2" fmla="*/ 10322 w 21600"/>
                <a:gd name="T3" fmla="*/ 39675 h 39675"/>
                <a:gd name="T4" fmla="*/ 0 w 21600"/>
                <a:gd name="T5" fmla="*/ 20701 h 39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675" fill="none" extrusionOk="0">
                  <a:moveTo>
                    <a:pt x="6167" y="0"/>
                  </a:moveTo>
                  <a:cubicBezTo>
                    <a:pt x="15323" y="2728"/>
                    <a:pt x="21600" y="11147"/>
                    <a:pt x="21600" y="20701"/>
                  </a:cubicBezTo>
                  <a:cubicBezTo>
                    <a:pt x="21600" y="28614"/>
                    <a:pt x="17273" y="35893"/>
                    <a:pt x="10322" y="39675"/>
                  </a:cubicBezTo>
                </a:path>
                <a:path w="21600" h="39675" stroke="0" extrusionOk="0">
                  <a:moveTo>
                    <a:pt x="6167" y="0"/>
                  </a:moveTo>
                  <a:cubicBezTo>
                    <a:pt x="15323" y="2728"/>
                    <a:pt x="21600" y="11147"/>
                    <a:pt x="21600" y="20701"/>
                  </a:cubicBezTo>
                  <a:cubicBezTo>
                    <a:pt x="21600" y="28614"/>
                    <a:pt x="17273" y="35893"/>
                    <a:pt x="10322" y="39675"/>
                  </a:cubicBezTo>
                  <a:lnTo>
                    <a:pt x="0" y="2070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4619" name="Arc 1051"/>
            <p:cNvSpPr>
              <a:spLocks/>
            </p:cNvSpPr>
            <p:nvPr/>
          </p:nvSpPr>
          <p:spPr bwMode="auto">
            <a:xfrm rot="16151433" flipV="1">
              <a:off x="3414" y="-222"/>
              <a:ext cx="848" cy="2040"/>
            </a:xfrm>
            <a:custGeom>
              <a:avLst/>
              <a:gdLst>
                <a:gd name="G0" fmla="+- 4196 0 0"/>
                <a:gd name="G1" fmla="+- 21600 0 0"/>
                <a:gd name="G2" fmla="+- 21600 0 0"/>
                <a:gd name="T0" fmla="*/ 1863 w 25796"/>
                <a:gd name="T1" fmla="*/ 126 h 43200"/>
                <a:gd name="T2" fmla="*/ 0 w 25796"/>
                <a:gd name="T3" fmla="*/ 42788 h 43200"/>
                <a:gd name="T4" fmla="*/ 4196 w 2579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96" h="43200" fill="none" extrusionOk="0">
                  <a:moveTo>
                    <a:pt x="1863" y="126"/>
                  </a:moveTo>
                  <a:cubicBezTo>
                    <a:pt x="2637" y="42"/>
                    <a:pt x="3416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</a:path>
                <a:path w="25796" h="43200" stroke="0" extrusionOk="0">
                  <a:moveTo>
                    <a:pt x="1863" y="126"/>
                  </a:moveTo>
                  <a:cubicBezTo>
                    <a:pt x="2637" y="42"/>
                    <a:pt x="3416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  <a:lnTo>
                    <a:pt x="4196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4620" name="Freeform 1052"/>
          <p:cNvSpPr>
            <a:spLocks/>
          </p:cNvSpPr>
          <p:nvPr/>
        </p:nvSpPr>
        <p:spPr bwMode="auto">
          <a:xfrm>
            <a:off x="4992688" y="1833563"/>
            <a:ext cx="866775" cy="317500"/>
          </a:xfrm>
          <a:custGeom>
            <a:avLst/>
            <a:gdLst>
              <a:gd name="T0" fmla="*/ 0 w 546"/>
              <a:gd name="T1" fmla="*/ 81 h 200"/>
              <a:gd name="T2" fmla="*/ 0 w 546"/>
              <a:gd name="T3" fmla="*/ 0 h 200"/>
              <a:gd name="T4" fmla="*/ 546 w 546"/>
              <a:gd name="T5" fmla="*/ 136 h 200"/>
              <a:gd name="T6" fmla="*/ 546 w 546"/>
              <a:gd name="T7" fmla="*/ 200 h 200"/>
              <a:gd name="T8" fmla="*/ 436 w 546"/>
              <a:gd name="T9" fmla="*/ 154 h 200"/>
              <a:gd name="T10" fmla="*/ 346 w 546"/>
              <a:gd name="T11" fmla="*/ 109 h 200"/>
              <a:gd name="T12" fmla="*/ 215 w 546"/>
              <a:gd name="T13" fmla="*/ 77 h 200"/>
              <a:gd name="T14" fmla="*/ 103 w 546"/>
              <a:gd name="T15" fmla="*/ 73 h 200"/>
              <a:gd name="T16" fmla="*/ 0 w 546"/>
              <a:gd name="T17" fmla="*/ 8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6" h="200">
                <a:moveTo>
                  <a:pt x="0" y="81"/>
                </a:moveTo>
                <a:lnTo>
                  <a:pt x="0" y="0"/>
                </a:lnTo>
                <a:lnTo>
                  <a:pt x="546" y="136"/>
                </a:lnTo>
                <a:lnTo>
                  <a:pt x="546" y="200"/>
                </a:lnTo>
                <a:lnTo>
                  <a:pt x="436" y="154"/>
                </a:lnTo>
                <a:lnTo>
                  <a:pt x="346" y="109"/>
                </a:lnTo>
                <a:lnTo>
                  <a:pt x="215" y="77"/>
                </a:lnTo>
                <a:lnTo>
                  <a:pt x="103" y="73"/>
                </a:lnTo>
                <a:lnTo>
                  <a:pt x="0" y="81"/>
                </a:lnTo>
                <a:close/>
              </a:path>
            </a:pathLst>
          </a:custGeom>
          <a:gradFill rotWithShape="0">
            <a:gsLst>
              <a:gs pos="0">
                <a:srgbClr val="99FF33"/>
              </a:gs>
              <a:gs pos="100000">
                <a:schemeClr val="bg1"/>
              </a:gs>
            </a:gsLst>
            <a:lin ang="0" scaled="1"/>
          </a:gradFill>
          <a:ln w="28575" cap="rnd" cmpd="sng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621" name="AutoShape 1053"/>
          <p:cNvSpPr>
            <a:spLocks noChangeArrowheads="1"/>
          </p:cNvSpPr>
          <p:nvPr/>
        </p:nvSpPr>
        <p:spPr bwMode="auto">
          <a:xfrm rot="-1192790">
            <a:off x="4943475" y="1060450"/>
            <a:ext cx="1457325" cy="1030288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622" name="Freeform 1054"/>
          <p:cNvSpPr>
            <a:spLocks/>
          </p:cNvSpPr>
          <p:nvPr/>
        </p:nvSpPr>
        <p:spPr bwMode="auto">
          <a:xfrm>
            <a:off x="5003800" y="1944688"/>
            <a:ext cx="839788" cy="206375"/>
          </a:xfrm>
          <a:custGeom>
            <a:avLst/>
            <a:gdLst>
              <a:gd name="T0" fmla="*/ 0 w 529"/>
              <a:gd name="T1" fmla="*/ 11 h 130"/>
              <a:gd name="T2" fmla="*/ 104 w 529"/>
              <a:gd name="T3" fmla="*/ 3 h 130"/>
              <a:gd name="T4" fmla="*/ 293 w 529"/>
              <a:gd name="T5" fmla="*/ 21 h 130"/>
              <a:gd name="T6" fmla="*/ 529 w 529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9" h="130">
                <a:moveTo>
                  <a:pt x="0" y="11"/>
                </a:moveTo>
                <a:cubicBezTo>
                  <a:pt x="17" y="10"/>
                  <a:pt x="55" y="1"/>
                  <a:pt x="104" y="3"/>
                </a:cubicBezTo>
                <a:cubicBezTo>
                  <a:pt x="153" y="5"/>
                  <a:pt x="222" y="0"/>
                  <a:pt x="293" y="21"/>
                </a:cubicBezTo>
                <a:cubicBezTo>
                  <a:pt x="364" y="42"/>
                  <a:pt x="455" y="87"/>
                  <a:pt x="529" y="13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623" name="Freeform 1055"/>
          <p:cNvSpPr>
            <a:spLocks/>
          </p:cNvSpPr>
          <p:nvPr/>
        </p:nvSpPr>
        <p:spPr bwMode="auto">
          <a:xfrm>
            <a:off x="5859463" y="1498600"/>
            <a:ext cx="515937" cy="652463"/>
          </a:xfrm>
          <a:custGeom>
            <a:avLst/>
            <a:gdLst>
              <a:gd name="T0" fmla="*/ 0 w 325"/>
              <a:gd name="T1" fmla="*/ 411 h 411"/>
              <a:gd name="T2" fmla="*/ 145 w 325"/>
              <a:gd name="T3" fmla="*/ 183 h 411"/>
              <a:gd name="T4" fmla="*/ 325 w 325"/>
              <a:gd name="T5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" h="411">
                <a:moveTo>
                  <a:pt x="0" y="411"/>
                </a:moveTo>
                <a:cubicBezTo>
                  <a:pt x="50" y="330"/>
                  <a:pt x="91" y="252"/>
                  <a:pt x="145" y="183"/>
                </a:cubicBezTo>
                <a:cubicBezTo>
                  <a:pt x="199" y="114"/>
                  <a:pt x="287" y="38"/>
                  <a:pt x="325" y="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624" name="Oval 1056"/>
          <p:cNvSpPr>
            <a:spLocks noChangeArrowheads="1"/>
          </p:cNvSpPr>
          <p:nvPr/>
        </p:nvSpPr>
        <p:spPr bwMode="auto">
          <a:xfrm flipH="1" flipV="1">
            <a:off x="5605463" y="5116513"/>
            <a:ext cx="74612" cy="74612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625" name="Freeform 1057"/>
          <p:cNvSpPr>
            <a:spLocks/>
          </p:cNvSpPr>
          <p:nvPr/>
        </p:nvSpPr>
        <p:spPr bwMode="auto">
          <a:xfrm>
            <a:off x="5638800" y="161925"/>
            <a:ext cx="1588" cy="1443038"/>
          </a:xfrm>
          <a:custGeom>
            <a:avLst/>
            <a:gdLst>
              <a:gd name="T0" fmla="*/ 0 w 1"/>
              <a:gd name="T1" fmla="*/ 909 h 909"/>
              <a:gd name="T2" fmla="*/ 0 w 1"/>
              <a:gd name="T3" fmla="*/ 0 h 90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09">
                <a:moveTo>
                  <a:pt x="0" y="90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14626" name="Object 1058"/>
          <p:cNvGraphicFramePr>
            <a:graphicFrameLocks noChangeAspect="1"/>
          </p:cNvGraphicFramePr>
          <p:nvPr/>
        </p:nvGraphicFramePr>
        <p:xfrm>
          <a:off x="392113" y="1073150"/>
          <a:ext cx="13398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674" name="公式" r:id="rId9" imgW="685800" imgH="228600" progId="Equation.3">
                  <p:embed/>
                </p:oleObj>
              </mc:Choice>
              <mc:Fallback>
                <p:oleObj name="公式" r:id="rId9" imgW="685800" imgH="228600" progId="Equation.3">
                  <p:embed/>
                  <p:pic>
                    <p:nvPicPr>
                      <p:cNvPr id="0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1073150"/>
                        <a:ext cx="13398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4627" name="Object 1059"/>
          <p:cNvGraphicFramePr>
            <a:graphicFrameLocks noChangeAspect="1"/>
          </p:cNvGraphicFramePr>
          <p:nvPr/>
        </p:nvGraphicFramePr>
        <p:xfrm>
          <a:off x="3752850" y="319088"/>
          <a:ext cx="3508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675" name="公式" r:id="rId11" imgW="164880" imgH="228600" progId="Equation.3">
                  <p:embed/>
                </p:oleObj>
              </mc:Choice>
              <mc:Fallback>
                <p:oleObj name="公式" r:id="rId11" imgW="164880" imgH="228600" progId="Equation.3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319088"/>
                        <a:ext cx="3508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4628" name="Object 1060"/>
          <p:cNvGraphicFramePr>
            <a:graphicFrameLocks noChangeAspect="1"/>
          </p:cNvGraphicFramePr>
          <p:nvPr/>
        </p:nvGraphicFramePr>
        <p:xfrm>
          <a:off x="146050" y="2335213"/>
          <a:ext cx="44037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676" name="公式" r:id="rId13" imgW="2298600" imgH="304560" progId="Equation.3">
                  <p:embed/>
                </p:oleObj>
              </mc:Choice>
              <mc:Fallback>
                <p:oleObj name="公式" r:id="rId13" imgW="2298600" imgH="304560" progId="Equation.3">
                  <p:embed/>
                  <p:pic>
                    <p:nvPicPr>
                      <p:cNvPr id="0" name="Object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2335213"/>
                        <a:ext cx="44037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4629" name="Text Box 1061"/>
          <p:cNvSpPr txBox="1">
            <a:spLocks noChangeArrowheads="1"/>
          </p:cNvSpPr>
          <p:nvPr/>
        </p:nvSpPr>
        <p:spPr bwMode="auto">
          <a:xfrm>
            <a:off x="3956050" y="469265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i="0">
                <a:solidFill>
                  <a:schemeClr val="bg1"/>
                </a:solidFill>
              </a:rPr>
              <a:t>.</a:t>
            </a:r>
            <a:endParaRPr lang="en-US" altLang="zh-CN" sz="2000" i="0">
              <a:solidFill>
                <a:srgbClr val="FF00FF"/>
              </a:solidFill>
            </a:endParaRPr>
          </a:p>
        </p:txBody>
      </p:sp>
      <p:grpSp>
        <p:nvGrpSpPr>
          <p:cNvPr id="2414630" name="Group 1062"/>
          <p:cNvGrpSpPr>
            <a:grpSpLocks/>
          </p:cNvGrpSpPr>
          <p:nvPr/>
        </p:nvGrpSpPr>
        <p:grpSpPr bwMode="auto">
          <a:xfrm>
            <a:off x="4475163" y="1800225"/>
            <a:ext cx="3259137" cy="4362450"/>
            <a:chOff x="2819" y="1134"/>
            <a:chExt cx="2053" cy="2748"/>
          </a:xfrm>
        </p:grpSpPr>
        <p:sp>
          <p:nvSpPr>
            <p:cNvPr id="2414631" name="Freeform 1063"/>
            <p:cNvSpPr>
              <a:spLocks/>
            </p:cNvSpPr>
            <p:nvPr/>
          </p:nvSpPr>
          <p:spPr bwMode="auto">
            <a:xfrm>
              <a:off x="4866" y="1134"/>
              <a:ext cx="6" cy="2243"/>
            </a:xfrm>
            <a:custGeom>
              <a:avLst/>
              <a:gdLst>
                <a:gd name="T0" fmla="*/ 6 w 6"/>
                <a:gd name="T1" fmla="*/ 0 h 2243"/>
                <a:gd name="T2" fmla="*/ 0 w 6"/>
                <a:gd name="T3" fmla="*/ 2243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2243">
                  <a:moveTo>
                    <a:pt x="6" y="0"/>
                  </a:moveTo>
                  <a:lnTo>
                    <a:pt x="0" y="2243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632" name="Freeform 1064"/>
            <p:cNvSpPr>
              <a:spLocks/>
            </p:cNvSpPr>
            <p:nvPr/>
          </p:nvSpPr>
          <p:spPr bwMode="auto">
            <a:xfrm>
              <a:off x="2819" y="1176"/>
              <a:ext cx="1" cy="2218"/>
            </a:xfrm>
            <a:custGeom>
              <a:avLst/>
              <a:gdLst>
                <a:gd name="T0" fmla="*/ 1 w 1"/>
                <a:gd name="T1" fmla="*/ 0 h 2218"/>
                <a:gd name="T2" fmla="*/ 0 w 1"/>
                <a:gd name="T3" fmla="*/ 2218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18">
                  <a:moveTo>
                    <a:pt x="1" y="0"/>
                  </a:moveTo>
                  <a:lnTo>
                    <a:pt x="0" y="2218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633" name="Freeform 1065"/>
            <p:cNvSpPr>
              <a:spLocks/>
            </p:cNvSpPr>
            <p:nvPr/>
          </p:nvSpPr>
          <p:spPr bwMode="auto">
            <a:xfrm>
              <a:off x="4680" y="1332"/>
              <a:ext cx="3" cy="2333"/>
            </a:xfrm>
            <a:custGeom>
              <a:avLst/>
              <a:gdLst>
                <a:gd name="T0" fmla="*/ 0 w 3"/>
                <a:gd name="T1" fmla="*/ 0 h 2333"/>
                <a:gd name="T2" fmla="*/ 3 w 3"/>
                <a:gd name="T3" fmla="*/ 2333 h 2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333">
                  <a:moveTo>
                    <a:pt x="0" y="0"/>
                  </a:moveTo>
                  <a:lnTo>
                    <a:pt x="3" y="2333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634" name="Freeform 1066"/>
            <p:cNvSpPr>
              <a:spLocks/>
            </p:cNvSpPr>
            <p:nvPr/>
          </p:nvSpPr>
          <p:spPr bwMode="auto">
            <a:xfrm>
              <a:off x="4500" y="1454"/>
              <a:ext cx="1" cy="2326"/>
            </a:xfrm>
            <a:custGeom>
              <a:avLst/>
              <a:gdLst>
                <a:gd name="T0" fmla="*/ 0 w 1"/>
                <a:gd name="T1" fmla="*/ 0 h 2326"/>
                <a:gd name="T2" fmla="*/ 0 w 1"/>
                <a:gd name="T3" fmla="*/ 2326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26">
                  <a:moveTo>
                    <a:pt x="0" y="0"/>
                  </a:moveTo>
                  <a:lnTo>
                    <a:pt x="0" y="2326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635" name="Freeform 1067"/>
            <p:cNvSpPr>
              <a:spLocks/>
            </p:cNvSpPr>
            <p:nvPr/>
          </p:nvSpPr>
          <p:spPr bwMode="auto">
            <a:xfrm>
              <a:off x="4319" y="1500"/>
              <a:ext cx="1" cy="2336"/>
            </a:xfrm>
            <a:custGeom>
              <a:avLst/>
              <a:gdLst>
                <a:gd name="T0" fmla="*/ 1 w 1"/>
                <a:gd name="T1" fmla="*/ 0 h 2336"/>
                <a:gd name="T2" fmla="*/ 0 w 1"/>
                <a:gd name="T3" fmla="*/ 2336 h 2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36">
                  <a:moveTo>
                    <a:pt x="1" y="0"/>
                  </a:moveTo>
                  <a:lnTo>
                    <a:pt x="0" y="2336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636" name="Line 1068"/>
            <p:cNvSpPr>
              <a:spLocks noChangeShapeType="1"/>
            </p:cNvSpPr>
            <p:nvPr/>
          </p:nvSpPr>
          <p:spPr bwMode="auto">
            <a:xfrm>
              <a:off x="2976" y="1373"/>
              <a:ext cx="0" cy="2241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637" name="Freeform 1069"/>
            <p:cNvSpPr>
              <a:spLocks/>
            </p:cNvSpPr>
            <p:nvPr/>
          </p:nvSpPr>
          <p:spPr bwMode="auto">
            <a:xfrm>
              <a:off x="4128" y="1576"/>
              <a:ext cx="8" cy="2306"/>
            </a:xfrm>
            <a:custGeom>
              <a:avLst/>
              <a:gdLst>
                <a:gd name="T0" fmla="*/ 8 w 8"/>
                <a:gd name="T1" fmla="*/ 0 h 2306"/>
                <a:gd name="T2" fmla="*/ 0 w 8"/>
                <a:gd name="T3" fmla="*/ 2306 h 2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2306">
                  <a:moveTo>
                    <a:pt x="8" y="0"/>
                  </a:moveTo>
                  <a:lnTo>
                    <a:pt x="0" y="2306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14638" name="Group 1070"/>
          <p:cNvGrpSpPr>
            <a:grpSpLocks/>
          </p:cNvGrpSpPr>
          <p:nvPr/>
        </p:nvGrpSpPr>
        <p:grpSpPr bwMode="auto">
          <a:xfrm>
            <a:off x="4992688" y="1504950"/>
            <a:ext cx="1371600" cy="992188"/>
            <a:chOff x="3145" y="948"/>
            <a:chExt cx="864" cy="625"/>
          </a:xfrm>
        </p:grpSpPr>
        <p:sp>
          <p:nvSpPr>
            <p:cNvPr id="2414639" name="Line 1071"/>
            <p:cNvSpPr>
              <a:spLocks noChangeShapeType="1"/>
            </p:cNvSpPr>
            <p:nvPr/>
          </p:nvSpPr>
          <p:spPr bwMode="auto">
            <a:xfrm>
              <a:off x="3145" y="1227"/>
              <a:ext cx="0" cy="227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640" name="Line 1072"/>
            <p:cNvSpPr>
              <a:spLocks noChangeShapeType="1"/>
            </p:cNvSpPr>
            <p:nvPr/>
          </p:nvSpPr>
          <p:spPr bwMode="auto">
            <a:xfrm>
              <a:off x="3691" y="1355"/>
              <a:ext cx="0" cy="218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641" name="Line 1073"/>
            <p:cNvSpPr>
              <a:spLocks noChangeShapeType="1"/>
            </p:cNvSpPr>
            <p:nvPr/>
          </p:nvSpPr>
          <p:spPr bwMode="auto">
            <a:xfrm>
              <a:off x="4009" y="948"/>
              <a:ext cx="0" cy="625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414642" name="Object 1074"/>
          <p:cNvGraphicFramePr>
            <a:graphicFrameLocks noChangeAspect="1"/>
          </p:cNvGraphicFramePr>
          <p:nvPr/>
        </p:nvGraphicFramePr>
        <p:xfrm>
          <a:off x="6584950" y="1116013"/>
          <a:ext cx="4730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677" name="公式" r:id="rId15" imgW="266400" imgH="228600" progId="Equation.3">
                  <p:embed/>
                </p:oleObj>
              </mc:Choice>
              <mc:Fallback>
                <p:oleObj name="公式" r:id="rId15" imgW="266400" imgH="228600" progId="Equation.3">
                  <p:embed/>
                  <p:pic>
                    <p:nvPicPr>
                      <p:cNvPr id="0" name="Object 1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1116013"/>
                        <a:ext cx="4730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4643" name="AutoShape 1075"/>
          <p:cNvSpPr>
            <a:spLocks noChangeArrowheads="1"/>
          </p:cNvSpPr>
          <p:nvPr/>
        </p:nvSpPr>
        <p:spPr bwMode="auto">
          <a:xfrm>
            <a:off x="6565900" y="1127125"/>
            <a:ext cx="525463" cy="304800"/>
          </a:xfrm>
          <a:prstGeom prst="wedgeRoundRectCallout">
            <a:avLst>
              <a:gd name="adj1" fmla="val -107704"/>
              <a:gd name="adj2" fmla="val 66667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200" i="0">
              <a:solidFill>
                <a:schemeClr val="tx1"/>
              </a:solidFill>
            </a:endParaRPr>
          </a:p>
        </p:txBody>
      </p:sp>
      <p:sp>
        <p:nvSpPr>
          <p:cNvPr id="2414644" name="Text Box 1076"/>
          <p:cNvSpPr txBox="1">
            <a:spLocks noChangeArrowheads="1"/>
          </p:cNvSpPr>
          <p:nvPr/>
        </p:nvSpPr>
        <p:spPr bwMode="auto">
          <a:xfrm>
            <a:off x="5167313" y="5105400"/>
            <a:ext cx="852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0">
                <a:solidFill>
                  <a:srgbClr val="FF0000"/>
                </a:solidFill>
              </a:rPr>
              <a:t>(</a:t>
            </a:r>
            <a:r>
              <a:rPr lang="en-US" altLang="zh-CN" sz="2000" b="1">
                <a:solidFill>
                  <a:srgbClr val="FF0000"/>
                </a:solidFill>
              </a:rPr>
              <a:t>x</a:t>
            </a:r>
            <a:r>
              <a:rPr lang="en-US" altLang="zh-CN" sz="2000" b="1" baseline="-25000">
                <a:solidFill>
                  <a:srgbClr val="FF0000"/>
                </a:solidFill>
              </a:rPr>
              <a:t>i</a:t>
            </a:r>
            <a:r>
              <a:rPr lang="en-US" altLang="zh-CN" sz="2000" b="1" i="0" baseline="-25000">
                <a:solidFill>
                  <a:srgbClr val="FF0000"/>
                </a:solidFill>
              </a:rPr>
              <a:t> </a:t>
            </a:r>
            <a:r>
              <a:rPr lang="en-US" altLang="zh-CN" sz="2000" b="1" i="0">
                <a:solidFill>
                  <a:srgbClr val="FF0000"/>
                </a:solidFill>
              </a:rPr>
              <a:t>, </a:t>
            </a:r>
            <a:r>
              <a:rPr lang="en-US" altLang="zh-CN" sz="2000" b="1">
                <a:solidFill>
                  <a:srgbClr val="FF0000"/>
                </a:solidFill>
              </a:rPr>
              <a:t>y</a:t>
            </a:r>
            <a:r>
              <a:rPr lang="en-US" altLang="zh-CN" sz="2000" b="1" baseline="-25000">
                <a:solidFill>
                  <a:srgbClr val="FF0000"/>
                </a:solidFill>
              </a:rPr>
              <a:t>i</a:t>
            </a:r>
            <a:r>
              <a:rPr lang="en-US" altLang="zh-CN" sz="2000" b="1" i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14645" name="Text Box 1077"/>
          <p:cNvSpPr txBox="1">
            <a:spLocks noChangeArrowheads="1"/>
          </p:cNvSpPr>
          <p:nvPr/>
        </p:nvSpPr>
        <p:spPr bwMode="auto">
          <a:xfrm>
            <a:off x="4724400" y="66675"/>
            <a:ext cx="59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0">
                <a:solidFill>
                  <a:schemeClr val="accent2"/>
                </a:solidFill>
                <a:sym typeface="Symbol" pitchFamily="18" charset="2"/>
              </a:rPr>
              <a:t></a:t>
            </a:r>
            <a:r>
              <a:rPr lang="en-US" altLang="zh-CN" b="1" baseline="-25000">
                <a:solidFill>
                  <a:schemeClr val="accent2"/>
                </a:solidFill>
                <a:sym typeface="Symbol" pitchFamily="18" charset="2"/>
              </a:rPr>
              <a:t>i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414646" name="Text Box 1078"/>
          <p:cNvSpPr txBox="1">
            <a:spLocks noChangeArrowheads="1"/>
          </p:cNvSpPr>
          <p:nvPr/>
        </p:nvSpPr>
        <p:spPr bwMode="auto">
          <a:xfrm>
            <a:off x="5607050" y="1236663"/>
            <a:ext cx="61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 </a:t>
            </a:r>
            <a:r>
              <a:rPr lang="en-US" altLang="zh-CN" sz="2000" b="1">
                <a:solidFill>
                  <a:srgbClr val="FF0000"/>
                </a:solidFill>
              </a:rPr>
              <a:t>A</a:t>
            </a:r>
            <a:r>
              <a:rPr lang="en-US" altLang="zh-CN" sz="2000" b="1" baseline="-25000">
                <a:solidFill>
                  <a:srgbClr val="FF0000"/>
                </a:solidFill>
              </a:rPr>
              <a:t>i</a:t>
            </a:r>
            <a:endParaRPr lang="en-US" altLang="zh-CN" sz="1800" b="1" i="0">
              <a:solidFill>
                <a:srgbClr val="FF00FF"/>
              </a:solidFill>
            </a:endParaRPr>
          </a:p>
        </p:txBody>
      </p:sp>
      <p:sp>
        <p:nvSpPr>
          <p:cNvPr id="2414647" name="Text Box 1079"/>
          <p:cNvSpPr txBox="1">
            <a:spLocks noChangeArrowheads="1"/>
          </p:cNvSpPr>
          <p:nvPr/>
        </p:nvSpPr>
        <p:spPr bwMode="auto">
          <a:xfrm>
            <a:off x="2603500" y="1693863"/>
            <a:ext cx="143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rgbClr val="FF0000"/>
                </a:solidFill>
              </a:rPr>
              <a:t>（由引理）</a:t>
            </a:r>
          </a:p>
        </p:txBody>
      </p:sp>
      <p:graphicFrame>
        <p:nvGraphicFramePr>
          <p:cNvPr id="2414648" name="Object 1080"/>
          <p:cNvGraphicFramePr>
            <a:graphicFrameLocks noChangeAspect="1"/>
          </p:cNvGraphicFramePr>
          <p:nvPr/>
        </p:nvGraphicFramePr>
        <p:xfrm>
          <a:off x="146050" y="3103563"/>
          <a:ext cx="39639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678" name="公式" r:id="rId17" imgW="2273040" imgH="241200" progId="Equation.3">
                  <p:embed/>
                </p:oleObj>
              </mc:Choice>
              <mc:Fallback>
                <p:oleObj name="公式" r:id="rId17" imgW="2273040" imgH="241200" progId="Equation.3">
                  <p:embed/>
                  <p:pic>
                    <p:nvPicPr>
                      <p:cNvPr id="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3103563"/>
                        <a:ext cx="39639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14649" name="Group 1081"/>
          <p:cNvGrpSpPr>
            <a:grpSpLocks/>
          </p:cNvGrpSpPr>
          <p:nvPr/>
        </p:nvGrpSpPr>
        <p:grpSpPr bwMode="auto">
          <a:xfrm>
            <a:off x="5638800" y="1600200"/>
            <a:ext cx="4763" cy="3581400"/>
            <a:chOff x="3552" y="1008"/>
            <a:chExt cx="3" cy="2256"/>
          </a:xfrm>
        </p:grpSpPr>
        <p:sp>
          <p:nvSpPr>
            <p:cNvPr id="2414650" name="Freeform 1082"/>
            <p:cNvSpPr>
              <a:spLocks/>
            </p:cNvSpPr>
            <p:nvPr/>
          </p:nvSpPr>
          <p:spPr bwMode="auto">
            <a:xfrm>
              <a:off x="3552" y="1282"/>
              <a:ext cx="1" cy="1982"/>
            </a:xfrm>
            <a:custGeom>
              <a:avLst/>
              <a:gdLst>
                <a:gd name="T0" fmla="*/ 0 w 1"/>
                <a:gd name="T1" fmla="*/ 0 h 1982"/>
                <a:gd name="T2" fmla="*/ 0 w 1"/>
                <a:gd name="T3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82">
                  <a:moveTo>
                    <a:pt x="0" y="0"/>
                  </a:moveTo>
                  <a:lnTo>
                    <a:pt x="0" y="198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4651" name="Freeform 1083"/>
            <p:cNvSpPr>
              <a:spLocks/>
            </p:cNvSpPr>
            <p:nvPr/>
          </p:nvSpPr>
          <p:spPr bwMode="auto">
            <a:xfrm>
              <a:off x="3554" y="1008"/>
              <a:ext cx="1" cy="276"/>
            </a:xfrm>
            <a:custGeom>
              <a:avLst/>
              <a:gdLst>
                <a:gd name="T0" fmla="*/ 0 w 1"/>
                <a:gd name="T1" fmla="*/ 276 h 276"/>
                <a:gd name="T2" fmla="*/ 0 w 1"/>
                <a:gd name="T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6">
                  <a:moveTo>
                    <a:pt x="0" y="276"/>
                  </a:move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4652" name="Freeform 1084"/>
          <p:cNvSpPr>
            <a:spLocks/>
          </p:cNvSpPr>
          <p:nvPr/>
        </p:nvSpPr>
        <p:spPr bwMode="auto">
          <a:xfrm>
            <a:off x="4056063" y="663575"/>
            <a:ext cx="1581150" cy="930275"/>
          </a:xfrm>
          <a:custGeom>
            <a:avLst/>
            <a:gdLst>
              <a:gd name="T0" fmla="*/ 996 w 996"/>
              <a:gd name="T1" fmla="*/ 586 h 586"/>
              <a:gd name="T2" fmla="*/ 0 w 996"/>
              <a:gd name="T3" fmla="*/ 0 h 5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96" h="586">
                <a:moveTo>
                  <a:pt x="996" y="586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654" name="Text Box 1086"/>
          <p:cNvSpPr txBox="1">
            <a:spLocks noChangeArrowheads="1"/>
          </p:cNvSpPr>
          <p:nvPr/>
        </p:nvSpPr>
        <p:spPr bwMode="auto">
          <a:xfrm>
            <a:off x="5180013" y="1449388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3300"/>
                </a:solidFill>
              </a:rPr>
              <a:t>P</a:t>
            </a:r>
            <a:r>
              <a:rPr lang="en-US" altLang="zh-CN" sz="2000" b="1" baseline="-25000">
                <a:solidFill>
                  <a:srgbClr val="FF3300"/>
                </a:solidFill>
              </a:rPr>
              <a:t>i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414655" name="Oval 1087"/>
          <p:cNvSpPr>
            <a:spLocks noChangeArrowheads="1"/>
          </p:cNvSpPr>
          <p:nvPr/>
        </p:nvSpPr>
        <p:spPr bwMode="auto">
          <a:xfrm flipH="1" flipV="1">
            <a:off x="5605463" y="1558925"/>
            <a:ext cx="74612" cy="74613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656" name="AutoShape 1088"/>
          <p:cNvSpPr>
            <a:spLocks noChangeArrowheads="1"/>
          </p:cNvSpPr>
          <p:nvPr/>
        </p:nvSpPr>
        <p:spPr bwMode="auto">
          <a:xfrm>
            <a:off x="4991100" y="4967288"/>
            <a:ext cx="1358900" cy="549275"/>
          </a:xfrm>
          <a:prstGeom prst="parallelogram">
            <a:avLst>
              <a:gd name="adj" fmla="val 87907"/>
            </a:avLst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657" name="Text Box 1089"/>
          <p:cNvSpPr txBox="1">
            <a:spLocks noChangeArrowheads="1"/>
          </p:cNvSpPr>
          <p:nvPr/>
        </p:nvSpPr>
        <p:spPr bwMode="auto">
          <a:xfrm>
            <a:off x="2994025" y="571023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i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14658" name="Rectangle 109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60988"/>
            <a:ext cx="152400" cy="119062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4659" name="Arc 1091"/>
          <p:cNvSpPr>
            <a:spLocks/>
          </p:cNvSpPr>
          <p:nvPr/>
        </p:nvSpPr>
        <p:spPr bwMode="auto">
          <a:xfrm rot="-5182883">
            <a:off x="4835525" y="388938"/>
            <a:ext cx="635000" cy="901700"/>
          </a:xfrm>
          <a:custGeom>
            <a:avLst/>
            <a:gdLst>
              <a:gd name="G0" fmla="+- 0 0 0"/>
              <a:gd name="G1" fmla="+- 21369 0 0"/>
              <a:gd name="G2" fmla="+- 21600 0 0"/>
              <a:gd name="T0" fmla="*/ 3153 w 21600"/>
              <a:gd name="T1" fmla="*/ 0 h 24078"/>
              <a:gd name="T2" fmla="*/ 21429 w 21600"/>
              <a:gd name="T3" fmla="*/ 24078 h 24078"/>
              <a:gd name="T4" fmla="*/ 0 w 21600"/>
              <a:gd name="T5" fmla="*/ 21369 h 24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078" fill="none" extrusionOk="0">
                <a:moveTo>
                  <a:pt x="3152" y="0"/>
                </a:moveTo>
                <a:cubicBezTo>
                  <a:pt x="13749" y="1563"/>
                  <a:pt x="21600" y="10657"/>
                  <a:pt x="21600" y="21369"/>
                </a:cubicBezTo>
                <a:cubicBezTo>
                  <a:pt x="21600" y="22274"/>
                  <a:pt x="21543" y="23179"/>
                  <a:pt x="21429" y="24078"/>
                </a:cubicBezTo>
              </a:path>
              <a:path w="21600" h="24078" stroke="0" extrusionOk="0">
                <a:moveTo>
                  <a:pt x="3152" y="0"/>
                </a:moveTo>
                <a:cubicBezTo>
                  <a:pt x="13749" y="1563"/>
                  <a:pt x="21600" y="10657"/>
                  <a:pt x="21600" y="21369"/>
                </a:cubicBezTo>
                <a:cubicBezTo>
                  <a:pt x="21600" y="22274"/>
                  <a:pt x="21543" y="23179"/>
                  <a:pt x="21429" y="24078"/>
                </a:cubicBezTo>
                <a:lnTo>
                  <a:pt x="0" y="21369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sysDot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4660" name="Text Box 1092"/>
          <p:cNvSpPr txBox="1">
            <a:spLocks noChangeArrowheads="1"/>
          </p:cNvSpPr>
          <p:nvPr/>
        </p:nvSpPr>
        <p:spPr bwMode="auto">
          <a:xfrm>
            <a:off x="4108450" y="484505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i="0">
                <a:solidFill>
                  <a:schemeClr val="bg1"/>
                </a:solidFill>
              </a:rPr>
              <a:t>.</a:t>
            </a:r>
            <a:endParaRPr lang="en-US" altLang="zh-CN" sz="2000" i="0">
              <a:solidFill>
                <a:srgbClr val="FF00FF"/>
              </a:solidFill>
            </a:endParaRPr>
          </a:p>
        </p:txBody>
      </p:sp>
      <p:sp>
        <p:nvSpPr>
          <p:cNvPr id="2414661" name="Arc 1093"/>
          <p:cNvSpPr>
            <a:spLocks/>
          </p:cNvSpPr>
          <p:nvPr/>
        </p:nvSpPr>
        <p:spPr bwMode="auto">
          <a:xfrm rot="11248973">
            <a:off x="220663" y="2641600"/>
            <a:ext cx="908050" cy="558800"/>
          </a:xfrm>
          <a:custGeom>
            <a:avLst/>
            <a:gdLst>
              <a:gd name="G0" fmla="+- 0 0 0"/>
              <a:gd name="G1" fmla="+- 13165 0 0"/>
              <a:gd name="G2" fmla="+- 21600 0 0"/>
              <a:gd name="T0" fmla="*/ 17124 w 21451"/>
              <a:gd name="T1" fmla="*/ 0 h 13165"/>
              <a:gd name="T2" fmla="*/ 21451 w 21451"/>
              <a:gd name="T3" fmla="*/ 10631 h 13165"/>
              <a:gd name="T4" fmla="*/ 0 w 21451"/>
              <a:gd name="T5" fmla="*/ 13165 h 13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51" h="13165" fill="none" extrusionOk="0">
                <a:moveTo>
                  <a:pt x="17124" y="-1"/>
                </a:moveTo>
                <a:cubicBezTo>
                  <a:pt x="19498" y="3088"/>
                  <a:pt x="20993" y="6761"/>
                  <a:pt x="21450" y="10631"/>
                </a:cubicBezTo>
              </a:path>
              <a:path w="21451" h="13165" stroke="0" extrusionOk="0">
                <a:moveTo>
                  <a:pt x="17124" y="-1"/>
                </a:moveTo>
                <a:cubicBezTo>
                  <a:pt x="19498" y="3088"/>
                  <a:pt x="20993" y="6761"/>
                  <a:pt x="21450" y="10631"/>
                </a:cubicBezTo>
                <a:lnTo>
                  <a:pt x="0" y="13165"/>
                </a:lnTo>
                <a:close/>
              </a:path>
            </a:pathLst>
          </a:custGeom>
          <a:noFill/>
          <a:ln w="28575">
            <a:solidFill>
              <a:srgbClr val="339933"/>
            </a:solidFill>
            <a:round/>
            <a:headEnd type="stealth" w="med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4662" name="AutoShape 1094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1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14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4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1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241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46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1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41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14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14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1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1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1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1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14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14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14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46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241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1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14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46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4616" grpId="0" animBg="1"/>
      <p:bldP spid="2414620" grpId="0" animBg="1"/>
      <p:bldP spid="2414625" grpId="0" animBg="1"/>
      <p:bldP spid="2414629" grpId="0" autoUpdateAnimBg="0"/>
      <p:bldP spid="2414645" grpId="0" autoUpdateAnimBg="0"/>
      <p:bldP spid="2414646" grpId="0" autoUpdateAnimBg="0"/>
      <p:bldP spid="2414647" grpId="0" autoUpdateAnimBg="0"/>
      <p:bldP spid="2414652" grpId="0" animBg="1"/>
      <p:bldP spid="2414657" grpId="0" autoUpdateAnimBg="0"/>
      <p:bldP spid="2414659" grpId="0" animBg="1"/>
      <p:bldP spid="2414660" grpId="0" autoUpdateAnimBg="0"/>
      <p:bldP spid="24146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311" name="Group 23"/>
          <p:cNvGrpSpPr>
            <a:grpSpLocks/>
          </p:cNvGrpSpPr>
          <p:nvPr/>
        </p:nvGrpSpPr>
        <p:grpSpPr bwMode="auto">
          <a:xfrm>
            <a:off x="1331913" y="1047750"/>
            <a:ext cx="5191125" cy="4600575"/>
            <a:chOff x="839" y="660"/>
            <a:chExt cx="3270" cy="2898"/>
          </a:xfrm>
        </p:grpSpPr>
        <p:sp>
          <p:nvSpPr>
            <p:cNvPr id="2060292" name="Freeform 4"/>
            <p:cNvSpPr>
              <a:spLocks/>
            </p:cNvSpPr>
            <p:nvPr/>
          </p:nvSpPr>
          <p:spPr bwMode="auto">
            <a:xfrm>
              <a:off x="1027" y="1518"/>
              <a:ext cx="2945" cy="2040"/>
            </a:xfrm>
            <a:custGeom>
              <a:avLst/>
              <a:gdLst>
                <a:gd name="T0" fmla="*/ 1421 w 2945"/>
                <a:gd name="T1" fmla="*/ 2040 h 2040"/>
                <a:gd name="T2" fmla="*/ 2945 w 2945"/>
                <a:gd name="T3" fmla="*/ 516 h 2040"/>
                <a:gd name="T4" fmla="*/ 2645 w 2945"/>
                <a:gd name="T5" fmla="*/ 722 h 2040"/>
                <a:gd name="T6" fmla="*/ 2324 w 2945"/>
                <a:gd name="T7" fmla="*/ 849 h 2040"/>
                <a:gd name="T8" fmla="*/ 2027 w 2945"/>
                <a:gd name="T9" fmla="*/ 1086 h 2040"/>
                <a:gd name="T10" fmla="*/ 1796 w 2945"/>
                <a:gd name="T11" fmla="*/ 801 h 2040"/>
                <a:gd name="T12" fmla="*/ 1449 w 2945"/>
                <a:gd name="T13" fmla="*/ 1502 h 2040"/>
                <a:gd name="T14" fmla="*/ 0 w 2945"/>
                <a:gd name="T15" fmla="*/ 0 h 2040"/>
                <a:gd name="T16" fmla="*/ 1379 w 2945"/>
                <a:gd name="T17" fmla="*/ 1806 h 2040"/>
                <a:gd name="T18" fmla="*/ 1409 w 2945"/>
                <a:gd name="T19" fmla="*/ 1956 h 2040"/>
                <a:gd name="T20" fmla="*/ 1421 w 2945"/>
                <a:gd name="T21" fmla="*/ 204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5" h="2040">
                  <a:moveTo>
                    <a:pt x="1421" y="2040"/>
                  </a:moveTo>
                  <a:lnTo>
                    <a:pt x="2945" y="516"/>
                  </a:lnTo>
                  <a:lnTo>
                    <a:pt x="2645" y="722"/>
                  </a:lnTo>
                  <a:lnTo>
                    <a:pt x="2324" y="849"/>
                  </a:lnTo>
                  <a:lnTo>
                    <a:pt x="2027" y="1086"/>
                  </a:lnTo>
                  <a:lnTo>
                    <a:pt x="1796" y="801"/>
                  </a:lnTo>
                  <a:lnTo>
                    <a:pt x="1449" y="1502"/>
                  </a:lnTo>
                  <a:lnTo>
                    <a:pt x="0" y="0"/>
                  </a:lnTo>
                  <a:lnTo>
                    <a:pt x="1379" y="1806"/>
                  </a:lnTo>
                  <a:lnTo>
                    <a:pt x="1409" y="1956"/>
                  </a:lnTo>
                  <a:lnTo>
                    <a:pt x="1421" y="2040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294" name="Oval 6"/>
            <p:cNvSpPr>
              <a:spLocks noChangeArrowheads="1"/>
            </p:cNvSpPr>
            <p:nvPr/>
          </p:nvSpPr>
          <p:spPr bwMode="auto">
            <a:xfrm rot="865366">
              <a:off x="839" y="660"/>
              <a:ext cx="3270" cy="157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FF00"/>
                </a:gs>
              </a:gsLst>
              <a:lin ang="5400000" scaled="1"/>
            </a:gra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306" name="Freeform 18"/>
            <p:cNvSpPr>
              <a:spLocks/>
            </p:cNvSpPr>
            <p:nvPr/>
          </p:nvSpPr>
          <p:spPr bwMode="auto">
            <a:xfrm>
              <a:off x="990" y="1482"/>
              <a:ext cx="2954" cy="2070"/>
            </a:xfrm>
            <a:custGeom>
              <a:avLst/>
              <a:gdLst>
                <a:gd name="T0" fmla="*/ 0 w 2954"/>
                <a:gd name="T1" fmla="*/ 0 h 2070"/>
                <a:gd name="T2" fmla="*/ 1466 w 2954"/>
                <a:gd name="T3" fmla="*/ 2070 h 2070"/>
                <a:gd name="T4" fmla="*/ 1467 w 2954"/>
                <a:gd name="T5" fmla="*/ 1926 h 2070"/>
                <a:gd name="T6" fmla="*/ 1488 w 2954"/>
                <a:gd name="T7" fmla="*/ 1740 h 2070"/>
                <a:gd name="T8" fmla="*/ 1530 w 2954"/>
                <a:gd name="T9" fmla="*/ 1581 h 2070"/>
                <a:gd name="T10" fmla="*/ 1596 w 2954"/>
                <a:gd name="T11" fmla="*/ 1470 h 2070"/>
                <a:gd name="T12" fmla="*/ 1671 w 2954"/>
                <a:gd name="T13" fmla="*/ 1401 h 2070"/>
                <a:gd name="T14" fmla="*/ 1788 w 2954"/>
                <a:gd name="T15" fmla="*/ 1320 h 2070"/>
                <a:gd name="T16" fmla="*/ 1974 w 2954"/>
                <a:gd name="T17" fmla="*/ 1212 h 2070"/>
                <a:gd name="T18" fmla="*/ 2508 w 2954"/>
                <a:gd name="T19" fmla="*/ 924 h 2070"/>
                <a:gd name="T20" fmla="*/ 2670 w 2954"/>
                <a:gd name="T21" fmla="*/ 822 h 2070"/>
                <a:gd name="T22" fmla="*/ 2954 w 2954"/>
                <a:gd name="T23" fmla="*/ 574 h 2070"/>
                <a:gd name="T24" fmla="*/ 2778 w 2954"/>
                <a:gd name="T25" fmla="*/ 690 h 2070"/>
                <a:gd name="T26" fmla="*/ 2714 w 2954"/>
                <a:gd name="T27" fmla="*/ 719 h 2070"/>
                <a:gd name="T28" fmla="*/ 2654 w 2954"/>
                <a:gd name="T29" fmla="*/ 743 h 2070"/>
                <a:gd name="T30" fmla="*/ 2589 w 2954"/>
                <a:gd name="T31" fmla="*/ 764 h 2070"/>
                <a:gd name="T32" fmla="*/ 2526 w 2954"/>
                <a:gd name="T33" fmla="*/ 782 h 2070"/>
                <a:gd name="T34" fmla="*/ 2442 w 2954"/>
                <a:gd name="T35" fmla="*/ 800 h 2070"/>
                <a:gd name="T36" fmla="*/ 2320 w 2954"/>
                <a:gd name="T37" fmla="*/ 820 h 2070"/>
                <a:gd name="T38" fmla="*/ 2195 w 2954"/>
                <a:gd name="T39" fmla="*/ 830 h 2070"/>
                <a:gd name="T40" fmla="*/ 2098 w 2954"/>
                <a:gd name="T41" fmla="*/ 834 h 2070"/>
                <a:gd name="T42" fmla="*/ 2020 w 2954"/>
                <a:gd name="T43" fmla="*/ 832 h 2070"/>
                <a:gd name="T44" fmla="*/ 1931 w 2954"/>
                <a:gd name="T45" fmla="*/ 830 h 2070"/>
                <a:gd name="T46" fmla="*/ 1829 w 2954"/>
                <a:gd name="T47" fmla="*/ 824 h 2070"/>
                <a:gd name="T48" fmla="*/ 1736 w 2954"/>
                <a:gd name="T49" fmla="*/ 813 h 2070"/>
                <a:gd name="T50" fmla="*/ 1659 w 2954"/>
                <a:gd name="T51" fmla="*/ 806 h 2070"/>
                <a:gd name="T52" fmla="*/ 1589 w 2954"/>
                <a:gd name="T53" fmla="*/ 795 h 2070"/>
                <a:gd name="T54" fmla="*/ 1530 w 2954"/>
                <a:gd name="T55" fmla="*/ 786 h 2070"/>
                <a:gd name="T56" fmla="*/ 1443 w 2954"/>
                <a:gd name="T57" fmla="*/ 768 h 2070"/>
                <a:gd name="T58" fmla="*/ 1200 w 2954"/>
                <a:gd name="T59" fmla="*/ 708 h 2070"/>
                <a:gd name="T60" fmla="*/ 1074 w 2954"/>
                <a:gd name="T61" fmla="*/ 666 h 2070"/>
                <a:gd name="T62" fmla="*/ 966 w 2954"/>
                <a:gd name="T63" fmla="*/ 630 h 2070"/>
                <a:gd name="T64" fmla="*/ 795 w 2954"/>
                <a:gd name="T65" fmla="*/ 564 h 2070"/>
                <a:gd name="T66" fmla="*/ 570 w 2954"/>
                <a:gd name="T67" fmla="*/ 458 h 2070"/>
                <a:gd name="T68" fmla="*/ 398 w 2954"/>
                <a:gd name="T69" fmla="*/ 350 h 2070"/>
                <a:gd name="T70" fmla="*/ 290 w 2954"/>
                <a:gd name="T71" fmla="*/ 278 h 2070"/>
                <a:gd name="T72" fmla="*/ 201 w 2954"/>
                <a:gd name="T73" fmla="*/ 200 h 2070"/>
                <a:gd name="T74" fmla="*/ 137 w 2954"/>
                <a:gd name="T75" fmla="*/ 136 h 2070"/>
                <a:gd name="T76" fmla="*/ 0 w 2954"/>
                <a:gd name="T77" fmla="*/ 0 h 2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54" h="2070">
                  <a:moveTo>
                    <a:pt x="0" y="0"/>
                  </a:moveTo>
                  <a:lnTo>
                    <a:pt x="1466" y="2070"/>
                  </a:lnTo>
                  <a:lnTo>
                    <a:pt x="1467" y="1926"/>
                  </a:lnTo>
                  <a:lnTo>
                    <a:pt x="1488" y="1740"/>
                  </a:lnTo>
                  <a:lnTo>
                    <a:pt x="1530" y="1581"/>
                  </a:lnTo>
                  <a:lnTo>
                    <a:pt x="1596" y="1470"/>
                  </a:lnTo>
                  <a:lnTo>
                    <a:pt x="1671" y="1401"/>
                  </a:lnTo>
                  <a:lnTo>
                    <a:pt x="1788" y="1320"/>
                  </a:lnTo>
                  <a:lnTo>
                    <a:pt x="1974" y="1212"/>
                  </a:lnTo>
                  <a:lnTo>
                    <a:pt x="2508" y="924"/>
                  </a:lnTo>
                  <a:lnTo>
                    <a:pt x="2670" y="822"/>
                  </a:lnTo>
                  <a:lnTo>
                    <a:pt x="2954" y="574"/>
                  </a:lnTo>
                  <a:lnTo>
                    <a:pt x="2778" y="690"/>
                  </a:lnTo>
                  <a:lnTo>
                    <a:pt x="2714" y="719"/>
                  </a:lnTo>
                  <a:lnTo>
                    <a:pt x="2654" y="743"/>
                  </a:lnTo>
                  <a:lnTo>
                    <a:pt x="2589" y="764"/>
                  </a:lnTo>
                  <a:lnTo>
                    <a:pt x="2526" y="782"/>
                  </a:lnTo>
                  <a:lnTo>
                    <a:pt x="2442" y="800"/>
                  </a:lnTo>
                  <a:lnTo>
                    <a:pt x="2320" y="820"/>
                  </a:lnTo>
                  <a:lnTo>
                    <a:pt x="2195" y="830"/>
                  </a:lnTo>
                  <a:lnTo>
                    <a:pt x="2098" y="834"/>
                  </a:lnTo>
                  <a:lnTo>
                    <a:pt x="2020" y="832"/>
                  </a:lnTo>
                  <a:lnTo>
                    <a:pt x="1931" y="830"/>
                  </a:lnTo>
                  <a:lnTo>
                    <a:pt x="1829" y="824"/>
                  </a:lnTo>
                  <a:lnTo>
                    <a:pt x="1736" y="813"/>
                  </a:lnTo>
                  <a:lnTo>
                    <a:pt x="1659" y="806"/>
                  </a:lnTo>
                  <a:lnTo>
                    <a:pt x="1589" y="795"/>
                  </a:lnTo>
                  <a:lnTo>
                    <a:pt x="1530" y="786"/>
                  </a:lnTo>
                  <a:lnTo>
                    <a:pt x="1443" y="768"/>
                  </a:lnTo>
                  <a:lnTo>
                    <a:pt x="1200" y="708"/>
                  </a:lnTo>
                  <a:lnTo>
                    <a:pt x="1074" y="666"/>
                  </a:lnTo>
                  <a:lnTo>
                    <a:pt x="966" y="630"/>
                  </a:lnTo>
                  <a:lnTo>
                    <a:pt x="795" y="564"/>
                  </a:lnTo>
                  <a:lnTo>
                    <a:pt x="570" y="458"/>
                  </a:lnTo>
                  <a:lnTo>
                    <a:pt x="398" y="350"/>
                  </a:lnTo>
                  <a:lnTo>
                    <a:pt x="290" y="278"/>
                  </a:lnTo>
                  <a:lnTo>
                    <a:pt x="201" y="200"/>
                  </a:lnTo>
                  <a:lnTo>
                    <a:pt x="137" y="13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0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192088" y="255588"/>
            <a:ext cx="874712" cy="430212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11.</a:t>
            </a:r>
          </a:p>
        </p:txBody>
      </p:sp>
      <p:graphicFrame>
        <p:nvGraphicFramePr>
          <p:cNvPr id="2060290" name="Object 2"/>
          <p:cNvGraphicFramePr>
            <a:graphicFrameLocks noChangeAspect="1"/>
          </p:cNvGraphicFramePr>
          <p:nvPr/>
        </p:nvGraphicFramePr>
        <p:xfrm>
          <a:off x="679450" y="228600"/>
          <a:ext cx="84296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049" name="公式" r:id="rId3" imgW="4495680" imgH="279360" progId="Equation.3">
                  <p:embed/>
                </p:oleObj>
              </mc:Choice>
              <mc:Fallback>
                <p:oleObj name="公式" r:id="rId3" imgW="4495680" imgH="279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28600"/>
                        <a:ext cx="84296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0295" name="Group 7"/>
          <p:cNvGrpSpPr>
            <a:grpSpLocks/>
          </p:cNvGrpSpPr>
          <p:nvPr/>
        </p:nvGrpSpPr>
        <p:grpSpPr bwMode="auto">
          <a:xfrm>
            <a:off x="3448050" y="1203325"/>
            <a:ext cx="4268788" cy="5549900"/>
            <a:chOff x="2172" y="758"/>
            <a:chExt cx="2689" cy="3496"/>
          </a:xfrm>
        </p:grpSpPr>
        <p:sp>
          <p:nvSpPr>
            <p:cNvPr id="2060296" name="Line 8"/>
            <p:cNvSpPr>
              <a:spLocks noChangeShapeType="1"/>
            </p:cNvSpPr>
            <p:nvPr/>
          </p:nvSpPr>
          <p:spPr bwMode="auto">
            <a:xfrm flipV="1">
              <a:off x="2458" y="1039"/>
              <a:ext cx="1238" cy="25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297" name="Line 9"/>
            <p:cNvSpPr>
              <a:spLocks noChangeShapeType="1"/>
            </p:cNvSpPr>
            <p:nvPr/>
          </p:nvSpPr>
          <p:spPr bwMode="auto">
            <a:xfrm>
              <a:off x="2452" y="3547"/>
              <a:ext cx="2167" cy="6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298" name="Line 10"/>
            <p:cNvSpPr>
              <a:spLocks noChangeShapeType="1"/>
            </p:cNvSpPr>
            <p:nvPr/>
          </p:nvSpPr>
          <p:spPr bwMode="auto">
            <a:xfrm flipV="1">
              <a:off x="2452" y="868"/>
              <a:ext cx="0" cy="26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299" name="Text Box 11"/>
            <p:cNvSpPr txBox="1">
              <a:spLocks noChangeArrowheads="1"/>
            </p:cNvSpPr>
            <p:nvPr/>
          </p:nvSpPr>
          <p:spPr bwMode="auto">
            <a:xfrm>
              <a:off x="4620" y="4004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  <p:sp>
          <p:nvSpPr>
            <p:cNvPr id="2060300" name="Text Box 12"/>
            <p:cNvSpPr txBox="1">
              <a:spLocks noChangeArrowheads="1"/>
            </p:cNvSpPr>
            <p:nvPr/>
          </p:nvSpPr>
          <p:spPr bwMode="auto">
            <a:xfrm>
              <a:off x="3738" y="831"/>
              <a:ext cx="2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i="0">
                  <a:solidFill>
                    <a:schemeClr val="tx1"/>
                  </a:solidFill>
                </a:rPr>
                <a:t>y</a:t>
              </a:r>
              <a:endParaRPr lang="en-US" altLang="zh-CN" sz="1400" i="0">
                <a:solidFill>
                  <a:schemeClr val="tx1"/>
                </a:solidFill>
              </a:endParaRPr>
            </a:p>
          </p:txBody>
        </p:sp>
        <p:sp>
          <p:nvSpPr>
            <p:cNvPr id="2060301" name="Text Box 13"/>
            <p:cNvSpPr txBox="1">
              <a:spLocks noChangeArrowheads="1"/>
            </p:cNvSpPr>
            <p:nvPr/>
          </p:nvSpPr>
          <p:spPr bwMode="auto">
            <a:xfrm>
              <a:off x="2172" y="75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  <p:sp>
          <p:nvSpPr>
            <p:cNvPr id="2060302" name="Text Box 14"/>
            <p:cNvSpPr txBox="1">
              <a:spLocks noChangeArrowheads="1"/>
            </p:cNvSpPr>
            <p:nvPr/>
          </p:nvSpPr>
          <p:spPr bwMode="auto">
            <a:xfrm>
              <a:off x="2202" y="34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</p:grpSp>
      <p:sp>
        <p:nvSpPr>
          <p:cNvPr id="2060307" name="Oval 19"/>
          <p:cNvSpPr>
            <a:spLocks noChangeArrowheads="1"/>
          </p:cNvSpPr>
          <p:nvPr/>
        </p:nvSpPr>
        <p:spPr bwMode="auto">
          <a:xfrm>
            <a:off x="3838575" y="2235200"/>
            <a:ext cx="92075" cy="77788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0308" name="Text Box 20"/>
          <p:cNvSpPr txBox="1">
            <a:spLocks noChangeArrowheads="1"/>
          </p:cNvSpPr>
          <p:nvPr/>
        </p:nvSpPr>
        <p:spPr bwMode="auto">
          <a:xfrm>
            <a:off x="3509963" y="20701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060310" name="AutoShape 2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6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06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06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60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0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0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307" grpId="0" animBg="1"/>
      <p:bldP spid="206030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1523" name="Object 1027"/>
          <p:cNvGraphicFramePr>
            <a:graphicFrameLocks noChangeAspect="1"/>
          </p:cNvGraphicFramePr>
          <p:nvPr/>
        </p:nvGraphicFramePr>
        <p:xfrm>
          <a:off x="679450" y="228600"/>
          <a:ext cx="84296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50" name="公式" r:id="rId3" imgW="4495680" imgH="279360" progId="Equation.3">
                  <p:embed/>
                </p:oleObj>
              </mc:Choice>
              <mc:Fallback>
                <p:oleObj name="公式" r:id="rId3" imgW="4495680" imgH="2793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28600"/>
                        <a:ext cx="84296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1524" name="Freeform 1028"/>
          <p:cNvSpPr>
            <a:spLocks/>
          </p:cNvSpPr>
          <p:nvPr/>
        </p:nvSpPr>
        <p:spPr bwMode="auto">
          <a:xfrm>
            <a:off x="1630363" y="2409825"/>
            <a:ext cx="4675187" cy="3238500"/>
          </a:xfrm>
          <a:custGeom>
            <a:avLst/>
            <a:gdLst>
              <a:gd name="T0" fmla="*/ 1421 w 2945"/>
              <a:gd name="T1" fmla="*/ 2040 h 2040"/>
              <a:gd name="T2" fmla="*/ 2945 w 2945"/>
              <a:gd name="T3" fmla="*/ 516 h 2040"/>
              <a:gd name="T4" fmla="*/ 2645 w 2945"/>
              <a:gd name="T5" fmla="*/ 722 h 2040"/>
              <a:gd name="T6" fmla="*/ 2324 w 2945"/>
              <a:gd name="T7" fmla="*/ 849 h 2040"/>
              <a:gd name="T8" fmla="*/ 2027 w 2945"/>
              <a:gd name="T9" fmla="*/ 1086 h 2040"/>
              <a:gd name="T10" fmla="*/ 1796 w 2945"/>
              <a:gd name="T11" fmla="*/ 801 h 2040"/>
              <a:gd name="T12" fmla="*/ 1449 w 2945"/>
              <a:gd name="T13" fmla="*/ 1502 h 2040"/>
              <a:gd name="T14" fmla="*/ 0 w 2945"/>
              <a:gd name="T15" fmla="*/ 0 h 2040"/>
              <a:gd name="T16" fmla="*/ 1379 w 2945"/>
              <a:gd name="T17" fmla="*/ 1806 h 2040"/>
              <a:gd name="T18" fmla="*/ 1409 w 2945"/>
              <a:gd name="T19" fmla="*/ 1956 h 2040"/>
              <a:gd name="T20" fmla="*/ 1421 w 2945"/>
              <a:gd name="T21" fmla="*/ 2040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45" h="2040">
                <a:moveTo>
                  <a:pt x="1421" y="2040"/>
                </a:moveTo>
                <a:lnTo>
                  <a:pt x="2945" y="516"/>
                </a:lnTo>
                <a:lnTo>
                  <a:pt x="2645" y="722"/>
                </a:lnTo>
                <a:lnTo>
                  <a:pt x="2324" y="849"/>
                </a:lnTo>
                <a:lnTo>
                  <a:pt x="2027" y="1086"/>
                </a:lnTo>
                <a:lnTo>
                  <a:pt x="1796" y="801"/>
                </a:lnTo>
                <a:lnTo>
                  <a:pt x="1449" y="1502"/>
                </a:lnTo>
                <a:lnTo>
                  <a:pt x="0" y="0"/>
                </a:lnTo>
                <a:lnTo>
                  <a:pt x="1379" y="1806"/>
                </a:lnTo>
                <a:lnTo>
                  <a:pt x="1409" y="1956"/>
                </a:lnTo>
                <a:lnTo>
                  <a:pt x="1421" y="2040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25" name="Text Box 1029"/>
          <p:cNvSpPr txBox="1">
            <a:spLocks noChangeArrowheads="1"/>
          </p:cNvSpPr>
          <p:nvPr/>
        </p:nvSpPr>
        <p:spPr bwMode="auto">
          <a:xfrm>
            <a:off x="6359525" y="6080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411526" name="Oval 1030"/>
          <p:cNvSpPr>
            <a:spLocks noChangeArrowheads="1"/>
          </p:cNvSpPr>
          <p:nvPr/>
        </p:nvSpPr>
        <p:spPr bwMode="auto">
          <a:xfrm rot="865366">
            <a:off x="1331913" y="1047750"/>
            <a:ext cx="5191125" cy="2500313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1527" name="Group 1031"/>
          <p:cNvGrpSpPr>
            <a:grpSpLocks/>
          </p:cNvGrpSpPr>
          <p:nvPr/>
        </p:nvGrpSpPr>
        <p:grpSpPr bwMode="auto">
          <a:xfrm>
            <a:off x="3448050" y="1203325"/>
            <a:ext cx="4268788" cy="5549900"/>
            <a:chOff x="2172" y="758"/>
            <a:chExt cx="2689" cy="3496"/>
          </a:xfrm>
        </p:grpSpPr>
        <p:sp>
          <p:nvSpPr>
            <p:cNvPr id="2411528" name="Line 1032"/>
            <p:cNvSpPr>
              <a:spLocks noChangeShapeType="1"/>
            </p:cNvSpPr>
            <p:nvPr/>
          </p:nvSpPr>
          <p:spPr bwMode="auto">
            <a:xfrm flipV="1">
              <a:off x="2458" y="1039"/>
              <a:ext cx="1238" cy="25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1529" name="Line 1033"/>
            <p:cNvSpPr>
              <a:spLocks noChangeShapeType="1"/>
            </p:cNvSpPr>
            <p:nvPr/>
          </p:nvSpPr>
          <p:spPr bwMode="auto">
            <a:xfrm>
              <a:off x="2452" y="3547"/>
              <a:ext cx="2167" cy="6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1530" name="Line 1034"/>
            <p:cNvSpPr>
              <a:spLocks noChangeShapeType="1"/>
            </p:cNvSpPr>
            <p:nvPr/>
          </p:nvSpPr>
          <p:spPr bwMode="auto">
            <a:xfrm flipV="1">
              <a:off x="2452" y="868"/>
              <a:ext cx="0" cy="26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1531" name="Text Box 1035"/>
            <p:cNvSpPr txBox="1">
              <a:spLocks noChangeArrowheads="1"/>
            </p:cNvSpPr>
            <p:nvPr/>
          </p:nvSpPr>
          <p:spPr bwMode="auto">
            <a:xfrm>
              <a:off x="4620" y="4004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  <p:sp>
          <p:nvSpPr>
            <p:cNvPr id="2411532" name="Text Box 1036"/>
            <p:cNvSpPr txBox="1">
              <a:spLocks noChangeArrowheads="1"/>
            </p:cNvSpPr>
            <p:nvPr/>
          </p:nvSpPr>
          <p:spPr bwMode="auto">
            <a:xfrm>
              <a:off x="3738" y="831"/>
              <a:ext cx="2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i="0">
                  <a:solidFill>
                    <a:schemeClr val="tx1"/>
                  </a:solidFill>
                </a:rPr>
                <a:t>y</a:t>
              </a:r>
              <a:endParaRPr lang="en-US" altLang="zh-CN" sz="1400" i="0">
                <a:solidFill>
                  <a:schemeClr val="tx1"/>
                </a:solidFill>
              </a:endParaRPr>
            </a:p>
          </p:txBody>
        </p:sp>
        <p:sp>
          <p:nvSpPr>
            <p:cNvPr id="2411533" name="Text Box 1037"/>
            <p:cNvSpPr txBox="1">
              <a:spLocks noChangeArrowheads="1"/>
            </p:cNvSpPr>
            <p:nvPr/>
          </p:nvSpPr>
          <p:spPr bwMode="auto">
            <a:xfrm>
              <a:off x="2172" y="75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  <p:sp>
          <p:nvSpPr>
            <p:cNvPr id="2411534" name="Text Box 1038"/>
            <p:cNvSpPr txBox="1">
              <a:spLocks noChangeArrowheads="1"/>
            </p:cNvSpPr>
            <p:nvPr/>
          </p:nvSpPr>
          <p:spPr bwMode="auto">
            <a:xfrm>
              <a:off x="2202" y="34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</p:grpSp>
      <p:grpSp>
        <p:nvGrpSpPr>
          <p:cNvPr id="2411535" name="Group 1039"/>
          <p:cNvGrpSpPr>
            <a:grpSpLocks/>
          </p:cNvGrpSpPr>
          <p:nvPr/>
        </p:nvGrpSpPr>
        <p:grpSpPr bwMode="auto">
          <a:xfrm>
            <a:off x="3833813" y="855663"/>
            <a:ext cx="2570162" cy="5792787"/>
            <a:chOff x="2415" y="539"/>
            <a:chExt cx="1619" cy="3649"/>
          </a:xfrm>
        </p:grpSpPr>
        <p:sp>
          <p:nvSpPr>
            <p:cNvPr id="2411536" name="Freeform 1040"/>
            <p:cNvSpPr>
              <a:spLocks/>
            </p:cNvSpPr>
            <p:nvPr/>
          </p:nvSpPr>
          <p:spPr bwMode="auto">
            <a:xfrm>
              <a:off x="2445" y="655"/>
              <a:ext cx="1555" cy="3533"/>
            </a:xfrm>
            <a:custGeom>
              <a:avLst/>
              <a:gdLst>
                <a:gd name="T0" fmla="*/ 0 w 1555"/>
                <a:gd name="T1" fmla="*/ 0 h 3533"/>
                <a:gd name="T2" fmla="*/ 0 w 1555"/>
                <a:gd name="T3" fmla="*/ 2882 h 3533"/>
                <a:gd name="T4" fmla="*/ 9 w 1555"/>
                <a:gd name="T5" fmla="*/ 3011 h 3533"/>
                <a:gd name="T6" fmla="*/ 46 w 1555"/>
                <a:gd name="T7" fmla="*/ 3082 h 3533"/>
                <a:gd name="T8" fmla="*/ 173 w 1555"/>
                <a:gd name="T9" fmla="*/ 3191 h 3533"/>
                <a:gd name="T10" fmla="*/ 355 w 1555"/>
                <a:gd name="T11" fmla="*/ 3309 h 3533"/>
                <a:gd name="T12" fmla="*/ 636 w 1555"/>
                <a:gd name="T13" fmla="*/ 3427 h 3533"/>
                <a:gd name="T14" fmla="*/ 855 w 1555"/>
                <a:gd name="T15" fmla="*/ 3485 h 3533"/>
                <a:gd name="T16" fmla="*/ 1009 w 1555"/>
                <a:gd name="T17" fmla="*/ 3518 h 3533"/>
                <a:gd name="T18" fmla="*/ 1203 w 1555"/>
                <a:gd name="T19" fmla="*/ 3533 h 3533"/>
                <a:gd name="T20" fmla="*/ 1347 w 1555"/>
                <a:gd name="T21" fmla="*/ 3515 h 3533"/>
                <a:gd name="T22" fmla="*/ 1464 w 1555"/>
                <a:gd name="T23" fmla="*/ 3473 h 3533"/>
                <a:gd name="T24" fmla="*/ 1539 w 1555"/>
                <a:gd name="T25" fmla="*/ 3437 h 3533"/>
                <a:gd name="T26" fmla="*/ 1555 w 1555"/>
                <a:gd name="T27" fmla="*/ 3391 h 3533"/>
                <a:gd name="T28" fmla="*/ 1555 w 1555"/>
                <a:gd name="T29" fmla="*/ 391 h 3533"/>
                <a:gd name="T30" fmla="*/ 1545 w 1555"/>
                <a:gd name="T31" fmla="*/ 454 h 3533"/>
                <a:gd name="T32" fmla="*/ 1479 w 1555"/>
                <a:gd name="T33" fmla="*/ 539 h 3533"/>
                <a:gd name="T34" fmla="*/ 1371 w 1555"/>
                <a:gd name="T35" fmla="*/ 575 h 3533"/>
                <a:gd name="T36" fmla="*/ 1255 w 1555"/>
                <a:gd name="T37" fmla="*/ 591 h 3533"/>
                <a:gd name="T38" fmla="*/ 1009 w 1555"/>
                <a:gd name="T39" fmla="*/ 581 h 3533"/>
                <a:gd name="T40" fmla="*/ 736 w 1555"/>
                <a:gd name="T41" fmla="*/ 527 h 3533"/>
                <a:gd name="T42" fmla="*/ 525 w 1555"/>
                <a:gd name="T43" fmla="*/ 461 h 3533"/>
                <a:gd name="T44" fmla="*/ 387 w 1555"/>
                <a:gd name="T45" fmla="*/ 401 h 3533"/>
                <a:gd name="T46" fmla="*/ 255 w 1555"/>
                <a:gd name="T47" fmla="*/ 323 h 3533"/>
                <a:gd name="T48" fmla="*/ 182 w 1555"/>
                <a:gd name="T49" fmla="*/ 263 h 3533"/>
                <a:gd name="T50" fmla="*/ 100 w 1555"/>
                <a:gd name="T51" fmla="*/ 200 h 3533"/>
                <a:gd name="T52" fmla="*/ 51 w 1555"/>
                <a:gd name="T53" fmla="*/ 137 h 3533"/>
                <a:gd name="T54" fmla="*/ 9 w 1555"/>
                <a:gd name="T55" fmla="*/ 72 h 3533"/>
                <a:gd name="T56" fmla="*/ 0 w 1555"/>
                <a:gd name="T57" fmla="*/ 0 h 3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55" h="3533">
                  <a:moveTo>
                    <a:pt x="0" y="0"/>
                  </a:moveTo>
                  <a:lnTo>
                    <a:pt x="0" y="2882"/>
                  </a:lnTo>
                  <a:lnTo>
                    <a:pt x="9" y="3011"/>
                  </a:lnTo>
                  <a:lnTo>
                    <a:pt x="46" y="3082"/>
                  </a:lnTo>
                  <a:lnTo>
                    <a:pt x="173" y="3191"/>
                  </a:lnTo>
                  <a:lnTo>
                    <a:pt x="355" y="3309"/>
                  </a:lnTo>
                  <a:lnTo>
                    <a:pt x="636" y="3427"/>
                  </a:lnTo>
                  <a:lnTo>
                    <a:pt x="855" y="3485"/>
                  </a:lnTo>
                  <a:lnTo>
                    <a:pt x="1009" y="3518"/>
                  </a:lnTo>
                  <a:lnTo>
                    <a:pt x="1203" y="3533"/>
                  </a:lnTo>
                  <a:lnTo>
                    <a:pt x="1347" y="3515"/>
                  </a:lnTo>
                  <a:lnTo>
                    <a:pt x="1464" y="3473"/>
                  </a:lnTo>
                  <a:lnTo>
                    <a:pt x="1539" y="3437"/>
                  </a:lnTo>
                  <a:lnTo>
                    <a:pt x="1555" y="3391"/>
                  </a:lnTo>
                  <a:lnTo>
                    <a:pt x="1555" y="391"/>
                  </a:lnTo>
                  <a:lnTo>
                    <a:pt x="1545" y="454"/>
                  </a:lnTo>
                  <a:lnTo>
                    <a:pt x="1479" y="539"/>
                  </a:lnTo>
                  <a:lnTo>
                    <a:pt x="1371" y="575"/>
                  </a:lnTo>
                  <a:lnTo>
                    <a:pt x="1255" y="591"/>
                  </a:lnTo>
                  <a:lnTo>
                    <a:pt x="1009" y="581"/>
                  </a:lnTo>
                  <a:lnTo>
                    <a:pt x="736" y="527"/>
                  </a:lnTo>
                  <a:lnTo>
                    <a:pt x="525" y="461"/>
                  </a:lnTo>
                  <a:lnTo>
                    <a:pt x="387" y="401"/>
                  </a:lnTo>
                  <a:lnTo>
                    <a:pt x="255" y="323"/>
                  </a:lnTo>
                  <a:lnTo>
                    <a:pt x="182" y="263"/>
                  </a:lnTo>
                  <a:lnTo>
                    <a:pt x="100" y="200"/>
                  </a:lnTo>
                  <a:lnTo>
                    <a:pt x="51" y="137"/>
                  </a:lnTo>
                  <a:lnTo>
                    <a:pt x="9" y="7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66FF66">
                    <a:gamma/>
                    <a:shade val="30196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30196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1537" name="Oval 1041"/>
            <p:cNvSpPr>
              <a:spLocks noChangeArrowheads="1"/>
            </p:cNvSpPr>
            <p:nvPr/>
          </p:nvSpPr>
          <p:spPr bwMode="auto">
            <a:xfrm rot="1030494">
              <a:off x="2415" y="539"/>
              <a:ext cx="1619" cy="646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18900000" scaled="1"/>
            </a:gra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1538" name="Freeform 1042"/>
          <p:cNvSpPr>
            <a:spLocks/>
          </p:cNvSpPr>
          <p:nvPr/>
        </p:nvSpPr>
        <p:spPr bwMode="auto">
          <a:xfrm>
            <a:off x="1571625" y="2352675"/>
            <a:ext cx="4689475" cy="3286125"/>
          </a:xfrm>
          <a:custGeom>
            <a:avLst/>
            <a:gdLst>
              <a:gd name="T0" fmla="*/ 0 w 2954"/>
              <a:gd name="T1" fmla="*/ 0 h 2070"/>
              <a:gd name="T2" fmla="*/ 1466 w 2954"/>
              <a:gd name="T3" fmla="*/ 2070 h 2070"/>
              <a:gd name="T4" fmla="*/ 1467 w 2954"/>
              <a:gd name="T5" fmla="*/ 1926 h 2070"/>
              <a:gd name="T6" fmla="*/ 1488 w 2954"/>
              <a:gd name="T7" fmla="*/ 1740 h 2070"/>
              <a:gd name="T8" fmla="*/ 1530 w 2954"/>
              <a:gd name="T9" fmla="*/ 1581 h 2070"/>
              <a:gd name="T10" fmla="*/ 1596 w 2954"/>
              <a:gd name="T11" fmla="*/ 1470 h 2070"/>
              <a:gd name="T12" fmla="*/ 1671 w 2954"/>
              <a:gd name="T13" fmla="*/ 1401 h 2070"/>
              <a:gd name="T14" fmla="*/ 1788 w 2954"/>
              <a:gd name="T15" fmla="*/ 1320 h 2070"/>
              <a:gd name="T16" fmla="*/ 1974 w 2954"/>
              <a:gd name="T17" fmla="*/ 1212 h 2070"/>
              <a:gd name="T18" fmla="*/ 2508 w 2954"/>
              <a:gd name="T19" fmla="*/ 924 h 2070"/>
              <a:gd name="T20" fmla="*/ 2670 w 2954"/>
              <a:gd name="T21" fmla="*/ 822 h 2070"/>
              <a:gd name="T22" fmla="*/ 2954 w 2954"/>
              <a:gd name="T23" fmla="*/ 574 h 2070"/>
              <a:gd name="T24" fmla="*/ 2778 w 2954"/>
              <a:gd name="T25" fmla="*/ 690 h 2070"/>
              <a:gd name="T26" fmla="*/ 2714 w 2954"/>
              <a:gd name="T27" fmla="*/ 719 h 2070"/>
              <a:gd name="T28" fmla="*/ 2654 w 2954"/>
              <a:gd name="T29" fmla="*/ 743 h 2070"/>
              <a:gd name="T30" fmla="*/ 2589 w 2954"/>
              <a:gd name="T31" fmla="*/ 764 h 2070"/>
              <a:gd name="T32" fmla="*/ 2526 w 2954"/>
              <a:gd name="T33" fmla="*/ 782 h 2070"/>
              <a:gd name="T34" fmla="*/ 2442 w 2954"/>
              <a:gd name="T35" fmla="*/ 800 h 2070"/>
              <a:gd name="T36" fmla="*/ 2320 w 2954"/>
              <a:gd name="T37" fmla="*/ 820 h 2070"/>
              <a:gd name="T38" fmla="*/ 2195 w 2954"/>
              <a:gd name="T39" fmla="*/ 830 h 2070"/>
              <a:gd name="T40" fmla="*/ 2098 w 2954"/>
              <a:gd name="T41" fmla="*/ 834 h 2070"/>
              <a:gd name="T42" fmla="*/ 2020 w 2954"/>
              <a:gd name="T43" fmla="*/ 832 h 2070"/>
              <a:gd name="T44" fmla="*/ 1931 w 2954"/>
              <a:gd name="T45" fmla="*/ 830 h 2070"/>
              <a:gd name="T46" fmla="*/ 1829 w 2954"/>
              <a:gd name="T47" fmla="*/ 824 h 2070"/>
              <a:gd name="T48" fmla="*/ 1736 w 2954"/>
              <a:gd name="T49" fmla="*/ 813 h 2070"/>
              <a:gd name="T50" fmla="*/ 1659 w 2954"/>
              <a:gd name="T51" fmla="*/ 806 h 2070"/>
              <a:gd name="T52" fmla="*/ 1589 w 2954"/>
              <a:gd name="T53" fmla="*/ 795 h 2070"/>
              <a:gd name="T54" fmla="*/ 1530 w 2954"/>
              <a:gd name="T55" fmla="*/ 786 h 2070"/>
              <a:gd name="T56" fmla="*/ 1443 w 2954"/>
              <a:gd name="T57" fmla="*/ 768 h 2070"/>
              <a:gd name="T58" fmla="*/ 1200 w 2954"/>
              <a:gd name="T59" fmla="*/ 708 h 2070"/>
              <a:gd name="T60" fmla="*/ 1074 w 2954"/>
              <a:gd name="T61" fmla="*/ 666 h 2070"/>
              <a:gd name="T62" fmla="*/ 966 w 2954"/>
              <a:gd name="T63" fmla="*/ 630 h 2070"/>
              <a:gd name="T64" fmla="*/ 795 w 2954"/>
              <a:gd name="T65" fmla="*/ 564 h 2070"/>
              <a:gd name="T66" fmla="*/ 570 w 2954"/>
              <a:gd name="T67" fmla="*/ 458 h 2070"/>
              <a:gd name="T68" fmla="*/ 398 w 2954"/>
              <a:gd name="T69" fmla="*/ 350 h 2070"/>
              <a:gd name="T70" fmla="*/ 290 w 2954"/>
              <a:gd name="T71" fmla="*/ 278 h 2070"/>
              <a:gd name="T72" fmla="*/ 201 w 2954"/>
              <a:gd name="T73" fmla="*/ 200 h 2070"/>
              <a:gd name="T74" fmla="*/ 137 w 2954"/>
              <a:gd name="T75" fmla="*/ 136 h 2070"/>
              <a:gd name="T76" fmla="*/ 0 w 2954"/>
              <a:gd name="T77" fmla="*/ 0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54" h="2070">
                <a:moveTo>
                  <a:pt x="0" y="0"/>
                </a:moveTo>
                <a:lnTo>
                  <a:pt x="1466" y="2070"/>
                </a:lnTo>
                <a:lnTo>
                  <a:pt x="1467" y="1926"/>
                </a:lnTo>
                <a:lnTo>
                  <a:pt x="1488" y="1740"/>
                </a:lnTo>
                <a:lnTo>
                  <a:pt x="1530" y="1581"/>
                </a:lnTo>
                <a:lnTo>
                  <a:pt x="1596" y="1470"/>
                </a:lnTo>
                <a:lnTo>
                  <a:pt x="1671" y="1401"/>
                </a:lnTo>
                <a:lnTo>
                  <a:pt x="1788" y="1320"/>
                </a:lnTo>
                <a:lnTo>
                  <a:pt x="1974" y="1212"/>
                </a:lnTo>
                <a:lnTo>
                  <a:pt x="2508" y="924"/>
                </a:lnTo>
                <a:lnTo>
                  <a:pt x="2670" y="822"/>
                </a:lnTo>
                <a:lnTo>
                  <a:pt x="2954" y="574"/>
                </a:lnTo>
                <a:lnTo>
                  <a:pt x="2778" y="690"/>
                </a:lnTo>
                <a:lnTo>
                  <a:pt x="2714" y="719"/>
                </a:lnTo>
                <a:lnTo>
                  <a:pt x="2654" y="743"/>
                </a:lnTo>
                <a:lnTo>
                  <a:pt x="2589" y="764"/>
                </a:lnTo>
                <a:lnTo>
                  <a:pt x="2526" y="782"/>
                </a:lnTo>
                <a:lnTo>
                  <a:pt x="2442" y="800"/>
                </a:lnTo>
                <a:lnTo>
                  <a:pt x="2320" y="820"/>
                </a:lnTo>
                <a:lnTo>
                  <a:pt x="2195" y="830"/>
                </a:lnTo>
                <a:lnTo>
                  <a:pt x="2098" y="834"/>
                </a:lnTo>
                <a:lnTo>
                  <a:pt x="2020" y="832"/>
                </a:lnTo>
                <a:lnTo>
                  <a:pt x="1931" y="830"/>
                </a:lnTo>
                <a:lnTo>
                  <a:pt x="1829" y="824"/>
                </a:lnTo>
                <a:lnTo>
                  <a:pt x="1736" y="813"/>
                </a:lnTo>
                <a:lnTo>
                  <a:pt x="1659" y="806"/>
                </a:lnTo>
                <a:lnTo>
                  <a:pt x="1589" y="795"/>
                </a:lnTo>
                <a:lnTo>
                  <a:pt x="1530" y="786"/>
                </a:lnTo>
                <a:lnTo>
                  <a:pt x="1443" y="768"/>
                </a:lnTo>
                <a:lnTo>
                  <a:pt x="1200" y="708"/>
                </a:lnTo>
                <a:lnTo>
                  <a:pt x="1074" y="666"/>
                </a:lnTo>
                <a:lnTo>
                  <a:pt x="966" y="630"/>
                </a:lnTo>
                <a:lnTo>
                  <a:pt x="795" y="564"/>
                </a:lnTo>
                <a:lnTo>
                  <a:pt x="570" y="458"/>
                </a:lnTo>
                <a:lnTo>
                  <a:pt x="398" y="350"/>
                </a:lnTo>
                <a:lnTo>
                  <a:pt x="290" y="278"/>
                </a:lnTo>
                <a:lnTo>
                  <a:pt x="201" y="200"/>
                </a:lnTo>
                <a:lnTo>
                  <a:pt x="137" y="13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39" name="Oval 1043"/>
          <p:cNvSpPr>
            <a:spLocks noChangeArrowheads="1"/>
          </p:cNvSpPr>
          <p:nvPr/>
        </p:nvSpPr>
        <p:spPr bwMode="auto">
          <a:xfrm>
            <a:off x="3838575" y="2235200"/>
            <a:ext cx="92075" cy="77788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40" name="Text Box 1044"/>
          <p:cNvSpPr txBox="1">
            <a:spLocks noChangeArrowheads="1"/>
          </p:cNvSpPr>
          <p:nvPr/>
        </p:nvSpPr>
        <p:spPr bwMode="auto">
          <a:xfrm>
            <a:off x="3509963" y="20701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411541" name="AutoShape 104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1542" name="Rectangle 1046"/>
          <p:cNvSpPr>
            <a:spLocks noGrp="1" noChangeArrowheads="1"/>
          </p:cNvSpPr>
          <p:nvPr>
            <p:ph type="title" idx="4294967295"/>
          </p:nvPr>
        </p:nvSpPr>
        <p:spPr>
          <a:xfrm>
            <a:off x="679450" y="4343400"/>
            <a:ext cx="228600" cy="246063"/>
          </a:xfrm>
        </p:spPr>
        <p:txBody>
          <a:bodyPr/>
          <a:lstStyle/>
          <a:p>
            <a:r>
              <a:rPr lang="en-US" altLang="zh-CN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11543" name="Text Box 1047"/>
          <p:cNvSpPr txBox="1">
            <a:spLocks noChangeArrowheads="1"/>
          </p:cNvSpPr>
          <p:nvPr/>
        </p:nvSpPr>
        <p:spPr bwMode="auto">
          <a:xfrm>
            <a:off x="174625" y="228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0">
                <a:solidFill>
                  <a:srgbClr val="FF0000"/>
                </a:solidFill>
              </a:rPr>
              <a:t>11.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41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41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152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314" name="Oval 2"/>
          <p:cNvSpPr>
            <a:spLocks noChangeArrowheads="1"/>
          </p:cNvSpPr>
          <p:nvPr/>
        </p:nvSpPr>
        <p:spPr bwMode="auto">
          <a:xfrm rot="1030494">
            <a:off x="3819525" y="5489575"/>
            <a:ext cx="2584450" cy="1046163"/>
          </a:xfrm>
          <a:prstGeom prst="ellipse">
            <a:avLst/>
          </a:prstGeom>
          <a:solidFill>
            <a:srgbClr val="66FF33"/>
          </a:solidFill>
          <a:ln w="3175">
            <a:solidFill>
              <a:srgbClr val="66FF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600" i="0">
              <a:solidFill>
                <a:schemeClr val="tx1"/>
              </a:solidFill>
            </a:endParaRPr>
          </a:p>
        </p:txBody>
      </p:sp>
      <p:grpSp>
        <p:nvGrpSpPr>
          <p:cNvPr id="2061315" name="Group 3"/>
          <p:cNvGrpSpPr>
            <a:grpSpLocks/>
          </p:cNvGrpSpPr>
          <p:nvPr/>
        </p:nvGrpSpPr>
        <p:grpSpPr bwMode="auto">
          <a:xfrm>
            <a:off x="3448050" y="1203325"/>
            <a:ext cx="4268788" cy="5549900"/>
            <a:chOff x="2172" y="758"/>
            <a:chExt cx="2689" cy="3496"/>
          </a:xfrm>
        </p:grpSpPr>
        <p:sp>
          <p:nvSpPr>
            <p:cNvPr id="2061316" name="Line 4"/>
            <p:cNvSpPr>
              <a:spLocks noChangeShapeType="1"/>
            </p:cNvSpPr>
            <p:nvPr/>
          </p:nvSpPr>
          <p:spPr bwMode="auto">
            <a:xfrm flipV="1">
              <a:off x="2458" y="1039"/>
              <a:ext cx="1238" cy="25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317" name="Line 5"/>
            <p:cNvSpPr>
              <a:spLocks noChangeShapeType="1"/>
            </p:cNvSpPr>
            <p:nvPr/>
          </p:nvSpPr>
          <p:spPr bwMode="auto">
            <a:xfrm>
              <a:off x="2452" y="3547"/>
              <a:ext cx="2167" cy="6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318" name="Line 6"/>
            <p:cNvSpPr>
              <a:spLocks noChangeShapeType="1"/>
            </p:cNvSpPr>
            <p:nvPr/>
          </p:nvSpPr>
          <p:spPr bwMode="auto">
            <a:xfrm flipV="1">
              <a:off x="2452" y="868"/>
              <a:ext cx="0" cy="26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319" name="Text Box 7"/>
            <p:cNvSpPr txBox="1">
              <a:spLocks noChangeArrowheads="1"/>
            </p:cNvSpPr>
            <p:nvPr/>
          </p:nvSpPr>
          <p:spPr bwMode="auto">
            <a:xfrm>
              <a:off x="4620" y="4004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061320" name="Text Box 8"/>
            <p:cNvSpPr txBox="1">
              <a:spLocks noChangeArrowheads="1"/>
            </p:cNvSpPr>
            <p:nvPr/>
          </p:nvSpPr>
          <p:spPr bwMode="auto">
            <a:xfrm>
              <a:off x="3738" y="831"/>
              <a:ext cx="2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y</a:t>
              </a:r>
              <a:endParaRPr lang="en-US" altLang="zh-CN" sz="1400" i="0">
                <a:solidFill>
                  <a:schemeClr val="tx1"/>
                </a:solidFill>
              </a:endParaRPr>
            </a:p>
          </p:txBody>
        </p:sp>
        <p:sp>
          <p:nvSpPr>
            <p:cNvPr id="2061321" name="Text Box 9"/>
            <p:cNvSpPr txBox="1">
              <a:spLocks noChangeArrowheads="1"/>
            </p:cNvSpPr>
            <p:nvPr/>
          </p:nvSpPr>
          <p:spPr bwMode="auto">
            <a:xfrm>
              <a:off x="2172" y="75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  <p:sp>
          <p:nvSpPr>
            <p:cNvPr id="2061322" name="Text Box 10"/>
            <p:cNvSpPr txBox="1">
              <a:spLocks noChangeArrowheads="1"/>
            </p:cNvSpPr>
            <p:nvPr/>
          </p:nvSpPr>
          <p:spPr bwMode="auto">
            <a:xfrm>
              <a:off x="2202" y="34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</p:grpSp>
      <p:grpSp>
        <p:nvGrpSpPr>
          <p:cNvPr id="2061323" name="Group 11"/>
          <p:cNvGrpSpPr>
            <a:grpSpLocks/>
          </p:cNvGrpSpPr>
          <p:nvPr/>
        </p:nvGrpSpPr>
        <p:grpSpPr bwMode="auto">
          <a:xfrm>
            <a:off x="3833813" y="855663"/>
            <a:ext cx="2570162" cy="5792787"/>
            <a:chOff x="2415" y="539"/>
            <a:chExt cx="1619" cy="3649"/>
          </a:xfrm>
        </p:grpSpPr>
        <p:sp>
          <p:nvSpPr>
            <p:cNvPr id="2061324" name="Freeform 12"/>
            <p:cNvSpPr>
              <a:spLocks/>
            </p:cNvSpPr>
            <p:nvPr/>
          </p:nvSpPr>
          <p:spPr bwMode="auto">
            <a:xfrm>
              <a:off x="2445" y="655"/>
              <a:ext cx="1555" cy="3533"/>
            </a:xfrm>
            <a:custGeom>
              <a:avLst/>
              <a:gdLst>
                <a:gd name="T0" fmla="*/ 0 w 1555"/>
                <a:gd name="T1" fmla="*/ 0 h 3533"/>
                <a:gd name="T2" fmla="*/ 0 w 1555"/>
                <a:gd name="T3" fmla="*/ 2882 h 3533"/>
                <a:gd name="T4" fmla="*/ 9 w 1555"/>
                <a:gd name="T5" fmla="*/ 3011 h 3533"/>
                <a:gd name="T6" fmla="*/ 46 w 1555"/>
                <a:gd name="T7" fmla="*/ 3082 h 3533"/>
                <a:gd name="T8" fmla="*/ 173 w 1555"/>
                <a:gd name="T9" fmla="*/ 3191 h 3533"/>
                <a:gd name="T10" fmla="*/ 355 w 1555"/>
                <a:gd name="T11" fmla="*/ 3309 h 3533"/>
                <a:gd name="T12" fmla="*/ 636 w 1555"/>
                <a:gd name="T13" fmla="*/ 3427 h 3533"/>
                <a:gd name="T14" fmla="*/ 855 w 1555"/>
                <a:gd name="T15" fmla="*/ 3485 h 3533"/>
                <a:gd name="T16" fmla="*/ 1009 w 1555"/>
                <a:gd name="T17" fmla="*/ 3518 h 3533"/>
                <a:gd name="T18" fmla="*/ 1203 w 1555"/>
                <a:gd name="T19" fmla="*/ 3533 h 3533"/>
                <a:gd name="T20" fmla="*/ 1347 w 1555"/>
                <a:gd name="T21" fmla="*/ 3515 h 3533"/>
                <a:gd name="T22" fmla="*/ 1464 w 1555"/>
                <a:gd name="T23" fmla="*/ 3473 h 3533"/>
                <a:gd name="T24" fmla="*/ 1539 w 1555"/>
                <a:gd name="T25" fmla="*/ 3437 h 3533"/>
                <a:gd name="T26" fmla="*/ 1555 w 1555"/>
                <a:gd name="T27" fmla="*/ 3391 h 3533"/>
                <a:gd name="T28" fmla="*/ 1555 w 1555"/>
                <a:gd name="T29" fmla="*/ 391 h 3533"/>
                <a:gd name="T30" fmla="*/ 1545 w 1555"/>
                <a:gd name="T31" fmla="*/ 454 h 3533"/>
                <a:gd name="T32" fmla="*/ 1479 w 1555"/>
                <a:gd name="T33" fmla="*/ 539 h 3533"/>
                <a:gd name="T34" fmla="*/ 1371 w 1555"/>
                <a:gd name="T35" fmla="*/ 575 h 3533"/>
                <a:gd name="T36" fmla="*/ 1255 w 1555"/>
                <a:gd name="T37" fmla="*/ 591 h 3533"/>
                <a:gd name="T38" fmla="*/ 1009 w 1555"/>
                <a:gd name="T39" fmla="*/ 581 h 3533"/>
                <a:gd name="T40" fmla="*/ 736 w 1555"/>
                <a:gd name="T41" fmla="*/ 527 h 3533"/>
                <a:gd name="T42" fmla="*/ 525 w 1555"/>
                <a:gd name="T43" fmla="*/ 461 h 3533"/>
                <a:gd name="T44" fmla="*/ 387 w 1555"/>
                <a:gd name="T45" fmla="*/ 401 h 3533"/>
                <a:gd name="T46" fmla="*/ 255 w 1555"/>
                <a:gd name="T47" fmla="*/ 323 h 3533"/>
                <a:gd name="T48" fmla="*/ 182 w 1555"/>
                <a:gd name="T49" fmla="*/ 263 h 3533"/>
                <a:gd name="T50" fmla="*/ 100 w 1555"/>
                <a:gd name="T51" fmla="*/ 200 h 3533"/>
                <a:gd name="T52" fmla="*/ 51 w 1555"/>
                <a:gd name="T53" fmla="*/ 137 h 3533"/>
                <a:gd name="T54" fmla="*/ 9 w 1555"/>
                <a:gd name="T55" fmla="*/ 72 h 3533"/>
                <a:gd name="T56" fmla="*/ 0 w 1555"/>
                <a:gd name="T57" fmla="*/ 0 h 3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55" h="3533">
                  <a:moveTo>
                    <a:pt x="0" y="0"/>
                  </a:moveTo>
                  <a:lnTo>
                    <a:pt x="0" y="2882"/>
                  </a:lnTo>
                  <a:lnTo>
                    <a:pt x="9" y="3011"/>
                  </a:lnTo>
                  <a:lnTo>
                    <a:pt x="46" y="3082"/>
                  </a:lnTo>
                  <a:lnTo>
                    <a:pt x="173" y="3191"/>
                  </a:lnTo>
                  <a:lnTo>
                    <a:pt x="355" y="3309"/>
                  </a:lnTo>
                  <a:lnTo>
                    <a:pt x="636" y="3427"/>
                  </a:lnTo>
                  <a:lnTo>
                    <a:pt x="855" y="3485"/>
                  </a:lnTo>
                  <a:lnTo>
                    <a:pt x="1009" y="3518"/>
                  </a:lnTo>
                  <a:lnTo>
                    <a:pt x="1203" y="3533"/>
                  </a:lnTo>
                  <a:lnTo>
                    <a:pt x="1347" y="3515"/>
                  </a:lnTo>
                  <a:lnTo>
                    <a:pt x="1464" y="3473"/>
                  </a:lnTo>
                  <a:lnTo>
                    <a:pt x="1539" y="3437"/>
                  </a:lnTo>
                  <a:lnTo>
                    <a:pt x="1555" y="3391"/>
                  </a:lnTo>
                  <a:lnTo>
                    <a:pt x="1555" y="391"/>
                  </a:lnTo>
                  <a:lnTo>
                    <a:pt x="1545" y="454"/>
                  </a:lnTo>
                  <a:lnTo>
                    <a:pt x="1479" y="539"/>
                  </a:lnTo>
                  <a:lnTo>
                    <a:pt x="1371" y="575"/>
                  </a:lnTo>
                  <a:lnTo>
                    <a:pt x="1255" y="591"/>
                  </a:lnTo>
                  <a:lnTo>
                    <a:pt x="1009" y="581"/>
                  </a:lnTo>
                  <a:lnTo>
                    <a:pt x="736" y="527"/>
                  </a:lnTo>
                  <a:lnTo>
                    <a:pt x="525" y="461"/>
                  </a:lnTo>
                  <a:lnTo>
                    <a:pt x="387" y="401"/>
                  </a:lnTo>
                  <a:lnTo>
                    <a:pt x="255" y="323"/>
                  </a:lnTo>
                  <a:lnTo>
                    <a:pt x="182" y="263"/>
                  </a:lnTo>
                  <a:lnTo>
                    <a:pt x="100" y="200"/>
                  </a:lnTo>
                  <a:lnTo>
                    <a:pt x="51" y="137"/>
                  </a:lnTo>
                  <a:lnTo>
                    <a:pt x="9" y="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66">
                          <a:gamma/>
                          <a:shade val="30196"/>
                          <a:invGamma/>
                        </a:srgbClr>
                      </a:gs>
                      <a:gs pos="50000">
                        <a:srgbClr val="66FF66"/>
                      </a:gs>
                      <a:gs pos="100000">
                        <a:srgbClr val="66FF66">
                          <a:gamma/>
                          <a:shade val="30196"/>
                          <a:invGamma/>
                        </a:srgbClr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325" name="Oval 13"/>
            <p:cNvSpPr>
              <a:spLocks noChangeArrowheads="1"/>
            </p:cNvSpPr>
            <p:nvPr/>
          </p:nvSpPr>
          <p:spPr bwMode="auto">
            <a:xfrm rot="1030494">
              <a:off x="2415" y="539"/>
              <a:ext cx="1619" cy="6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hlink">
                          <a:alpha val="50000"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61326" name="Group 14"/>
          <p:cNvGrpSpPr>
            <a:grpSpLocks/>
          </p:cNvGrpSpPr>
          <p:nvPr/>
        </p:nvGrpSpPr>
        <p:grpSpPr bwMode="auto">
          <a:xfrm>
            <a:off x="1331913" y="1047750"/>
            <a:ext cx="5191125" cy="4610100"/>
            <a:chOff x="839" y="660"/>
            <a:chExt cx="3270" cy="2904"/>
          </a:xfrm>
        </p:grpSpPr>
        <p:sp>
          <p:nvSpPr>
            <p:cNvPr id="2061327" name="Freeform 15"/>
            <p:cNvSpPr>
              <a:spLocks/>
            </p:cNvSpPr>
            <p:nvPr/>
          </p:nvSpPr>
          <p:spPr bwMode="auto">
            <a:xfrm>
              <a:off x="1048" y="1532"/>
              <a:ext cx="2915" cy="2032"/>
            </a:xfrm>
            <a:custGeom>
              <a:avLst/>
              <a:gdLst>
                <a:gd name="T0" fmla="*/ 0 w 2915"/>
                <a:gd name="T1" fmla="*/ 0 h 2032"/>
                <a:gd name="T2" fmla="*/ 1415 w 2915"/>
                <a:gd name="T3" fmla="*/ 2032 h 2032"/>
                <a:gd name="T4" fmla="*/ 2915 w 2915"/>
                <a:gd name="T5" fmla="*/ 495 h 2032"/>
                <a:gd name="T6" fmla="*/ 2715 w 2915"/>
                <a:gd name="T7" fmla="*/ 632 h 2032"/>
                <a:gd name="T8" fmla="*/ 2460 w 2915"/>
                <a:gd name="T9" fmla="*/ 732 h 2032"/>
                <a:gd name="T10" fmla="*/ 2133 w 2915"/>
                <a:gd name="T11" fmla="*/ 777 h 2032"/>
                <a:gd name="T12" fmla="*/ 1770 w 2915"/>
                <a:gd name="T13" fmla="*/ 768 h 2032"/>
                <a:gd name="T14" fmla="*/ 1452 w 2915"/>
                <a:gd name="T15" fmla="*/ 723 h 2032"/>
                <a:gd name="T16" fmla="*/ 1134 w 2915"/>
                <a:gd name="T17" fmla="*/ 650 h 2032"/>
                <a:gd name="T18" fmla="*/ 732 w 2915"/>
                <a:gd name="T19" fmla="*/ 508 h 2032"/>
                <a:gd name="T20" fmla="*/ 524 w 2915"/>
                <a:gd name="T21" fmla="*/ 408 h 2032"/>
                <a:gd name="T22" fmla="*/ 361 w 2915"/>
                <a:gd name="T23" fmla="*/ 314 h 2032"/>
                <a:gd name="T24" fmla="*/ 143 w 2915"/>
                <a:gd name="T25" fmla="*/ 150 h 2032"/>
                <a:gd name="T26" fmla="*/ 79 w 2915"/>
                <a:gd name="T27" fmla="*/ 86 h 2032"/>
                <a:gd name="T28" fmla="*/ 0 w 2915"/>
                <a:gd name="T29" fmla="*/ 0 h 2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15" h="2032">
                  <a:moveTo>
                    <a:pt x="0" y="0"/>
                  </a:moveTo>
                  <a:lnTo>
                    <a:pt x="1415" y="2032"/>
                  </a:lnTo>
                  <a:lnTo>
                    <a:pt x="2915" y="495"/>
                  </a:lnTo>
                  <a:lnTo>
                    <a:pt x="2715" y="632"/>
                  </a:lnTo>
                  <a:lnTo>
                    <a:pt x="2460" y="732"/>
                  </a:lnTo>
                  <a:lnTo>
                    <a:pt x="2133" y="777"/>
                  </a:lnTo>
                  <a:lnTo>
                    <a:pt x="1770" y="768"/>
                  </a:lnTo>
                  <a:lnTo>
                    <a:pt x="1452" y="723"/>
                  </a:lnTo>
                  <a:lnTo>
                    <a:pt x="1134" y="650"/>
                  </a:lnTo>
                  <a:lnTo>
                    <a:pt x="732" y="508"/>
                  </a:lnTo>
                  <a:lnTo>
                    <a:pt x="524" y="408"/>
                  </a:lnTo>
                  <a:lnTo>
                    <a:pt x="361" y="314"/>
                  </a:lnTo>
                  <a:lnTo>
                    <a:pt x="143" y="150"/>
                  </a:lnTo>
                  <a:lnTo>
                    <a:pt x="79" y="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3300"/>
                      </a:gs>
                      <a:gs pos="50000">
                        <a:schemeClr val="bg1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328" name="Oval 16"/>
            <p:cNvSpPr>
              <a:spLocks noChangeArrowheads="1"/>
            </p:cNvSpPr>
            <p:nvPr/>
          </p:nvSpPr>
          <p:spPr bwMode="auto">
            <a:xfrm rot="865366">
              <a:off x="839" y="660"/>
              <a:ext cx="3270" cy="1575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1329" name="Text Box 17"/>
          <p:cNvSpPr txBox="1">
            <a:spLocks noChangeArrowheads="1"/>
          </p:cNvSpPr>
          <p:nvPr/>
        </p:nvSpPr>
        <p:spPr bwMode="auto">
          <a:xfrm>
            <a:off x="3452813" y="20558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061330" name="Oval 18"/>
          <p:cNvSpPr>
            <a:spLocks noChangeArrowheads="1"/>
          </p:cNvSpPr>
          <p:nvPr/>
        </p:nvSpPr>
        <p:spPr bwMode="auto">
          <a:xfrm>
            <a:off x="3838575" y="2235200"/>
            <a:ext cx="92075" cy="77788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1331" name="Freeform 19"/>
          <p:cNvSpPr>
            <a:spLocks/>
          </p:cNvSpPr>
          <p:nvPr/>
        </p:nvSpPr>
        <p:spPr bwMode="auto">
          <a:xfrm>
            <a:off x="3810000" y="3448050"/>
            <a:ext cx="2324100" cy="2200275"/>
          </a:xfrm>
          <a:custGeom>
            <a:avLst/>
            <a:gdLst>
              <a:gd name="T0" fmla="*/ 78 w 1464"/>
              <a:gd name="T1" fmla="*/ 1386 h 1386"/>
              <a:gd name="T2" fmla="*/ 1464 w 1464"/>
              <a:gd name="T3" fmla="*/ 0 h 1386"/>
              <a:gd name="T4" fmla="*/ 1406 w 1464"/>
              <a:gd name="T5" fmla="*/ 45 h 1386"/>
              <a:gd name="T6" fmla="*/ 1334 w 1464"/>
              <a:gd name="T7" fmla="*/ 101 h 1386"/>
              <a:gd name="T8" fmla="*/ 1218 w 1464"/>
              <a:gd name="T9" fmla="*/ 168 h 1386"/>
              <a:gd name="T10" fmla="*/ 994 w 1464"/>
              <a:gd name="T11" fmla="*/ 305 h 1386"/>
              <a:gd name="T12" fmla="*/ 682 w 1464"/>
              <a:gd name="T13" fmla="*/ 473 h 1386"/>
              <a:gd name="T14" fmla="*/ 290 w 1464"/>
              <a:gd name="T15" fmla="*/ 697 h 1386"/>
              <a:gd name="T16" fmla="*/ 94 w 1464"/>
              <a:gd name="T17" fmla="*/ 865 h 1386"/>
              <a:gd name="T18" fmla="*/ 46 w 1464"/>
              <a:gd name="T19" fmla="*/ 937 h 1386"/>
              <a:gd name="T20" fmla="*/ 0 w 1464"/>
              <a:gd name="T21" fmla="*/ 1046 h 1386"/>
              <a:gd name="T22" fmla="*/ 9 w 1464"/>
              <a:gd name="T23" fmla="*/ 1174 h 1386"/>
              <a:gd name="T24" fmla="*/ 54 w 1464"/>
              <a:gd name="T25" fmla="*/ 1311 h 1386"/>
              <a:gd name="T26" fmla="*/ 78 w 1464"/>
              <a:gd name="T27" fmla="*/ 1386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4" h="1386">
                <a:moveTo>
                  <a:pt x="78" y="1386"/>
                </a:moveTo>
                <a:lnTo>
                  <a:pt x="1464" y="0"/>
                </a:lnTo>
                <a:lnTo>
                  <a:pt x="1406" y="45"/>
                </a:lnTo>
                <a:lnTo>
                  <a:pt x="1334" y="101"/>
                </a:lnTo>
                <a:lnTo>
                  <a:pt x="1218" y="168"/>
                </a:lnTo>
                <a:lnTo>
                  <a:pt x="994" y="305"/>
                </a:lnTo>
                <a:lnTo>
                  <a:pt x="682" y="473"/>
                </a:lnTo>
                <a:lnTo>
                  <a:pt x="290" y="697"/>
                </a:lnTo>
                <a:lnTo>
                  <a:pt x="94" y="865"/>
                </a:lnTo>
                <a:lnTo>
                  <a:pt x="46" y="937"/>
                </a:lnTo>
                <a:lnTo>
                  <a:pt x="0" y="1046"/>
                </a:lnTo>
                <a:lnTo>
                  <a:pt x="9" y="1174"/>
                </a:lnTo>
                <a:lnTo>
                  <a:pt x="54" y="1311"/>
                </a:lnTo>
                <a:lnTo>
                  <a:pt x="78" y="1386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1332" name="Freeform 20"/>
          <p:cNvSpPr>
            <a:spLocks/>
          </p:cNvSpPr>
          <p:nvPr/>
        </p:nvSpPr>
        <p:spPr bwMode="auto">
          <a:xfrm>
            <a:off x="4295775" y="2582863"/>
            <a:ext cx="2066925" cy="1941512"/>
          </a:xfrm>
          <a:custGeom>
            <a:avLst/>
            <a:gdLst>
              <a:gd name="T0" fmla="*/ 276 w 1302"/>
              <a:gd name="T1" fmla="*/ 682 h 1223"/>
              <a:gd name="T2" fmla="*/ 404 w 1302"/>
              <a:gd name="T3" fmla="*/ 508 h 1223"/>
              <a:gd name="T4" fmla="*/ 508 w 1302"/>
              <a:gd name="T5" fmla="*/ 380 h 1223"/>
              <a:gd name="T6" fmla="*/ 616 w 1302"/>
              <a:gd name="T7" fmla="*/ 272 h 1223"/>
              <a:gd name="T8" fmla="*/ 720 w 1302"/>
              <a:gd name="T9" fmla="*/ 172 h 1223"/>
              <a:gd name="T10" fmla="*/ 856 w 1302"/>
              <a:gd name="T11" fmla="*/ 72 h 1223"/>
              <a:gd name="T12" fmla="*/ 968 w 1302"/>
              <a:gd name="T13" fmla="*/ 32 h 1223"/>
              <a:gd name="T14" fmla="*/ 1096 w 1302"/>
              <a:gd name="T15" fmla="*/ 0 h 1223"/>
              <a:gd name="T16" fmla="*/ 1200 w 1302"/>
              <a:gd name="T17" fmla="*/ 16 h 1223"/>
              <a:gd name="T18" fmla="*/ 1278 w 1302"/>
              <a:gd name="T19" fmla="*/ 53 h 1223"/>
              <a:gd name="T20" fmla="*/ 1302 w 1302"/>
              <a:gd name="T21" fmla="*/ 173 h 1223"/>
              <a:gd name="T22" fmla="*/ 1300 w 1302"/>
              <a:gd name="T23" fmla="*/ 296 h 1223"/>
              <a:gd name="T24" fmla="*/ 1266 w 1302"/>
              <a:gd name="T25" fmla="*/ 376 h 1223"/>
              <a:gd name="T26" fmla="*/ 1244 w 1302"/>
              <a:gd name="T27" fmla="*/ 416 h 1223"/>
              <a:gd name="T28" fmla="*/ 1208 w 1302"/>
              <a:gd name="T29" fmla="*/ 460 h 1223"/>
              <a:gd name="T30" fmla="*/ 1144 w 1302"/>
              <a:gd name="T31" fmla="*/ 536 h 1223"/>
              <a:gd name="T32" fmla="*/ 1068 w 1302"/>
              <a:gd name="T33" fmla="*/ 596 h 1223"/>
              <a:gd name="T34" fmla="*/ 972 w 1302"/>
              <a:gd name="T35" fmla="*/ 683 h 1223"/>
              <a:gd name="T36" fmla="*/ 712 w 1302"/>
              <a:gd name="T37" fmla="*/ 824 h 1223"/>
              <a:gd name="T38" fmla="*/ 380 w 1302"/>
              <a:gd name="T39" fmla="*/ 1016 h 1223"/>
              <a:gd name="T40" fmla="*/ 148 w 1302"/>
              <a:gd name="T41" fmla="*/ 1156 h 1223"/>
              <a:gd name="T42" fmla="*/ 0 w 1302"/>
              <a:gd name="T43" fmla="*/ 1223 h 1223"/>
              <a:gd name="T44" fmla="*/ 126 w 1302"/>
              <a:gd name="T45" fmla="*/ 971 h 1223"/>
              <a:gd name="T46" fmla="*/ 276 w 1302"/>
              <a:gd name="T47" fmla="*/ 682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2" h="1223">
                <a:moveTo>
                  <a:pt x="276" y="682"/>
                </a:moveTo>
                <a:lnTo>
                  <a:pt x="404" y="508"/>
                </a:lnTo>
                <a:lnTo>
                  <a:pt x="508" y="380"/>
                </a:lnTo>
                <a:lnTo>
                  <a:pt x="616" y="272"/>
                </a:lnTo>
                <a:lnTo>
                  <a:pt x="720" y="172"/>
                </a:lnTo>
                <a:lnTo>
                  <a:pt x="856" y="72"/>
                </a:lnTo>
                <a:lnTo>
                  <a:pt x="968" y="32"/>
                </a:lnTo>
                <a:lnTo>
                  <a:pt x="1096" y="0"/>
                </a:lnTo>
                <a:lnTo>
                  <a:pt x="1200" y="16"/>
                </a:lnTo>
                <a:lnTo>
                  <a:pt x="1278" y="53"/>
                </a:lnTo>
                <a:lnTo>
                  <a:pt x="1302" y="173"/>
                </a:lnTo>
                <a:lnTo>
                  <a:pt x="1300" y="296"/>
                </a:lnTo>
                <a:lnTo>
                  <a:pt x="1266" y="376"/>
                </a:lnTo>
                <a:lnTo>
                  <a:pt x="1244" y="416"/>
                </a:lnTo>
                <a:lnTo>
                  <a:pt x="1208" y="460"/>
                </a:lnTo>
                <a:lnTo>
                  <a:pt x="1144" y="536"/>
                </a:lnTo>
                <a:lnTo>
                  <a:pt x="1068" y="596"/>
                </a:lnTo>
                <a:lnTo>
                  <a:pt x="972" y="683"/>
                </a:lnTo>
                <a:lnTo>
                  <a:pt x="712" y="824"/>
                </a:lnTo>
                <a:lnTo>
                  <a:pt x="380" y="1016"/>
                </a:lnTo>
                <a:lnTo>
                  <a:pt x="148" y="1156"/>
                </a:lnTo>
                <a:lnTo>
                  <a:pt x="0" y="1223"/>
                </a:lnTo>
                <a:lnTo>
                  <a:pt x="126" y="971"/>
                </a:lnTo>
                <a:lnTo>
                  <a:pt x="276" y="682"/>
                </a:lnTo>
                <a:close/>
              </a:path>
            </a:pathLst>
          </a:custGeom>
          <a:gradFill rotWithShape="0">
            <a:gsLst>
              <a:gs pos="0">
                <a:srgbClr val="000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1333" name="Freeform 21"/>
          <p:cNvSpPr>
            <a:spLocks/>
          </p:cNvSpPr>
          <p:nvPr/>
        </p:nvSpPr>
        <p:spPr bwMode="auto">
          <a:xfrm>
            <a:off x="3656013" y="2546350"/>
            <a:ext cx="2768600" cy="3100388"/>
          </a:xfrm>
          <a:custGeom>
            <a:avLst/>
            <a:gdLst>
              <a:gd name="T0" fmla="*/ 159 w 1744"/>
              <a:gd name="T1" fmla="*/ 1953 h 1953"/>
              <a:gd name="T2" fmla="*/ 224 w 1744"/>
              <a:gd name="T3" fmla="*/ 1393 h 1953"/>
              <a:gd name="T4" fmla="*/ 1501 w 1744"/>
              <a:gd name="T5" fmla="*/ 610 h 1953"/>
              <a:gd name="T6" fmla="*/ 1680 w 1744"/>
              <a:gd name="T7" fmla="*/ 95 h 1953"/>
              <a:gd name="T8" fmla="*/ 1289 w 1744"/>
              <a:gd name="T9" fmla="*/ 76 h 1953"/>
              <a:gd name="T10" fmla="*/ 781 w 1744"/>
              <a:gd name="T11" fmla="*/ 554 h 1953"/>
              <a:gd name="T12" fmla="*/ 397 w 1744"/>
              <a:gd name="T13" fmla="*/ 1258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4" h="1953">
                <a:moveTo>
                  <a:pt x="159" y="1953"/>
                </a:moveTo>
                <a:cubicBezTo>
                  <a:pt x="170" y="1860"/>
                  <a:pt x="0" y="1617"/>
                  <a:pt x="224" y="1393"/>
                </a:cubicBezTo>
                <a:cubicBezTo>
                  <a:pt x="448" y="1169"/>
                  <a:pt x="1258" y="826"/>
                  <a:pt x="1501" y="610"/>
                </a:cubicBezTo>
                <a:cubicBezTo>
                  <a:pt x="1744" y="394"/>
                  <a:pt x="1715" y="184"/>
                  <a:pt x="1680" y="95"/>
                </a:cubicBezTo>
                <a:cubicBezTo>
                  <a:pt x="1645" y="6"/>
                  <a:pt x="1439" y="0"/>
                  <a:pt x="1289" y="76"/>
                </a:cubicBezTo>
                <a:cubicBezTo>
                  <a:pt x="1139" y="152"/>
                  <a:pt x="930" y="357"/>
                  <a:pt x="781" y="554"/>
                </a:cubicBezTo>
                <a:cubicBezTo>
                  <a:pt x="632" y="751"/>
                  <a:pt x="477" y="1111"/>
                  <a:pt x="397" y="125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1334" name="Rectangle 22"/>
          <p:cNvSpPr>
            <a:spLocks noChangeArrowheads="1"/>
          </p:cNvSpPr>
          <p:nvPr/>
        </p:nvSpPr>
        <p:spPr bwMode="auto">
          <a:xfrm>
            <a:off x="6399213" y="6073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061335" name="Text Box 23"/>
          <p:cNvSpPr txBox="1">
            <a:spLocks noChangeArrowheads="1"/>
          </p:cNvSpPr>
          <p:nvPr/>
        </p:nvSpPr>
        <p:spPr bwMode="auto">
          <a:xfrm>
            <a:off x="5135563" y="56483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>
                <a:solidFill>
                  <a:schemeClr val="tx1"/>
                </a:solidFill>
              </a:rPr>
              <a:t>D</a:t>
            </a:r>
          </a:p>
        </p:txBody>
      </p:sp>
      <p:graphicFrame>
        <p:nvGraphicFramePr>
          <p:cNvPr id="2061336" name="Object 24"/>
          <p:cNvGraphicFramePr>
            <a:graphicFrameLocks noChangeAspect="1"/>
          </p:cNvGraphicFramePr>
          <p:nvPr/>
        </p:nvGraphicFramePr>
        <p:xfrm>
          <a:off x="2039938" y="5708650"/>
          <a:ext cx="190023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079" name="公式" r:id="rId3" imgW="1218960" imgH="457200" progId="Equation.3">
                  <p:embed/>
                </p:oleObj>
              </mc:Choice>
              <mc:Fallback>
                <p:oleObj name="公式" r:id="rId3" imgW="121896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5708650"/>
                        <a:ext cx="1900237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337" name="Text Box 25"/>
          <p:cNvSpPr txBox="1">
            <a:spLocks noChangeArrowheads="1"/>
          </p:cNvSpPr>
          <p:nvPr/>
        </p:nvSpPr>
        <p:spPr bwMode="auto">
          <a:xfrm>
            <a:off x="5524500" y="3943350"/>
            <a:ext cx="40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rgbClr val="FF3300"/>
                </a:solidFill>
              </a:rPr>
              <a:t>S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graphicFrame>
        <p:nvGraphicFramePr>
          <p:cNvPr id="2061338" name="Object 26"/>
          <p:cNvGraphicFramePr>
            <a:graphicFrameLocks noChangeAspect="1"/>
          </p:cNvGraphicFramePr>
          <p:nvPr/>
        </p:nvGraphicFramePr>
        <p:xfrm>
          <a:off x="6200775" y="787400"/>
          <a:ext cx="28035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080" name="公式" r:id="rId5" imgW="1638000" imgH="393480" progId="Equation.3">
                  <p:embed/>
                </p:oleObj>
              </mc:Choice>
              <mc:Fallback>
                <p:oleObj name="公式" r:id="rId5" imgW="163800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787400"/>
                        <a:ext cx="280352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339" name="Object 27"/>
          <p:cNvGraphicFramePr>
            <a:graphicFrameLocks noChangeAspect="1"/>
          </p:cNvGraphicFramePr>
          <p:nvPr/>
        </p:nvGraphicFramePr>
        <p:xfrm>
          <a:off x="6527800" y="1435100"/>
          <a:ext cx="25066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081" name="公式" r:id="rId7" imgW="1701720" imgH="482400" progId="Equation.3">
                  <p:embed/>
                </p:oleObj>
              </mc:Choice>
              <mc:Fallback>
                <p:oleObj name="公式" r:id="rId7" imgW="1701720" imgH="482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435100"/>
                        <a:ext cx="25066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340" name="Object 28"/>
          <p:cNvGraphicFramePr>
            <a:graphicFrameLocks noChangeAspect="1"/>
          </p:cNvGraphicFramePr>
          <p:nvPr/>
        </p:nvGraphicFramePr>
        <p:xfrm>
          <a:off x="7094538" y="2174875"/>
          <a:ext cx="18970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082" name="公式" r:id="rId9" imgW="1295280" imgH="482400" progId="Equation.3">
                  <p:embed/>
                </p:oleObj>
              </mc:Choice>
              <mc:Fallback>
                <p:oleObj name="公式" r:id="rId9" imgW="1295280" imgH="482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2174875"/>
                        <a:ext cx="1897062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341" name="Object 29"/>
          <p:cNvGraphicFramePr>
            <a:graphicFrameLocks noChangeAspect="1"/>
          </p:cNvGraphicFramePr>
          <p:nvPr/>
        </p:nvGraphicFramePr>
        <p:xfrm>
          <a:off x="6670675" y="2976563"/>
          <a:ext cx="17748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083" name="公式" r:id="rId11" imgW="977760" imgH="380880" progId="Equation.3">
                  <p:embed/>
                </p:oleObj>
              </mc:Choice>
              <mc:Fallback>
                <p:oleObj name="公式" r:id="rId11" imgW="977760" imgH="3808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75" y="2976563"/>
                        <a:ext cx="1774825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342" name="Object 30"/>
          <p:cNvGraphicFramePr>
            <a:graphicFrameLocks noChangeAspect="1"/>
          </p:cNvGraphicFramePr>
          <p:nvPr/>
        </p:nvGraphicFramePr>
        <p:xfrm>
          <a:off x="6962775" y="3722688"/>
          <a:ext cx="7540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084" name="公式" r:id="rId13" imgW="457200" imgH="215640" progId="Equation.3">
                  <p:embed/>
                </p:oleObj>
              </mc:Choice>
              <mc:Fallback>
                <p:oleObj name="公式" r:id="rId13" imgW="457200" imgH="215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5" y="3722688"/>
                        <a:ext cx="7540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343" name="Text Box 31"/>
          <p:cNvSpPr txBox="1">
            <a:spLocks noChangeArrowheads="1"/>
          </p:cNvSpPr>
          <p:nvPr/>
        </p:nvSpPr>
        <p:spPr bwMode="auto">
          <a:xfrm>
            <a:off x="8583613" y="6138863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  <a:endParaRPr lang="en-US" altLang="zh-CN" sz="2000" i="0">
              <a:solidFill>
                <a:schemeClr val="tx1"/>
              </a:solidFill>
            </a:endParaRPr>
          </a:p>
        </p:txBody>
      </p:sp>
      <p:sp>
        <p:nvSpPr>
          <p:cNvPr id="2061344" name="Text Box 32"/>
          <p:cNvSpPr txBox="1">
            <a:spLocks noChangeArrowheads="1"/>
          </p:cNvSpPr>
          <p:nvPr/>
        </p:nvSpPr>
        <p:spPr bwMode="auto">
          <a:xfrm>
            <a:off x="3671888" y="624840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61347" name="Text Box 35"/>
          <p:cNvSpPr txBox="1">
            <a:spLocks noChangeArrowheads="1"/>
          </p:cNvSpPr>
          <p:nvPr/>
        </p:nvSpPr>
        <p:spPr bwMode="auto">
          <a:xfrm>
            <a:off x="8583613" y="6126163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  <a:endParaRPr lang="en-US" altLang="zh-CN" sz="2000" i="0">
              <a:solidFill>
                <a:schemeClr val="tx1"/>
              </a:solidFill>
            </a:endParaRPr>
          </a:p>
        </p:txBody>
      </p:sp>
      <p:sp>
        <p:nvSpPr>
          <p:cNvPr id="2061349" name="Text Box 37"/>
          <p:cNvSpPr txBox="1">
            <a:spLocks noChangeArrowheads="1"/>
          </p:cNvSpPr>
          <p:nvPr/>
        </p:nvSpPr>
        <p:spPr bwMode="auto">
          <a:xfrm>
            <a:off x="8583613" y="6015038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  <a:endParaRPr lang="en-US" altLang="zh-CN" sz="2000" i="0">
              <a:solidFill>
                <a:schemeClr val="tx1"/>
              </a:solidFill>
            </a:endParaRPr>
          </a:p>
        </p:txBody>
      </p:sp>
      <p:sp>
        <p:nvSpPr>
          <p:cNvPr id="2061350" name="Text Box 38"/>
          <p:cNvSpPr txBox="1">
            <a:spLocks noChangeArrowheads="1"/>
          </p:cNvSpPr>
          <p:nvPr/>
        </p:nvSpPr>
        <p:spPr bwMode="auto">
          <a:xfrm>
            <a:off x="8678863" y="6073775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  <a:endParaRPr lang="en-US" altLang="zh-CN" sz="2000" i="0">
              <a:solidFill>
                <a:schemeClr val="tx1"/>
              </a:solidFill>
            </a:endParaRPr>
          </a:p>
        </p:txBody>
      </p:sp>
      <p:sp>
        <p:nvSpPr>
          <p:cNvPr id="2061351" name="Text Box 39"/>
          <p:cNvSpPr txBox="1">
            <a:spLocks noChangeArrowheads="1"/>
          </p:cNvSpPr>
          <p:nvPr/>
        </p:nvSpPr>
        <p:spPr bwMode="auto">
          <a:xfrm>
            <a:off x="8431213" y="6138863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  <a:endParaRPr lang="en-US" altLang="zh-CN" sz="2000" i="0">
              <a:solidFill>
                <a:schemeClr val="tx1"/>
              </a:solidFill>
            </a:endParaRPr>
          </a:p>
        </p:txBody>
      </p:sp>
      <p:sp>
        <p:nvSpPr>
          <p:cNvPr id="2061353" name="Rectangle 41"/>
          <p:cNvSpPr>
            <a:spLocks noGrp="1" noChangeArrowheads="1"/>
          </p:cNvSpPr>
          <p:nvPr>
            <p:ph type="title" idx="4294967295"/>
          </p:nvPr>
        </p:nvSpPr>
        <p:spPr>
          <a:xfrm>
            <a:off x="1182688" y="5580063"/>
            <a:ext cx="149225" cy="29368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061356" name="Object 44"/>
          <p:cNvGraphicFramePr>
            <a:graphicFrameLocks noChangeAspect="1"/>
          </p:cNvGraphicFramePr>
          <p:nvPr/>
        </p:nvGraphicFramePr>
        <p:xfrm>
          <a:off x="679450" y="228600"/>
          <a:ext cx="84296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085" name="公式" r:id="rId15" imgW="4495680" imgH="279360" progId="Equation.3">
                  <p:embed/>
                </p:oleObj>
              </mc:Choice>
              <mc:Fallback>
                <p:oleObj name="公式" r:id="rId15" imgW="4495680" imgH="2793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28600"/>
                        <a:ext cx="84296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359" name="AutoShape 47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61361" name="Text Box 49"/>
          <p:cNvSpPr txBox="1">
            <a:spLocks noChangeArrowheads="1"/>
          </p:cNvSpPr>
          <p:nvPr/>
        </p:nvSpPr>
        <p:spPr bwMode="auto">
          <a:xfrm>
            <a:off x="174625" y="228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0">
                <a:solidFill>
                  <a:srgbClr val="FF0000"/>
                </a:solidFill>
              </a:rPr>
              <a:t>11.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6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6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06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6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6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2061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13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061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13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061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13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061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13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6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6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61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61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13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6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6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61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61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13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314" grpId="0" animBg="1" autoUpdateAnimBg="0"/>
      <p:bldP spid="2061331" grpId="0" animBg="1"/>
      <p:bldP spid="2061332" grpId="0" animBg="1"/>
      <p:bldP spid="2061333" grpId="0" animBg="1"/>
      <p:bldP spid="2061335" grpId="0" autoUpdateAnimBg="0"/>
      <p:bldP spid="2061337" grpId="0" autoUpdateAnimBg="0"/>
      <p:bldP spid="2061343" grpId="0" autoUpdateAnimBg="0"/>
      <p:bldP spid="2061344" grpId="0" autoUpdateAnimBg="0"/>
      <p:bldP spid="2061347" grpId="0" autoUpdateAnimBg="0"/>
      <p:bldP spid="2061349" grpId="0" autoUpdateAnimBg="0"/>
      <p:bldP spid="2061350" grpId="0" autoUpdateAnimBg="0"/>
      <p:bldP spid="206135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359" name="Text Box 23"/>
          <p:cNvSpPr txBox="1">
            <a:spLocks noChangeArrowheads="1"/>
          </p:cNvSpPr>
          <p:nvPr/>
        </p:nvSpPr>
        <p:spPr bwMode="auto">
          <a:xfrm>
            <a:off x="4967288" y="5238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9900"/>
                </a:solidFill>
              </a:rPr>
              <a:t>a</a:t>
            </a:r>
          </a:p>
        </p:txBody>
      </p:sp>
      <p:grpSp>
        <p:nvGrpSpPr>
          <p:cNvPr id="2062338" name="Group 2"/>
          <p:cNvGrpSpPr>
            <a:grpSpLocks/>
          </p:cNvGrpSpPr>
          <p:nvPr/>
        </p:nvGrpSpPr>
        <p:grpSpPr bwMode="auto">
          <a:xfrm>
            <a:off x="1712913" y="1236663"/>
            <a:ext cx="3292475" cy="4902200"/>
            <a:chOff x="1079" y="611"/>
            <a:chExt cx="2074" cy="3088"/>
          </a:xfrm>
        </p:grpSpPr>
        <p:sp>
          <p:nvSpPr>
            <p:cNvPr id="2062339" name="Line 3"/>
            <p:cNvSpPr>
              <a:spLocks noChangeShapeType="1"/>
            </p:cNvSpPr>
            <p:nvPr/>
          </p:nvSpPr>
          <p:spPr bwMode="auto">
            <a:xfrm rot="5400000" flipH="1">
              <a:off x="2369" y="-171"/>
              <a:ext cx="0" cy="156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62340" name="Group 4"/>
            <p:cNvGrpSpPr>
              <a:grpSpLocks/>
            </p:cNvGrpSpPr>
            <p:nvPr/>
          </p:nvGrpSpPr>
          <p:grpSpPr bwMode="auto">
            <a:xfrm>
              <a:off x="1079" y="614"/>
              <a:ext cx="2074" cy="3085"/>
              <a:chOff x="1079" y="614"/>
              <a:chExt cx="2074" cy="3085"/>
            </a:xfrm>
          </p:grpSpPr>
          <p:sp>
            <p:nvSpPr>
              <p:cNvPr id="2062341" name="Freeform 5"/>
              <p:cNvSpPr>
                <a:spLocks/>
              </p:cNvSpPr>
              <p:nvPr/>
            </p:nvSpPr>
            <p:spPr bwMode="auto">
              <a:xfrm rot="5400000" flipH="1">
                <a:off x="1094" y="600"/>
                <a:ext cx="500" cy="527"/>
              </a:xfrm>
              <a:custGeom>
                <a:avLst/>
                <a:gdLst>
                  <a:gd name="T0" fmla="*/ 500 w 500"/>
                  <a:gd name="T1" fmla="*/ 0 h 527"/>
                  <a:gd name="T2" fmla="*/ 0 w 500"/>
                  <a:gd name="T3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0" h="527">
                    <a:moveTo>
                      <a:pt x="500" y="0"/>
                    </a:moveTo>
                    <a:lnTo>
                      <a:pt x="0" y="527"/>
                    </a:ln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2342" name="Freeform 6"/>
              <p:cNvSpPr>
                <a:spLocks/>
              </p:cNvSpPr>
              <p:nvPr/>
            </p:nvSpPr>
            <p:spPr bwMode="auto">
              <a:xfrm>
                <a:off x="1079" y="614"/>
                <a:ext cx="2074" cy="3077"/>
              </a:xfrm>
              <a:custGeom>
                <a:avLst/>
                <a:gdLst>
                  <a:gd name="T0" fmla="*/ 0 w 2074"/>
                  <a:gd name="T1" fmla="*/ 3072 h 3077"/>
                  <a:gd name="T2" fmla="*/ 1 w 2074"/>
                  <a:gd name="T3" fmla="*/ 508 h 3077"/>
                  <a:gd name="T4" fmla="*/ 319 w 2074"/>
                  <a:gd name="T5" fmla="*/ 536 h 3077"/>
                  <a:gd name="T6" fmla="*/ 640 w 2074"/>
                  <a:gd name="T7" fmla="*/ 540 h 3077"/>
                  <a:gd name="T8" fmla="*/ 880 w 2074"/>
                  <a:gd name="T9" fmla="*/ 528 h 3077"/>
                  <a:gd name="T10" fmla="*/ 1219 w 2074"/>
                  <a:gd name="T11" fmla="*/ 481 h 3077"/>
                  <a:gd name="T12" fmla="*/ 1360 w 2074"/>
                  <a:gd name="T13" fmla="*/ 452 h 3077"/>
                  <a:gd name="T14" fmla="*/ 1492 w 2074"/>
                  <a:gd name="T15" fmla="*/ 420 h 3077"/>
                  <a:gd name="T16" fmla="*/ 1628 w 2074"/>
                  <a:gd name="T17" fmla="*/ 380 h 3077"/>
                  <a:gd name="T18" fmla="*/ 1700 w 2074"/>
                  <a:gd name="T19" fmla="*/ 341 h 3077"/>
                  <a:gd name="T20" fmla="*/ 1888 w 2074"/>
                  <a:gd name="T21" fmla="*/ 248 h 3077"/>
                  <a:gd name="T22" fmla="*/ 1996 w 2074"/>
                  <a:gd name="T23" fmla="*/ 164 h 3077"/>
                  <a:gd name="T24" fmla="*/ 2036 w 2074"/>
                  <a:gd name="T25" fmla="*/ 100 h 3077"/>
                  <a:gd name="T26" fmla="*/ 2054 w 2074"/>
                  <a:gd name="T27" fmla="*/ 47 h 3077"/>
                  <a:gd name="T28" fmla="*/ 2074 w 2074"/>
                  <a:gd name="T29" fmla="*/ 0 h 3077"/>
                  <a:gd name="T30" fmla="*/ 2072 w 2074"/>
                  <a:gd name="T31" fmla="*/ 2576 h 3077"/>
                  <a:gd name="T32" fmla="*/ 2004 w 2074"/>
                  <a:gd name="T33" fmla="*/ 2688 h 3077"/>
                  <a:gd name="T34" fmla="*/ 1864 w 2074"/>
                  <a:gd name="T35" fmla="*/ 2804 h 3077"/>
                  <a:gd name="T36" fmla="*/ 1644 w 2074"/>
                  <a:gd name="T37" fmla="*/ 2916 h 3077"/>
                  <a:gd name="T38" fmla="*/ 1440 w 2074"/>
                  <a:gd name="T39" fmla="*/ 2972 h 3077"/>
                  <a:gd name="T40" fmla="*/ 1224 w 2074"/>
                  <a:gd name="T41" fmla="*/ 3028 h 3077"/>
                  <a:gd name="T42" fmla="*/ 996 w 2074"/>
                  <a:gd name="T43" fmla="*/ 3052 h 3077"/>
                  <a:gd name="T44" fmla="*/ 792 w 2074"/>
                  <a:gd name="T45" fmla="*/ 3076 h 3077"/>
                  <a:gd name="T46" fmla="*/ 532 w 2074"/>
                  <a:gd name="T47" fmla="*/ 3076 h 3077"/>
                  <a:gd name="T48" fmla="*/ 155 w 2074"/>
                  <a:gd name="T49" fmla="*/ 3077 h 3077"/>
                  <a:gd name="T50" fmla="*/ 0 w 2074"/>
                  <a:gd name="T51" fmla="*/ 3072 h 3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74" h="3077">
                    <a:moveTo>
                      <a:pt x="0" y="3072"/>
                    </a:moveTo>
                    <a:lnTo>
                      <a:pt x="1" y="508"/>
                    </a:lnTo>
                    <a:lnTo>
                      <a:pt x="319" y="536"/>
                    </a:lnTo>
                    <a:lnTo>
                      <a:pt x="640" y="540"/>
                    </a:lnTo>
                    <a:lnTo>
                      <a:pt x="880" y="528"/>
                    </a:lnTo>
                    <a:lnTo>
                      <a:pt x="1219" y="481"/>
                    </a:lnTo>
                    <a:lnTo>
                      <a:pt x="1360" y="452"/>
                    </a:lnTo>
                    <a:lnTo>
                      <a:pt x="1492" y="420"/>
                    </a:lnTo>
                    <a:lnTo>
                      <a:pt x="1628" y="380"/>
                    </a:lnTo>
                    <a:lnTo>
                      <a:pt x="1700" y="341"/>
                    </a:lnTo>
                    <a:lnTo>
                      <a:pt x="1888" y="248"/>
                    </a:lnTo>
                    <a:lnTo>
                      <a:pt x="1996" y="164"/>
                    </a:lnTo>
                    <a:lnTo>
                      <a:pt x="2036" y="100"/>
                    </a:lnTo>
                    <a:lnTo>
                      <a:pt x="2054" y="47"/>
                    </a:lnTo>
                    <a:lnTo>
                      <a:pt x="2074" y="0"/>
                    </a:lnTo>
                    <a:lnTo>
                      <a:pt x="2072" y="2576"/>
                    </a:lnTo>
                    <a:lnTo>
                      <a:pt x="2004" y="2688"/>
                    </a:lnTo>
                    <a:lnTo>
                      <a:pt x="1864" y="2804"/>
                    </a:lnTo>
                    <a:lnTo>
                      <a:pt x="1644" y="2916"/>
                    </a:lnTo>
                    <a:lnTo>
                      <a:pt x="1440" y="2972"/>
                    </a:lnTo>
                    <a:lnTo>
                      <a:pt x="1224" y="3028"/>
                    </a:lnTo>
                    <a:lnTo>
                      <a:pt x="996" y="3052"/>
                    </a:lnTo>
                    <a:lnTo>
                      <a:pt x="792" y="3076"/>
                    </a:lnTo>
                    <a:lnTo>
                      <a:pt x="532" y="3076"/>
                    </a:lnTo>
                    <a:lnTo>
                      <a:pt x="155" y="3077"/>
                    </a:lnTo>
                    <a:lnTo>
                      <a:pt x="0" y="307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0" scaled="1"/>
              </a:gradFill>
              <a:ln w="952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2343" name="Arc 7"/>
              <p:cNvSpPr>
                <a:spLocks/>
              </p:cNvSpPr>
              <p:nvPr/>
            </p:nvSpPr>
            <p:spPr bwMode="auto">
              <a:xfrm rot="5400000">
                <a:off x="1846" y="2405"/>
                <a:ext cx="542" cy="20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2344" name="Freeform 8"/>
              <p:cNvSpPr>
                <a:spLocks/>
              </p:cNvSpPr>
              <p:nvPr/>
            </p:nvSpPr>
            <p:spPr bwMode="auto">
              <a:xfrm rot="5400000" flipH="1">
                <a:off x="357" y="1885"/>
                <a:ext cx="2544" cy="6"/>
              </a:xfrm>
              <a:custGeom>
                <a:avLst/>
                <a:gdLst>
                  <a:gd name="T0" fmla="*/ 0 w 2544"/>
                  <a:gd name="T1" fmla="*/ 6 h 6"/>
                  <a:gd name="T2" fmla="*/ 2544 w 254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44" h="6">
                    <a:moveTo>
                      <a:pt x="0" y="6"/>
                    </a:moveTo>
                    <a:lnTo>
                      <a:pt x="2544" y="0"/>
                    </a:ln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2345" name="Line 9"/>
              <p:cNvSpPr>
                <a:spLocks noChangeShapeType="1"/>
              </p:cNvSpPr>
              <p:nvPr/>
            </p:nvSpPr>
            <p:spPr bwMode="auto">
              <a:xfrm rot="5400000" flipH="1">
                <a:off x="2386" y="2390"/>
                <a:ext cx="0" cy="1535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2346" name="Freeform 10"/>
              <p:cNvSpPr>
                <a:spLocks/>
              </p:cNvSpPr>
              <p:nvPr/>
            </p:nvSpPr>
            <p:spPr bwMode="auto">
              <a:xfrm rot="5400000" flipH="1">
                <a:off x="1120" y="3150"/>
                <a:ext cx="497" cy="526"/>
              </a:xfrm>
              <a:custGeom>
                <a:avLst/>
                <a:gdLst>
                  <a:gd name="T0" fmla="*/ 497 w 497"/>
                  <a:gd name="T1" fmla="*/ 0 h 526"/>
                  <a:gd name="T2" fmla="*/ 0 w 497"/>
                  <a:gd name="T3" fmla="*/ 5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7" h="526">
                    <a:moveTo>
                      <a:pt x="497" y="0"/>
                    </a:moveTo>
                    <a:lnTo>
                      <a:pt x="0" y="526"/>
                    </a:ln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2347" name="Arc 11"/>
              <p:cNvSpPr>
                <a:spLocks/>
              </p:cNvSpPr>
              <p:nvPr/>
            </p:nvSpPr>
            <p:spPr bwMode="auto">
              <a:xfrm rot="5400000">
                <a:off x="1843" y="-149"/>
                <a:ext cx="542" cy="207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62348" name="Group 12"/>
          <p:cNvGrpSpPr>
            <a:grpSpLocks/>
          </p:cNvGrpSpPr>
          <p:nvPr/>
        </p:nvGrpSpPr>
        <p:grpSpPr bwMode="auto">
          <a:xfrm>
            <a:off x="1725613" y="2835275"/>
            <a:ext cx="4903787" cy="3298825"/>
            <a:chOff x="1087" y="1618"/>
            <a:chExt cx="3089" cy="2078"/>
          </a:xfrm>
        </p:grpSpPr>
        <p:sp>
          <p:nvSpPr>
            <p:cNvPr id="2062349" name="Line 13"/>
            <p:cNvSpPr>
              <a:spLocks noChangeShapeType="1"/>
            </p:cNvSpPr>
            <p:nvPr/>
          </p:nvSpPr>
          <p:spPr bwMode="auto">
            <a:xfrm>
              <a:off x="4176" y="1622"/>
              <a:ext cx="0" cy="15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62350" name="Group 14"/>
            <p:cNvGrpSpPr>
              <a:grpSpLocks/>
            </p:cNvGrpSpPr>
            <p:nvPr/>
          </p:nvGrpSpPr>
          <p:grpSpPr bwMode="auto">
            <a:xfrm>
              <a:off x="1087" y="1618"/>
              <a:ext cx="3085" cy="2078"/>
              <a:chOff x="1087" y="1618"/>
              <a:chExt cx="3085" cy="2078"/>
            </a:xfrm>
          </p:grpSpPr>
          <p:sp>
            <p:nvSpPr>
              <p:cNvPr id="2062351" name="Freeform 15"/>
              <p:cNvSpPr>
                <a:spLocks/>
              </p:cNvSpPr>
              <p:nvPr/>
            </p:nvSpPr>
            <p:spPr bwMode="auto">
              <a:xfrm>
                <a:off x="3672" y="3164"/>
                <a:ext cx="500" cy="527"/>
              </a:xfrm>
              <a:custGeom>
                <a:avLst/>
                <a:gdLst>
                  <a:gd name="T0" fmla="*/ 500 w 500"/>
                  <a:gd name="T1" fmla="*/ 0 h 527"/>
                  <a:gd name="T2" fmla="*/ 0 w 500"/>
                  <a:gd name="T3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0" h="527">
                    <a:moveTo>
                      <a:pt x="500" y="0"/>
                    </a:moveTo>
                    <a:lnTo>
                      <a:pt x="0" y="527"/>
                    </a:ln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2352" name="Freeform 16"/>
              <p:cNvSpPr>
                <a:spLocks/>
              </p:cNvSpPr>
              <p:nvPr/>
            </p:nvSpPr>
            <p:spPr bwMode="auto">
              <a:xfrm>
                <a:off x="1095" y="1618"/>
                <a:ext cx="3077" cy="2078"/>
              </a:xfrm>
              <a:custGeom>
                <a:avLst/>
                <a:gdLst>
                  <a:gd name="T0" fmla="*/ 5 w 3077"/>
                  <a:gd name="T1" fmla="*/ 2074 h 2078"/>
                  <a:gd name="T2" fmla="*/ 2565 w 3077"/>
                  <a:gd name="T3" fmla="*/ 2078 h 2078"/>
                  <a:gd name="T4" fmla="*/ 2541 w 3077"/>
                  <a:gd name="T5" fmla="*/ 1755 h 2078"/>
                  <a:gd name="T6" fmla="*/ 2537 w 3077"/>
                  <a:gd name="T7" fmla="*/ 1434 h 2078"/>
                  <a:gd name="T8" fmla="*/ 2549 w 3077"/>
                  <a:gd name="T9" fmla="*/ 1194 h 2078"/>
                  <a:gd name="T10" fmla="*/ 2596 w 3077"/>
                  <a:gd name="T11" fmla="*/ 855 h 2078"/>
                  <a:gd name="T12" fmla="*/ 2625 w 3077"/>
                  <a:gd name="T13" fmla="*/ 714 h 2078"/>
                  <a:gd name="T14" fmla="*/ 2657 w 3077"/>
                  <a:gd name="T15" fmla="*/ 582 h 2078"/>
                  <a:gd name="T16" fmla="*/ 2697 w 3077"/>
                  <a:gd name="T17" fmla="*/ 446 h 2078"/>
                  <a:gd name="T18" fmla="*/ 2736 w 3077"/>
                  <a:gd name="T19" fmla="*/ 374 h 2078"/>
                  <a:gd name="T20" fmla="*/ 2829 w 3077"/>
                  <a:gd name="T21" fmla="*/ 186 h 2078"/>
                  <a:gd name="T22" fmla="*/ 2913 w 3077"/>
                  <a:gd name="T23" fmla="*/ 78 h 2078"/>
                  <a:gd name="T24" fmla="*/ 2977 w 3077"/>
                  <a:gd name="T25" fmla="*/ 38 h 2078"/>
                  <a:gd name="T26" fmla="*/ 3030 w 3077"/>
                  <a:gd name="T27" fmla="*/ 20 h 2078"/>
                  <a:gd name="T28" fmla="*/ 3077 w 3077"/>
                  <a:gd name="T29" fmla="*/ 0 h 2078"/>
                  <a:gd name="T30" fmla="*/ 501 w 3077"/>
                  <a:gd name="T31" fmla="*/ 2 h 2078"/>
                  <a:gd name="T32" fmla="*/ 389 w 3077"/>
                  <a:gd name="T33" fmla="*/ 70 h 2078"/>
                  <a:gd name="T34" fmla="*/ 273 w 3077"/>
                  <a:gd name="T35" fmla="*/ 210 h 2078"/>
                  <a:gd name="T36" fmla="*/ 161 w 3077"/>
                  <a:gd name="T37" fmla="*/ 430 h 2078"/>
                  <a:gd name="T38" fmla="*/ 105 w 3077"/>
                  <a:gd name="T39" fmla="*/ 634 h 2078"/>
                  <a:gd name="T40" fmla="*/ 49 w 3077"/>
                  <a:gd name="T41" fmla="*/ 850 h 2078"/>
                  <a:gd name="T42" fmla="*/ 25 w 3077"/>
                  <a:gd name="T43" fmla="*/ 1078 h 2078"/>
                  <a:gd name="T44" fmla="*/ 1 w 3077"/>
                  <a:gd name="T45" fmla="*/ 1282 h 2078"/>
                  <a:gd name="T46" fmla="*/ 1 w 3077"/>
                  <a:gd name="T47" fmla="*/ 1542 h 2078"/>
                  <a:gd name="T48" fmla="*/ 0 w 3077"/>
                  <a:gd name="T49" fmla="*/ 1919 h 2078"/>
                  <a:gd name="T50" fmla="*/ 5 w 3077"/>
                  <a:gd name="T51" fmla="*/ 2074 h 2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77" h="2078">
                    <a:moveTo>
                      <a:pt x="5" y="2074"/>
                    </a:moveTo>
                    <a:lnTo>
                      <a:pt x="2565" y="2078"/>
                    </a:lnTo>
                    <a:lnTo>
                      <a:pt x="2541" y="1755"/>
                    </a:lnTo>
                    <a:lnTo>
                      <a:pt x="2537" y="1434"/>
                    </a:lnTo>
                    <a:lnTo>
                      <a:pt x="2549" y="1194"/>
                    </a:lnTo>
                    <a:lnTo>
                      <a:pt x="2596" y="855"/>
                    </a:lnTo>
                    <a:lnTo>
                      <a:pt x="2625" y="714"/>
                    </a:lnTo>
                    <a:lnTo>
                      <a:pt x="2657" y="582"/>
                    </a:lnTo>
                    <a:lnTo>
                      <a:pt x="2697" y="446"/>
                    </a:lnTo>
                    <a:lnTo>
                      <a:pt x="2736" y="374"/>
                    </a:lnTo>
                    <a:lnTo>
                      <a:pt x="2829" y="186"/>
                    </a:lnTo>
                    <a:lnTo>
                      <a:pt x="2913" y="78"/>
                    </a:lnTo>
                    <a:lnTo>
                      <a:pt x="2977" y="38"/>
                    </a:lnTo>
                    <a:lnTo>
                      <a:pt x="3030" y="20"/>
                    </a:lnTo>
                    <a:lnTo>
                      <a:pt x="3077" y="0"/>
                    </a:lnTo>
                    <a:lnTo>
                      <a:pt x="501" y="2"/>
                    </a:lnTo>
                    <a:lnTo>
                      <a:pt x="389" y="70"/>
                    </a:lnTo>
                    <a:lnTo>
                      <a:pt x="273" y="210"/>
                    </a:lnTo>
                    <a:lnTo>
                      <a:pt x="161" y="430"/>
                    </a:lnTo>
                    <a:lnTo>
                      <a:pt x="105" y="634"/>
                    </a:lnTo>
                    <a:lnTo>
                      <a:pt x="49" y="850"/>
                    </a:lnTo>
                    <a:lnTo>
                      <a:pt x="25" y="1078"/>
                    </a:lnTo>
                    <a:lnTo>
                      <a:pt x="1" y="1282"/>
                    </a:lnTo>
                    <a:lnTo>
                      <a:pt x="1" y="1542"/>
                    </a:lnTo>
                    <a:lnTo>
                      <a:pt x="0" y="1919"/>
                    </a:lnTo>
                    <a:lnTo>
                      <a:pt x="5" y="207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/>
                  </a:gs>
                  <a:gs pos="50000">
                    <a:schemeClr val="bg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2353" name="Arc 17"/>
              <p:cNvSpPr>
                <a:spLocks/>
              </p:cNvSpPr>
              <p:nvPr/>
            </p:nvSpPr>
            <p:spPr bwMode="auto">
              <a:xfrm flipH="1">
                <a:off x="3629" y="1623"/>
                <a:ext cx="542" cy="207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2354" name="Arc 18"/>
              <p:cNvSpPr>
                <a:spLocks/>
              </p:cNvSpPr>
              <p:nvPr/>
            </p:nvSpPr>
            <p:spPr bwMode="auto">
              <a:xfrm flipH="1">
                <a:off x="1087" y="1632"/>
                <a:ext cx="542" cy="20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2355" name="Line 19"/>
              <p:cNvSpPr>
                <a:spLocks noChangeShapeType="1"/>
              </p:cNvSpPr>
              <p:nvPr/>
            </p:nvSpPr>
            <p:spPr bwMode="auto">
              <a:xfrm>
                <a:off x="1628" y="1618"/>
                <a:ext cx="0" cy="153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2356" name="Freeform 20"/>
              <p:cNvSpPr>
                <a:spLocks/>
              </p:cNvSpPr>
              <p:nvPr/>
            </p:nvSpPr>
            <p:spPr bwMode="auto">
              <a:xfrm>
                <a:off x="1125" y="3158"/>
                <a:ext cx="497" cy="526"/>
              </a:xfrm>
              <a:custGeom>
                <a:avLst/>
                <a:gdLst>
                  <a:gd name="T0" fmla="*/ 497 w 497"/>
                  <a:gd name="T1" fmla="*/ 0 h 526"/>
                  <a:gd name="T2" fmla="*/ 0 w 497"/>
                  <a:gd name="T3" fmla="*/ 5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7" h="526">
                    <a:moveTo>
                      <a:pt x="497" y="0"/>
                    </a:moveTo>
                    <a:lnTo>
                      <a:pt x="0" y="52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2357" name="Freeform 21"/>
              <p:cNvSpPr>
                <a:spLocks/>
              </p:cNvSpPr>
              <p:nvPr/>
            </p:nvSpPr>
            <p:spPr bwMode="auto">
              <a:xfrm>
                <a:off x="1626" y="3156"/>
                <a:ext cx="2544" cy="6"/>
              </a:xfrm>
              <a:custGeom>
                <a:avLst/>
                <a:gdLst>
                  <a:gd name="T0" fmla="*/ 0 w 2544"/>
                  <a:gd name="T1" fmla="*/ 6 h 6"/>
                  <a:gd name="T2" fmla="*/ 2544 w 254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44" h="6">
                    <a:moveTo>
                      <a:pt x="0" y="6"/>
                    </a:moveTo>
                    <a:lnTo>
                      <a:pt x="25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62358" name="Freeform 22"/>
          <p:cNvSpPr>
            <a:spLocks/>
          </p:cNvSpPr>
          <p:nvPr/>
        </p:nvSpPr>
        <p:spPr bwMode="auto">
          <a:xfrm>
            <a:off x="1714500" y="1295400"/>
            <a:ext cx="3289300" cy="4819650"/>
          </a:xfrm>
          <a:custGeom>
            <a:avLst/>
            <a:gdLst>
              <a:gd name="T0" fmla="*/ 0 w 2072"/>
              <a:gd name="T1" fmla="*/ 3036 h 3036"/>
              <a:gd name="T2" fmla="*/ 0 w 2072"/>
              <a:gd name="T3" fmla="*/ 472 h 3036"/>
              <a:gd name="T4" fmla="*/ 124 w 2072"/>
              <a:gd name="T5" fmla="*/ 512 h 3036"/>
              <a:gd name="T6" fmla="*/ 352 w 2072"/>
              <a:gd name="T7" fmla="*/ 536 h 3036"/>
              <a:gd name="T8" fmla="*/ 692 w 2072"/>
              <a:gd name="T9" fmla="*/ 540 h 3036"/>
              <a:gd name="T10" fmla="*/ 928 w 2072"/>
              <a:gd name="T11" fmla="*/ 520 h 3036"/>
              <a:gd name="T12" fmla="*/ 1156 w 2072"/>
              <a:gd name="T13" fmla="*/ 484 h 3036"/>
              <a:gd name="T14" fmla="*/ 1320 w 2072"/>
              <a:gd name="T15" fmla="*/ 468 h 3036"/>
              <a:gd name="T16" fmla="*/ 1508 w 2072"/>
              <a:gd name="T17" fmla="*/ 396 h 3036"/>
              <a:gd name="T18" fmla="*/ 1648 w 2072"/>
              <a:gd name="T19" fmla="*/ 376 h 3036"/>
              <a:gd name="T20" fmla="*/ 1780 w 2072"/>
              <a:gd name="T21" fmla="*/ 324 h 3036"/>
              <a:gd name="T22" fmla="*/ 1908 w 2072"/>
              <a:gd name="T23" fmla="*/ 240 h 3036"/>
              <a:gd name="T24" fmla="*/ 1984 w 2072"/>
              <a:gd name="T25" fmla="*/ 152 h 3036"/>
              <a:gd name="T26" fmla="*/ 2040 w 2072"/>
              <a:gd name="T27" fmla="*/ 76 h 3036"/>
              <a:gd name="T28" fmla="*/ 2072 w 2072"/>
              <a:gd name="T29" fmla="*/ 0 h 3036"/>
              <a:gd name="T30" fmla="*/ 2072 w 2072"/>
              <a:gd name="T31" fmla="*/ 974 h 3036"/>
              <a:gd name="T32" fmla="*/ 1500 w 2072"/>
              <a:gd name="T33" fmla="*/ 1604 h 3036"/>
              <a:gd name="T34" fmla="*/ 1020 w 2072"/>
              <a:gd name="T35" fmla="*/ 2104 h 3036"/>
              <a:gd name="T36" fmla="*/ 544 w 2072"/>
              <a:gd name="T37" fmla="*/ 2568 h 3036"/>
              <a:gd name="T38" fmla="*/ 122 w 2072"/>
              <a:gd name="T39" fmla="*/ 2948 h 3036"/>
              <a:gd name="T40" fmla="*/ 0 w 2072"/>
              <a:gd name="T41" fmla="*/ 3036 h 3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72" h="3036">
                <a:moveTo>
                  <a:pt x="0" y="3036"/>
                </a:moveTo>
                <a:lnTo>
                  <a:pt x="0" y="472"/>
                </a:lnTo>
                <a:lnTo>
                  <a:pt x="124" y="512"/>
                </a:lnTo>
                <a:lnTo>
                  <a:pt x="352" y="536"/>
                </a:lnTo>
                <a:lnTo>
                  <a:pt x="692" y="540"/>
                </a:lnTo>
                <a:lnTo>
                  <a:pt x="928" y="520"/>
                </a:lnTo>
                <a:lnTo>
                  <a:pt x="1156" y="484"/>
                </a:lnTo>
                <a:lnTo>
                  <a:pt x="1320" y="468"/>
                </a:lnTo>
                <a:lnTo>
                  <a:pt x="1508" y="396"/>
                </a:lnTo>
                <a:lnTo>
                  <a:pt x="1648" y="376"/>
                </a:lnTo>
                <a:lnTo>
                  <a:pt x="1780" y="324"/>
                </a:lnTo>
                <a:lnTo>
                  <a:pt x="1908" y="240"/>
                </a:lnTo>
                <a:lnTo>
                  <a:pt x="1984" y="152"/>
                </a:lnTo>
                <a:lnTo>
                  <a:pt x="2040" y="76"/>
                </a:lnTo>
                <a:lnTo>
                  <a:pt x="2072" y="0"/>
                </a:lnTo>
                <a:lnTo>
                  <a:pt x="2072" y="974"/>
                </a:lnTo>
                <a:lnTo>
                  <a:pt x="1500" y="1604"/>
                </a:lnTo>
                <a:lnTo>
                  <a:pt x="1020" y="2104"/>
                </a:lnTo>
                <a:lnTo>
                  <a:pt x="544" y="2568"/>
                </a:lnTo>
                <a:lnTo>
                  <a:pt x="122" y="2948"/>
                </a:lnTo>
                <a:lnTo>
                  <a:pt x="0" y="3036"/>
                </a:lnTo>
                <a:close/>
              </a:path>
            </a:pathLst>
          </a:custGeom>
          <a:gradFill rotWithShape="0">
            <a:gsLst>
              <a:gs pos="0">
                <a:srgbClr val="009900"/>
              </a:gs>
              <a:gs pos="50000">
                <a:schemeClr val="bg1"/>
              </a:gs>
              <a:gs pos="100000">
                <a:srgbClr val="00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2360" name="Text Box 24"/>
          <p:cNvSpPr txBox="1">
            <a:spLocks noChangeArrowheads="1"/>
          </p:cNvSpPr>
          <p:nvPr/>
        </p:nvSpPr>
        <p:spPr bwMode="auto">
          <a:xfrm>
            <a:off x="1316038" y="58864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9900"/>
                </a:solidFill>
              </a:rPr>
              <a:t>a</a:t>
            </a:r>
            <a:endParaRPr lang="en-US" altLang="zh-CN" sz="1600" i="0">
              <a:solidFill>
                <a:srgbClr val="009900"/>
              </a:solidFill>
            </a:endParaRPr>
          </a:p>
        </p:txBody>
      </p:sp>
      <p:grpSp>
        <p:nvGrpSpPr>
          <p:cNvPr id="2062376" name="Group 40"/>
          <p:cNvGrpSpPr>
            <a:grpSpLocks/>
          </p:cNvGrpSpPr>
          <p:nvPr/>
        </p:nvGrpSpPr>
        <p:grpSpPr bwMode="auto">
          <a:xfrm>
            <a:off x="885825" y="2071688"/>
            <a:ext cx="6524625" cy="4638675"/>
            <a:chOff x="558" y="1305"/>
            <a:chExt cx="4110" cy="2922"/>
          </a:xfrm>
        </p:grpSpPr>
        <p:sp>
          <p:nvSpPr>
            <p:cNvPr id="2062363" name="Line 27"/>
            <p:cNvSpPr>
              <a:spLocks noChangeShapeType="1"/>
            </p:cNvSpPr>
            <p:nvPr/>
          </p:nvSpPr>
          <p:spPr bwMode="auto">
            <a:xfrm>
              <a:off x="1623" y="3331"/>
              <a:ext cx="28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364" name="Line 28"/>
            <p:cNvSpPr>
              <a:spLocks noChangeShapeType="1"/>
            </p:cNvSpPr>
            <p:nvPr/>
          </p:nvSpPr>
          <p:spPr bwMode="auto">
            <a:xfrm flipV="1">
              <a:off x="1623" y="1469"/>
              <a:ext cx="0" cy="1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365" name="Text Box 29"/>
            <p:cNvSpPr txBox="1">
              <a:spLocks noChangeArrowheads="1"/>
            </p:cNvSpPr>
            <p:nvPr/>
          </p:nvSpPr>
          <p:spPr bwMode="auto">
            <a:xfrm>
              <a:off x="558" y="3996"/>
              <a:ext cx="2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62366" name="Text Box 30"/>
            <p:cNvSpPr txBox="1">
              <a:spLocks noChangeArrowheads="1"/>
            </p:cNvSpPr>
            <p:nvPr/>
          </p:nvSpPr>
          <p:spPr bwMode="auto">
            <a:xfrm>
              <a:off x="1586" y="1305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62367" name="Text Box 31"/>
            <p:cNvSpPr txBox="1">
              <a:spLocks noChangeArrowheads="1"/>
            </p:cNvSpPr>
            <p:nvPr/>
          </p:nvSpPr>
          <p:spPr bwMode="auto">
            <a:xfrm>
              <a:off x="4518" y="3300"/>
              <a:ext cx="1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y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62368" name="Text Box 32"/>
            <p:cNvSpPr txBox="1">
              <a:spLocks noChangeArrowheads="1"/>
            </p:cNvSpPr>
            <p:nvPr/>
          </p:nvSpPr>
          <p:spPr bwMode="auto">
            <a:xfrm>
              <a:off x="1344" y="3183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0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62369" name="Line 33"/>
            <p:cNvSpPr>
              <a:spLocks noChangeShapeType="1"/>
            </p:cNvSpPr>
            <p:nvPr/>
          </p:nvSpPr>
          <p:spPr bwMode="auto">
            <a:xfrm flipH="1">
              <a:off x="829" y="3334"/>
              <a:ext cx="800" cy="8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62370" name="Object 34"/>
          <p:cNvGraphicFramePr>
            <a:graphicFrameLocks noChangeAspect="1"/>
          </p:cNvGraphicFramePr>
          <p:nvPr/>
        </p:nvGraphicFramePr>
        <p:xfrm>
          <a:off x="139700" y="1565275"/>
          <a:ext cx="16049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099" name="公式" r:id="rId3" imgW="850680" imgH="228600" progId="Equation.3">
                  <p:embed/>
                </p:oleObj>
              </mc:Choice>
              <mc:Fallback>
                <p:oleObj name="公式" r:id="rId3" imgW="85068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1565275"/>
                        <a:ext cx="160496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371" name="Object 35"/>
          <p:cNvGraphicFramePr>
            <a:graphicFrameLocks noChangeAspect="1"/>
          </p:cNvGraphicFramePr>
          <p:nvPr/>
        </p:nvGraphicFramePr>
        <p:xfrm>
          <a:off x="109538" y="1958975"/>
          <a:ext cx="16160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100" name="公式" r:id="rId5" imgW="825480" imgH="203040" progId="Equation.3">
                  <p:embed/>
                </p:oleObj>
              </mc:Choice>
              <mc:Fallback>
                <p:oleObj name="公式" r:id="rId5" imgW="825480" imgH="2030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1958975"/>
                        <a:ext cx="16160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374" name="Freeform 38"/>
          <p:cNvSpPr>
            <a:spLocks/>
          </p:cNvSpPr>
          <p:nvPr/>
        </p:nvSpPr>
        <p:spPr bwMode="auto">
          <a:xfrm>
            <a:off x="1733550" y="6115050"/>
            <a:ext cx="4095750" cy="4763"/>
          </a:xfrm>
          <a:custGeom>
            <a:avLst/>
            <a:gdLst>
              <a:gd name="T0" fmla="*/ 0 w 2580"/>
              <a:gd name="T1" fmla="*/ 0 h 3"/>
              <a:gd name="T2" fmla="*/ 2580 w 2580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80" h="3">
                <a:moveTo>
                  <a:pt x="0" y="0"/>
                </a:moveTo>
                <a:lnTo>
                  <a:pt x="2580" y="3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2372" name="Text Box 36"/>
          <p:cNvSpPr txBox="1">
            <a:spLocks noChangeArrowheads="1"/>
          </p:cNvSpPr>
          <p:nvPr/>
        </p:nvSpPr>
        <p:spPr bwMode="auto">
          <a:xfrm>
            <a:off x="139700" y="1168400"/>
            <a:ext cx="1462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chemeClr val="tx1"/>
                </a:solidFill>
              </a:rPr>
              <a:t>设圆柱面为</a:t>
            </a:r>
          </a:p>
        </p:txBody>
      </p:sp>
      <p:graphicFrame>
        <p:nvGraphicFramePr>
          <p:cNvPr id="2062373" name="Object 37"/>
          <p:cNvGraphicFramePr>
            <a:graphicFrameLocks noChangeAspect="1"/>
          </p:cNvGraphicFramePr>
          <p:nvPr/>
        </p:nvGraphicFramePr>
        <p:xfrm>
          <a:off x="885825" y="309563"/>
          <a:ext cx="82581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101" name="公式" r:id="rId7" imgW="4051080" imgH="419040" progId="Equation.3">
                  <p:embed/>
                </p:oleObj>
              </mc:Choice>
              <mc:Fallback>
                <p:oleObj name="公式" r:id="rId7" imgW="4051080" imgH="4190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09563"/>
                        <a:ext cx="82581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375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04800"/>
            <a:ext cx="706437" cy="3810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12.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062377" name="Text Box 41"/>
          <p:cNvSpPr txBox="1">
            <a:spLocks noChangeArrowheads="1"/>
          </p:cNvSpPr>
          <p:nvPr/>
        </p:nvSpPr>
        <p:spPr bwMode="auto">
          <a:xfrm>
            <a:off x="87313" y="2468563"/>
            <a:ext cx="156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 b="1" i="0">
                <a:solidFill>
                  <a:srgbClr val="006600"/>
                </a:solidFill>
              </a:rPr>
              <a:t>考虑第一卦限</a:t>
            </a:r>
          </a:p>
        </p:txBody>
      </p:sp>
      <p:sp>
        <p:nvSpPr>
          <p:cNvPr id="2062379" name="AutoShape 43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2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2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62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62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62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62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62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62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62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62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62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62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2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2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6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206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206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62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62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62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62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2062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2062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359" grpId="0" autoUpdateAnimBg="0"/>
      <p:bldP spid="2062358" grpId="0" animBg="1"/>
      <p:bldP spid="2062360" grpId="0" autoUpdateAnimBg="0"/>
      <p:bldP spid="2062374" grpId="0" animBg="1"/>
      <p:bldP spid="2062372" grpId="0" autoUpdateAnimBg="0"/>
      <p:bldP spid="206237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417" name="Rectangle 65"/>
          <p:cNvSpPr>
            <a:spLocks noChangeArrowheads="1"/>
          </p:cNvSpPr>
          <p:nvPr/>
        </p:nvSpPr>
        <p:spPr bwMode="auto">
          <a:xfrm>
            <a:off x="187325" y="304800"/>
            <a:ext cx="955675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12.</a:t>
            </a:r>
            <a:endParaRPr lang="en-US" altLang="zh-CN" b="1" i="0">
              <a:solidFill>
                <a:srgbClr val="FF0000"/>
              </a:solidFill>
            </a:endParaRPr>
          </a:p>
        </p:txBody>
      </p:sp>
      <p:sp>
        <p:nvSpPr>
          <p:cNvPr id="2404419" name="Arc 67"/>
          <p:cNvSpPr>
            <a:spLocks/>
          </p:cNvSpPr>
          <p:nvPr/>
        </p:nvSpPr>
        <p:spPr bwMode="auto">
          <a:xfrm>
            <a:off x="1711325" y="5260975"/>
            <a:ext cx="3284538" cy="862013"/>
          </a:xfrm>
          <a:custGeom>
            <a:avLst/>
            <a:gdLst>
              <a:gd name="G0" fmla="+- 7728 0 0"/>
              <a:gd name="G1" fmla="+- 0 0 0"/>
              <a:gd name="G2" fmla="+- 21600 0 0"/>
              <a:gd name="T0" fmla="*/ 29328 w 29328"/>
              <a:gd name="T1" fmla="*/ 80 h 21600"/>
              <a:gd name="T2" fmla="*/ 0 w 29328"/>
              <a:gd name="T3" fmla="*/ 20170 h 21600"/>
              <a:gd name="T4" fmla="*/ 7728 w 293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328" h="21600" fill="none" extrusionOk="0">
                <a:moveTo>
                  <a:pt x="29327" y="79"/>
                </a:moveTo>
                <a:cubicBezTo>
                  <a:pt x="29283" y="11978"/>
                  <a:pt x="19626" y="21599"/>
                  <a:pt x="7728" y="21600"/>
                </a:cubicBezTo>
                <a:cubicBezTo>
                  <a:pt x="5086" y="21600"/>
                  <a:pt x="2466" y="21115"/>
                  <a:pt x="-1" y="20170"/>
                </a:cubicBezTo>
              </a:path>
              <a:path w="29328" h="21600" stroke="0" extrusionOk="0">
                <a:moveTo>
                  <a:pt x="29327" y="79"/>
                </a:moveTo>
                <a:cubicBezTo>
                  <a:pt x="29283" y="11978"/>
                  <a:pt x="19626" y="21599"/>
                  <a:pt x="7728" y="21600"/>
                </a:cubicBezTo>
                <a:cubicBezTo>
                  <a:pt x="5086" y="21600"/>
                  <a:pt x="2466" y="21115"/>
                  <a:pt x="-1" y="20170"/>
                </a:cubicBezTo>
                <a:lnTo>
                  <a:pt x="772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rnd">
                <a:solidFill>
                  <a:srgbClr val="339933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4354" name="Arc 2"/>
          <p:cNvSpPr>
            <a:spLocks/>
          </p:cNvSpPr>
          <p:nvPr/>
        </p:nvSpPr>
        <p:spPr bwMode="auto">
          <a:xfrm>
            <a:off x="6567488" y="2798763"/>
            <a:ext cx="1992312" cy="19923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00"/>
          </a:solidFill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4356" name="Text Box 4"/>
          <p:cNvSpPr txBox="1">
            <a:spLocks noChangeArrowheads="1"/>
          </p:cNvSpPr>
          <p:nvPr/>
        </p:nvSpPr>
        <p:spPr bwMode="auto">
          <a:xfrm>
            <a:off x="2822575" y="54483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D</a:t>
            </a:r>
            <a:endParaRPr lang="en-US" altLang="zh-CN" sz="1600">
              <a:solidFill>
                <a:schemeClr val="tx1"/>
              </a:solidFill>
            </a:endParaRPr>
          </a:p>
        </p:txBody>
      </p:sp>
      <p:graphicFrame>
        <p:nvGraphicFramePr>
          <p:cNvPr id="2404357" name="Object 5"/>
          <p:cNvGraphicFramePr>
            <a:graphicFrameLocks noChangeAspect="1"/>
          </p:cNvGraphicFramePr>
          <p:nvPr/>
        </p:nvGraphicFramePr>
        <p:xfrm>
          <a:off x="3514725" y="2262188"/>
          <a:ext cx="125888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39" name="公式" r:id="rId3" imgW="876240" imgH="253800" progId="Equation.3">
                  <p:embed/>
                </p:oleObj>
              </mc:Choice>
              <mc:Fallback>
                <p:oleObj name="公式" r:id="rId3" imgW="87624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2262188"/>
                        <a:ext cx="125888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4358" name="Text Box 6"/>
          <p:cNvSpPr txBox="1">
            <a:spLocks noChangeArrowheads="1"/>
          </p:cNvSpPr>
          <p:nvPr/>
        </p:nvSpPr>
        <p:spPr bwMode="auto">
          <a:xfrm>
            <a:off x="4967288" y="520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9900"/>
                </a:solidFill>
              </a:rPr>
              <a:t>a</a:t>
            </a:r>
          </a:p>
        </p:txBody>
      </p:sp>
      <p:sp>
        <p:nvSpPr>
          <p:cNvPr id="2404359" name="Text Box 7"/>
          <p:cNvSpPr txBox="1">
            <a:spLocks noChangeArrowheads="1"/>
          </p:cNvSpPr>
          <p:nvPr/>
        </p:nvSpPr>
        <p:spPr bwMode="auto">
          <a:xfrm>
            <a:off x="1316038" y="5853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9900"/>
                </a:solidFill>
              </a:rPr>
              <a:t>a</a:t>
            </a:r>
            <a:endParaRPr lang="en-US" altLang="zh-CN" sz="1600" i="0">
              <a:solidFill>
                <a:srgbClr val="009900"/>
              </a:solidFill>
            </a:endParaRPr>
          </a:p>
        </p:txBody>
      </p:sp>
      <p:sp>
        <p:nvSpPr>
          <p:cNvPr id="2404360" name="Text Box 8"/>
          <p:cNvSpPr txBox="1">
            <a:spLocks noChangeArrowheads="1"/>
          </p:cNvSpPr>
          <p:nvPr/>
        </p:nvSpPr>
        <p:spPr bwMode="auto">
          <a:xfrm>
            <a:off x="8234363" y="1597025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04361" name="Text Box 9"/>
          <p:cNvSpPr txBox="1">
            <a:spLocks noChangeArrowheads="1"/>
          </p:cNvSpPr>
          <p:nvPr/>
        </p:nvSpPr>
        <p:spPr bwMode="auto">
          <a:xfrm>
            <a:off x="8234363" y="1855788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404362" name="Group 10"/>
          <p:cNvGrpSpPr>
            <a:grpSpLocks/>
          </p:cNvGrpSpPr>
          <p:nvPr/>
        </p:nvGrpSpPr>
        <p:grpSpPr bwMode="auto">
          <a:xfrm>
            <a:off x="1725613" y="2786063"/>
            <a:ext cx="3294062" cy="3295650"/>
            <a:chOff x="1087" y="1608"/>
            <a:chExt cx="2075" cy="2076"/>
          </a:xfrm>
        </p:grpSpPr>
        <p:sp>
          <p:nvSpPr>
            <p:cNvPr id="2404363" name="Freeform 11"/>
            <p:cNvSpPr>
              <a:spLocks/>
            </p:cNvSpPr>
            <p:nvPr/>
          </p:nvSpPr>
          <p:spPr bwMode="auto">
            <a:xfrm>
              <a:off x="1095" y="1608"/>
              <a:ext cx="2067" cy="2076"/>
            </a:xfrm>
            <a:custGeom>
              <a:avLst/>
              <a:gdLst>
                <a:gd name="T0" fmla="*/ 17 w 2067"/>
                <a:gd name="T1" fmla="*/ 2076 h 2076"/>
                <a:gd name="T2" fmla="*/ 165 w 2067"/>
                <a:gd name="T3" fmla="*/ 1944 h 2076"/>
                <a:gd name="T4" fmla="*/ 435 w 2067"/>
                <a:gd name="T5" fmla="*/ 1686 h 2076"/>
                <a:gd name="T6" fmla="*/ 717 w 2067"/>
                <a:gd name="T7" fmla="*/ 1422 h 2076"/>
                <a:gd name="T8" fmla="*/ 933 w 2067"/>
                <a:gd name="T9" fmla="*/ 1218 h 2076"/>
                <a:gd name="T10" fmla="*/ 1161 w 2067"/>
                <a:gd name="T11" fmla="*/ 996 h 2076"/>
                <a:gd name="T12" fmla="*/ 1353 w 2067"/>
                <a:gd name="T13" fmla="*/ 780 h 2076"/>
                <a:gd name="T14" fmla="*/ 1581 w 2067"/>
                <a:gd name="T15" fmla="*/ 546 h 2076"/>
                <a:gd name="T16" fmla="*/ 1773 w 2067"/>
                <a:gd name="T17" fmla="*/ 330 h 2076"/>
                <a:gd name="T18" fmla="*/ 1861 w 2067"/>
                <a:gd name="T19" fmla="*/ 234 h 2076"/>
                <a:gd name="T20" fmla="*/ 1931 w 2067"/>
                <a:gd name="T21" fmla="*/ 160 h 2076"/>
                <a:gd name="T22" fmla="*/ 1979 w 2067"/>
                <a:gd name="T23" fmla="*/ 106 h 2076"/>
                <a:gd name="T24" fmla="*/ 2025 w 2067"/>
                <a:gd name="T25" fmla="*/ 56 h 2076"/>
                <a:gd name="T26" fmla="*/ 2067 w 2067"/>
                <a:gd name="T27" fmla="*/ 6 h 2076"/>
                <a:gd name="T28" fmla="*/ 513 w 2067"/>
                <a:gd name="T29" fmla="*/ 0 h 2076"/>
                <a:gd name="T30" fmla="*/ 385 w 2067"/>
                <a:gd name="T31" fmla="*/ 64 h 2076"/>
                <a:gd name="T32" fmla="*/ 253 w 2067"/>
                <a:gd name="T33" fmla="*/ 220 h 2076"/>
                <a:gd name="T34" fmla="*/ 153 w 2067"/>
                <a:gd name="T35" fmla="*/ 436 h 2076"/>
                <a:gd name="T36" fmla="*/ 105 w 2067"/>
                <a:gd name="T37" fmla="*/ 644 h 2076"/>
                <a:gd name="T38" fmla="*/ 49 w 2067"/>
                <a:gd name="T39" fmla="*/ 860 h 2076"/>
                <a:gd name="T40" fmla="*/ 25 w 2067"/>
                <a:gd name="T41" fmla="*/ 1088 h 2076"/>
                <a:gd name="T42" fmla="*/ 1 w 2067"/>
                <a:gd name="T43" fmla="*/ 1292 h 2076"/>
                <a:gd name="T44" fmla="*/ 1 w 2067"/>
                <a:gd name="T45" fmla="*/ 1552 h 2076"/>
                <a:gd name="T46" fmla="*/ 0 w 2067"/>
                <a:gd name="T47" fmla="*/ 1929 h 2076"/>
                <a:gd name="T48" fmla="*/ 17 w 2067"/>
                <a:gd name="T49" fmla="*/ 2076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7" h="2076">
                  <a:moveTo>
                    <a:pt x="17" y="2076"/>
                  </a:moveTo>
                  <a:lnTo>
                    <a:pt x="165" y="1944"/>
                  </a:lnTo>
                  <a:lnTo>
                    <a:pt x="435" y="1686"/>
                  </a:lnTo>
                  <a:lnTo>
                    <a:pt x="717" y="1422"/>
                  </a:lnTo>
                  <a:lnTo>
                    <a:pt x="933" y="1218"/>
                  </a:lnTo>
                  <a:lnTo>
                    <a:pt x="1161" y="996"/>
                  </a:lnTo>
                  <a:lnTo>
                    <a:pt x="1353" y="780"/>
                  </a:lnTo>
                  <a:lnTo>
                    <a:pt x="1581" y="546"/>
                  </a:lnTo>
                  <a:lnTo>
                    <a:pt x="1773" y="330"/>
                  </a:lnTo>
                  <a:lnTo>
                    <a:pt x="1861" y="234"/>
                  </a:lnTo>
                  <a:lnTo>
                    <a:pt x="1931" y="160"/>
                  </a:lnTo>
                  <a:lnTo>
                    <a:pt x="1979" y="106"/>
                  </a:lnTo>
                  <a:lnTo>
                    <a:pt x="2025" y="56"/>
                  </a:lnTo>
                  <a:lnTo>
                    <a:pt x="2067" y="6"/>
                  </a:lnTo>
                  <a:lnTo>
                    <a:pt x="513" y="0"/>
                  </a:lnTo>
                  <a:lnTo>
                    <a:pt x="385" y="64"/>
                  </a:lnTo>
                  <a:lnTo>
                    <a:pt x="253" y="220"/>
                  </a:lnTo>
                  <a:lnTo>
                    <a:pt x="153" y="436"/>
                  </a:lnTo>
                  <a:lnTo>
                    <a:pt x="105" y="644"/>
                  </a:lnTo>
                  <a:lnTo>
                    <a:pt x="49" y="860"/>
                  </a:lnTo>
                  <a:lnTo>
                    <a:pt x="25" y="1088"/>
                  </a:lnTo>
                  <a:lnTo>
                    <a:pt x="1" y="1292"/>
                  </a:lnTo>
                  <a:lnTo>
                    <a:pt x="1" y="1552"/>
                  </a:lnTo>
                  <a:lnTo>
                    <a:pt x="0" y="1929"/>
                  </a:lnTo>
                  <a:lnTo>
                    <a:pt x="17" y="2076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5000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4364" name="Arc 12"/>
            <p:cNvSpPr>
              <a:spLocks/>
            </p:cNvSpPr>
            <p:nvPr/>
          </p:nvSpPr>
          <p:spPr bwMode="auto">
            <a:xfrm flipH="1">
              <a:off x="1087" y="1622"/>
              <a:ext cx="542" cy="20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8684"/>
                <a:gd name="T2" fmla="*/ 20405 w 21600"/>
                <a:gd name="T3" fmla="*/ 28684 h 28684"/>
                <a:gd name="T4" fmla="*/ 0 w 21600"/>
                <a:gd name="T5" fmla="*/ 21600 h 28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868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11"/>
                    <a:pt x="21196" y="26405"/>
                    <a:pt x="20405" y="28684"/>
                  </a:cubicBezTo>
                </a:path>
                <a:path w="21600" h="2868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11"/>
                    <a:pt x="21196" y="26405"/>
                    <a:pt x="20405" y="2868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04365" name="AutoShape 13"/>
          <p:cNvSpPr>
            <a:spLocks noChangeArrowheads="1"/>
          </p:cNvSpPr>
          <p:nvPr/>
        </p:nvSpPr>
        <p:spPr bwMode="auto">
          <a:xfrm>
            <a:off x="3478213" y="2262188"/>
            <a:ext cx="1276350" cy="363537"/>
          </a:xfrm>
          <a:prstGeom prst="wedgeRoundRectCallout">
            <a:avLst>
              <a:gd name="adj1" fmla="val -54852"/>
              <a:gd name="adj2" fmla="val 107204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i="0">
              <a:solidFill>
                <a:schemeClr val="tx1"/>
              </a:solidFill>
            </a:endParaRPr>
          </a:p>
        </p:txBody>
      </p:sp>
      <p:sp>
        <p:nvSpPr>
          <p:cNvPr id="2404366" name="Freeform 14"/>
          <p:cNvSpPr>
            <a:spLocks/>
          </p:cNvSpPr>
          <p:nvPr/>
        </p:nvSpPr>
        <p:spPr bwMode="auto">
          <a:xfrm>
            <a:off x="1749425" y="2798763"/>
            <a:ext cx="3260725" cy="3281362"/>
          </a:xfrm>
          <a:custGeom>
            <a:avLst/>
            <a:gdLst>
              <a:gd name="T0" fmla="*/ 0 w 2054"/>
              <a:gd name="T1" fmla="*/ 2067 h 2067"/>
              <a:gd name="T2" fmla="*/ 1052 w 2054"/>
              <a:gd name="T3" fmla="*/ 1090 h 2067"/>
              <a:gd name="T4" fmla="*/ 2054 w 2054"/>
              <a:gd name="T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4" h="2067">
                <a:moveTo>
                  <a:pt x="0" y="2067"/>
                </a:moveTo>
                <a:cubicBezTo>
                  <a:pt x="175" y="1904"/>
                  <a:pt x="710" y="1434"/>
                  <a:pt x="1052" y="1090"/>
                </a:cubicBezTo>
                <a:cubicBezTo>
                  <a:pt x="1394" y="746"/>
                  <a:pt x="1846" y="227"/>
                  <a:pt x="205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4367" name="Group 15"/>
          <p:cNvGrpSpPr>
            <a:grpSpLocks/>
          </p:cNvGrpSpPr>
          <p:nvPr/>
        </p:nvGrpSpPr>
        <p:grpSpPr bwMode="auto">
          <a:xfrm>
            <a:off x="885825" y="2038350"/>
            <a:ext cx="5599113" cy="4638675"/>
            <a:chOff x="558" y="1284"/>
            <a:chExt cx="3527" cy="2922"/>
          </a:xfrm>
        </p:grpSpPr>
        <p:sp>
          <p:nvSpPr>
            <p:cNvPr id="2404368" name="Line 16"/>
            <p:cNvSpPr>
              <a:spLocks noChangeShapeType="1"/>
            </p:cNvSpPr>
            <p:nvPr/>
          </p:nvSpPr>
          <p:spPr bwMode="auto">
            <a:xfrm>
              <a:off x="1623" y="3310"/>
              <a:ext cx="2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4369" name="Line 17"/>
            <p:cNvSpPr>
              <a:spLocks noChangeShapeType="1"/>
            </p:cNvSpPr>
            <p:nvPr/>
          </p:nvSpPr>
          <p:spPr bwMode="auto">
            <a:xfrm flipV="1">
              <a:off x="1623" y="1448"/>
              <a:ext cx="0" cy="1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4370" name="Text Box 18"/>
            <p:cNvSpPr txBox="1">
              <a:spLocks noChangeArrowheads="1"/>
            </p:cNvSpPr>
            <p:nvPr/>
          </p:nvSpPr>
          <p:spPr bwMode="auto">
            <a:xfrm>
              <a:off x="558" y="3975"/>
              <a:ext cx="2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04371" name="Text Box 19"/>
            <p:cNvSpPr txBox="1">
              <a:spLocks noChangeArrowheads="1"/>
            </p:cNvSpPr>
            <p:nvPr/>
          </p:nvSpPr>
          <p:spPr bwMode="auto">
            <a:xfrm>
              <a:off x="1586" y="1284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404372" name="Text Box 20"/>
            <p:cNvSpPr txBox="1">
              <a:spLocks noChangeArrowheads="1"/>
            </p:cNvSpPr>
            <p:nvPr/>
          </p:nvSpPr>
          <p:spPr bwMode="auto">
            <a:xfrm>
              <a:off x="3930" y="3313"/>
              <a:ext cx="1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y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404373" name="Text Box 21"/>
            <p:cNvSpPr txBox="1">
              <a:spLocks noChangeArrowheads="1"/>
            </p:cNvSpPr>
            <p:nvPr/>
          </p:nvSpPr>
          <p:spPr bwMode="auto">
            <a:xfrm>
              <a:off x="1317" y="3162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0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404374" name="Line 22"/>
            <p:cNvSpPr>
              <a:spLocks noChangeShapeType="1"/>
            </p:cNvSpPr>
            <p:nvPr/>
          </p:nvSpPr>
          <p:spPr bwMode="auto">
            <a:xfrm flipH="1">
              <a:off x="829" y="3313"/>
              <a:ext cx="800" cy="7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4375" name="Group 23"/>
          <p:cNvGrpSpPr>
            <a:grpSpLocks/>
          </p:cNvGrpSpPr>
          <p:nvPr/>
        </p:nvGrpSpPr>
        <p:grpSpPr bwMode="auto">
          <a:xfrm>
            <a:off x="1714500" y="1203325"/>
            <a:ext cx="3290888" cy="4913313"/>
            <a:chOff x="1080" y="611"/>
            <a:chExt cx="2073" cy="3095"/>
          </a:xfrm>
        </p:grpSpPr>
        <p:grpSp>
          <p:nvGrpSpPr>
            <p:cNvPr id="2404376" name="Group 24"/>
            <p:cNvGrpSpPr>
              <a:grpSpLocks/>
            </p:cNvGrpSpPr>
            <p:nvPr/>
          </p:nvGrpSpPr>
          <p:grpSpPr bwMode="auto">
            <a:xfrm>
              <a:off x="1080" y="611"/>
              <a:ext cx="2073" cy="3050"/>
              <a:chOff x="1080" y="611"/>
              <a:chExt cx="2073" cy="3050"/>
            </a:xfrm>
          </p:grpSpPr>
          <p:sp>
            <p:nvSpPr>
              <p:cNvPr id="2404377" name="Arc 25"/>
              <p:cNvSpPr>
                <a:spLocks/>
              </p:cNvSpPr>
              <p:nvPr/>
            </p:nvSpPr>
            <p:spPr bwMode="auto">
              <a:xfrm rot="-16226056">
                <a:off x="1849" y="-146"/>
                <a:ext cx="542" cy="205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 cap="rnd">
                <a:solidFill>
                  <a:srgbClr val="0099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404378" name="Group 26"/>
              <p:cNvGrpSpPr>
                <a:grpSpLocks/>
              </p:cNvGrpSpPr>
              <p:nvPr/>
            </p:nvGrpSpPr>
            <p:grpSpPr bwMode="auto">
              <a:xfrm>
                <a:off x="1080" y="611"/>
                <a:ext cx="2073" cy="3050"/>
                <a:chOff x="1080" y="611"/>
                <a:chExt cx="2073" cy="3050"/>
              </a:xfrm>
            </p:grpSpPr>
            <p:sp>
              <p:nvSpPr>
                <p:cNvPr id="2404379" name="Line 2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2369" y="-171"/>
                  <a:ext cx="0" cy="156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404380" name="Group 28"/>
                <p:cNvGrpSpPr>
                  <a:grpSpLocks/>
                </p:cNvGrpSpPr>
                <p:nvPr/>
              </p:nvGrpSpPr>
              <p:grpSpPr bwMode="auto">
                <a:xfrm>
                  <a:off x="1080" y="614"/>
                  <a:ext cx="2073" cy="3047"/>
                  <a:chOff x="1080" y="614"/>
                  <a:chExt cx="2073" cy="3047"/>
                </a:xfrm>
              </p:grpSpPr>
              <p:sp>
                <p:nvSpPr>
                  <p:cNvPr id="2404381" name="Freeform 29"/>
                  <p:cNvSpPr>
                    <a:spLocks/>
                  </p:cNvSpPr>
                  <p:nvPr/>
                </p:nvSpPr>
                <p:spPr bwMode="auto">
                  <a:xfrm rot="5400000" flipH="1">
                    <a:off x="1094" y="600"/>
                    <a:ext cx="500" cy="527"/>
                  </a:xfrm>
                  <a:custGeom>
                    <a:avLst/>
                    <a:gdLst>
                      <a:gd name="T0" fmla="*/ 500 w 500"/>
                      <a:gd name="T1" fmla="*/ 0 h 527"/>
                      <a:gd name="T2" fmla="*/ 0 w 500"/>
                      <a:gd name="T3" fmla="*/ 527 h 5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500" h="527">
                        <a:moveTo>
                          <a:pt x="500" y="0"/>
                        </a:moveTo>
                        <a:lnTo>
                          <a:pt x="0" y="527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9900"/>
                    </a:solidFill>
                    <a:prstDash val="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4382" name="Freeform 30"/>
                  <p:cNvSpPr>
                    <a:spLocks/>
                  </p:cNvSpPr>
                  <p:nvPr/>
                </p:nvSpPr>
                <p:spPr bwMode="auto">
                  <a:xfrm rot="5400000" flipH="1">
                    <a:off x="357" y="1885"/>
                    <a:ext cx="2544" cy="6"/>
                  </a:xfrm>
                  <a:custGeom>
                    <a:avLst/>
                    <a:gdLst>
                      <a:gd name="T0" fmla="*/ 0 w 2544"/>
                      <a:gd name="T1" fmla="*/ 6 h 6"/>
                      <a:gd name="T2" fmla="*/ 2544 w 2544"/>
                      <a:gd name="T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544" h="6">
                        <a:moveTo>
                          <a:pt x="0" y="6"/>
                        </a:moveTo>
                        <a:lnTo>
                          <a:pt x="2544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9900"/>
                    </a:solidFill>
                    <a:prstDash val="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4383" name="Line 31"/>
                  <p:cNvSpPr>
                    <a:spLocks noChangeShapeType="1"/>
                  </p:cNvSpPr>
                  <p:nvPr/>
                </p:nvSpPr>
                <p:spPr bwMode="auto">
                  <a:xfrm rot="5400000" flipH="1">
                    <a:off x="2386" y="2390"/>
                    <a:ext cx="0" cy="1535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prstDash val="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4384" name="Freeform 32"/>
                  <p:cNvSpPr>
                    <a:spLocks/>
                  </p:cNvSpPr>
                  <p:nvPr/>
                </p:nvSpPr>
                <p:spPr bwMode="auto">
                  <a:xfrm rot="5400000" flipH="1">
                    <a:off x="1120" y="3150"/>
                    <a:ext cx="497" cy="526"/>
                  </a:xfrm>
                  <a:custGeom>
                    <a:avLst/>
                    <a:gdLst>
                      <a:gd name="T0" fmla="*/ 497 w 497"/>
                      <a:gd name="T1" fmla="*/ 0 h 526"/>
                      <a:gd name="T2" fmla="*/ 0 w 497"/>
                      <a:gd name="T3" fmla="*/ 526 h 5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97" h="526">
                        <a:moveTo>
                          <a:pt x="497" y="0"/>
                        </a:moveTo>
                        <a:lnTo>
                          <a:pt x="0" y="526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9900"/>
                    </a:solidFill>
                    <a:prstDash val="dash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404385" name="Group 33"/>
            <p:cNvGrpSpPr>
              <a:grpSpLocks/>
            </p:cNvGrpSpPr>
            <p:nvPr/>
          </p:nvGrpSpPr>
          <p:grpSpPr bwMode="auto">
            <a:xfrm>
              <a:off x="1080" y="616"/>
              <a:ext cx="2073" cy="3090"/>
              <a:chOff x="1080" y="616"/>
              <a:chExt cx="2073" cy="3090"/>
            </a:xfrm>
          </p:grpSpPr>
          <p:sp>
            <p:nvSpPr>
              <p:cNvPr id="2404386" name="Line 34"/>
              <p:cNvSpPr>
                <a:spLocks noChangeShapeType="1"/>
              </p:cNvSpPr>
              <p:nvPr/>
            </p:nvSpPr>
            <p:spPr bwMode="auto">
              <a:xfrm>
                <a:off x="1080" y="1137"/>
                <a:ext cx="0" cy="2540"/>
              </a:xfrm>
              <a:prstGeom prst="line">
                <a:avLst/>
              </a:prstGeom>
              <a:noFill/>
              <a:ln w="38100" cap="rnd">
                <a:solidFill>
                  <a:srgbClr val="0099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04387" name="Line 35"/>
              <p:cNvSpPr>
                <a:spLocks noChangeShapeType="1"/>
              </p:cNvSpPr>
              <p:nvPr/>
            </p:nvSpPr>
            <p:spPr bwMode="auto">
              <a:xfrm>
                <a:off x="3153" y="616"/>
                <a:ext cx="0" cy="2550"/>
              </a:xfrm>
              <a:prstGeom prst="line">
                <a:avLst/>
              </a:prstGeom>
              <a:noFill/>
              <a:ln w="38100" cap="rnd">
                <a:solidFill>
                  <a:srgbClr val="0099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04388" name="Arc 36"/>
              <p:cNvSpPr>
                <a:spLocks/>
              </p:cNvSpPr>
              <p:nvPr/>
            </p:nvSpPr>
            <p:spPr bwMode="auto">
              <a:xfrm rot="-16226056">
                <a:off x="1853" y="2407"/>
                <a:ext cx="542" cy="205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 cap="rnd">
                <a:solidFill>
                  <a:srgbClr val="0099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4389" name="Object 37"/>
          <p:cNvGraphicFramePr>
            <a:graphicFrameLocks noChangeAspect="1"/>
          </p:cNvGraphicFramePr>
          <p:nvPr/>
        </p:nvGraphicFramePr>
        <p:xfrm>
          <a:off x="1601788" y="6040438"/>
          <a:ext cx="27098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40" name="公式" r:id="rId5" imgW="1511280" imgH="457200" progId="Equation.3">
                  <p:embed/>
                </p:oleObj>
              </mc:Choice>
              <mc:Fallback>
                <p:oleObj name="公式" r:id="rId5" imgW="1511280" imgH="457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6040438"/>
                        <a:ext cx="27098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4390" name="Object 38"/>
          <p:cNvGraphicFramePr>
            <a:graphicFrameLocks noChangeAspect="1"/>
          </p:cNvGraphicFramePr>
          <p:nvPr/>
        </p:nvGraphicFramePr>
        <p:xfrm>
          <a:off x="7475538" y="6213475"/>
          <a:ext cx="66516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41" name="公式" r:id="rId7" imgW="393480" imgH="203040" progId="Equation.3">
                  <p:embed/>
                </p:oleObj>
              </mc:Choice>
              <mc:Fallback>
                <p:oleObj name="公式" r:id="rId7" imgW="393480" imgH="2030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6213475"/>
                        <a:ext cx="665162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4391" name="Object 39"/>
          <p:cNvGraphicFramePr>
            <a:graphicFrameLocks noChangeAspect="1"/>
          </p:cNvGraphicFramePr>
          <p:nvPr/>
        </p:nvGraphicFramePr>
        <p:xfrm>
          <a:off x="7656513" y="2312988"/>
          <a:ext cx="12842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42" name="公式" r:id="rId9" imgW="901440" imgH="266400" progId="Equation.3">
                  <p:embed/>
                </p:oleObj>
              </mc:Choice>
              <mc:Fallback>
                <p:oleObj name="公式" r:id="rId9" imgW="901440" imgH="2664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513" y="2312988"/>
                        <a:ext cx="12842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4392" name="Object 40"/>
          <p:cNvGraphicFramePr>
            <a:graphicFrameLocks noChangeAspect="1"/>
          </p:cNvGraphicFramePr>
          <p:nvPr/>
        </p:nvGraphicFramePr>
        <p:xfrm>
          <a:off x="4291013" y="6051550"/>
          <a:ext cx="3251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43" name="公式" r:id="rId11" imgW="1892160" imgH="457200" progId="Equation.3">
                  <p:embed/>
                </p:oleObj>
              </mc:Choice>
              <mc:Fallback>
                <p:oleObj name="公式" r:id="rId11" imgW="1892160" imgH="457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6051550"/>
                        <a:ext cx="32512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4393" name="Object 41"/>
          <p:cNvGraphicFramePr>
            <a:graphicFrameLocks noChangeAspect="1"/>
          </p:cNvGraphicFramePr>
          <p:nvPr/>
        </p:nvGraphicFramePr>
        <p:xfrm>
          <a:off x="4637088" y="6019800"/>
          <a:ext cx="7572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44" name="公式" r:id="rId13" imgW="355320" imgH="330120" progId="Equation.3">
                  <p:embed/>
                </p:oleObj>
              </mc:Choice>
              <mc:Fallback>
                <p:oleObj name="公式" r:id="rId13" imgW="355320" imgH="3301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6019800"/>
                        <a:ext cx="7572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4394" name="Text Box 42"/>
          <p:cNvSpPr txBox="1">
            <a:spLocks noChangeArrowheads="1"/>
          </p:cNvSpPr>
          <p:nvPr/>
        </p:nvSpPr>
        <p:spPr bwMode="auto">
          <a:xfrm>
            <a:off x="6264275" y="26590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04395" name="Text Box 43"/>
          <p:cNvSpPr txBox="1">
            <a:spLocks noChangeArrowheads="1"/>
          </p:cNvSpPr>
          <p:nvPr/>
        </p:nvSpPr>
        <p:spPr bwMode="auto">
          <a:xfrm>
            <a:off x="8362950" y="46656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2404396" name="Group 44"/>
          <p:cNvGrpSpPr>
            <a:grpSpLocks/>
          </p:cNvGrpSpPr>
          <p:nvPr/>
        </p:nvGrpSpPr>
        <p:grpSpPr bwMode="auto">
          <a:xfrm>
            <a:off x="6313488" y="2227263"/>
            <a:ext cx="2633662" cy="2852737"/>
            <a:chOff x="3977" y="1403"/>
            <a:chExt cx="1659" cy="1797"/>
          </a:xfrm>
        </p:grpSpPr>
        <p:sp>
          <p:nvSpPr>
            <p:cNvPr id="2404397" name="Text Box 45"/>
            <p:cNvSpPr txBox="1">
              <a:spLocks noChangeArrowheads="1"/>
            </p:cNvSpPr>
            <p:nvPr/>
          </p:nvSpPr>
          <p:spPr bwMode="auto">
            <a:xfrm>
              <a:off x="5440" y="277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x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  <p:sp>
          <p:nvSpPr>
            <p:cNvPr id="2404398" name="Line 46"/>
            <p:cNvSpPr>
              <a:spLocks noChangeShapeType="1"/>
            </p:cNvSpPr>
            <p:nvPr/>
          </p:nvSpPr>
          <p:spPr bwMode="auto">
            <a:xfrm>
              <a:off x="4128" y="3018"/>
              <a:ext cx="14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4399" name="Freeform 47"/>
            <p:cNvSpPr>
              <a:spLocks/>
            </p:cNvSpPr>
            <p:nvPr/>
          </p:nvSpPr>
          <p:spPr bwMode="auto">
            <a:xfrm>
              <a:off x="4137" y="1646"/>
              <a:ext cx="1" cy="1369"/>
            </a:xfrm>
            <a:custGeom>
              <a:avLst/>
              <a:gdLst>
                <a:gd name="T0" fmla="*/ 0 w 1"/>
                <a:gd name="T1" fmla="*/ 1369 h 1369"/>
                <a:gd name="T2" fmla="*/ 1 w 1"/>
                <a:gd name="T3" fmla="*/ 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69">
                  <a:moveTo>
                    <a:pt x="0" y="1369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4400" name="Text Box 48"/>
            <p:cNvSpPr txBox="1">
              <a:spLocks noChangeArrowheads="1"/>
            </p:cNvSpPr>
            <p:nvPr/>
          </p:nvSpPr>
          <p:spPr bwMode="auto">
            <a:xfrm>
              <a:off x="3977" y="29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  <p:sp>
          <p:nvSpPr>
            <p:cNvPr id="2404401" name="Text Box 49"/>
            <p:cNvSpPr txBox="1">
              <a:spLocks noChangeArrowheads="1"/>
            </p:cNvSpPr>
            <p:nvPr/>
          </p:nvSpPr>
          <p:spPr bwMode="auto">
            <a:xfrm>
              <a:off x="3989" y="140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y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</p:grpSp>
      <p:sp>
        <p:nvSpPr>
          <p:cNvPr id="2404402" name="Text Box 50"/>
          <p:cNvSpPr txBox="1">
            <a:spLocks noChangeArrowheads="1"/>
          </p:cNvSpPr>
          <p:nvPr/>
        </p:nvSpPr>
        <p:spPr bwMode="auto">
          <a:xfrm>
            <a:off x="7213600" y="370522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D</a:t>
            </a:r>
            <a:endParaRPr lang="en-US" altLang="zh-CN" sz="1600" i="0">
              <a:solidFill>
                <a:schemeClr val="tx1"/>
              </a:solidFill>
            </a:endParaRPr>
          </a:p>
        </p:txBody>
      </p:sp>
      <p:sp>
        <p:nvSpPr>
          <p:cNvPr id="2404403" name="Text Box 51"/>
          <p:cNvSpPr txBox="1">
            <a:spLocks noChangeArrowheads="1"/>
          </p:cNvSpPr>
          <p:nvPr/>
        </p:nvSpPr>
        <p:spPr bwMode="auto">
          <a:xfrm>
            <a:off x="8807450" y="175260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04404" name="Text Box 52"/>
          <p:cNvSpPr txBox="1">
            <a:spLocks noChangeArrowheads="1"/>
          </p:cNvSpPr>
          <p:nvPr/>
        </p:nvSpPr>
        <p:spPr bwMode="auto">
          <a:xfrm>
            <a:off x="8572500" y="1039813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04405" name="Text Box 53"/>
          <p:cNvSpPr txBox="1">
            <a:spLocks noChangeArrowheads="1"/>
          </p:cNvSpPr>
          <p:nvPr/>
        </p:nvSpPr>
        <p:spPr bwMode="auto">
          <a:xfrm>
            <a:off x="8559800" y="1363663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04406" name="Text Box 54"/>
          <p:cNvSpPr txBox="1">
            <a:spLocks noChangeArrowheads="1"/>
          </p:cNvSpPr>
          <p:nvPr/>
        </p:nvSpPr>
        <p:spPr bwMode="auto">
          <a:xfrm>
            <a:off x="8724900" y="1760538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04407" name="Arc 55"/>
          <p:cNvSpPr>
            <a:spLocks/>
          </p:cNvSpPr>
          <p:nvPr/>
        </p:nvSpPr>
        <p:spPr bwMode="auto">
          <a:xfrm>
            <a:off x="6567488" y="2798763"/>
            <a:ext cx="1992312" cy="19923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4408" name="Arc 56"/>
          <p:cNvSpPr>
            <a:spLocks/>
          </p:cNvSpPr>
          <p:nvPr/>
        </p:nvSpPr>
        <p:spPr bwMode="auto">
          <a:xfrm>
            <a:off x="6567488" y="2794000"/>
            <a:ext cx="1992312" cy="19923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4409" name="AutoShape 57"/>
          <p:cNvSpPr>
            <a:spLocks noChangeArrowheads="1"/>
          </p:cNvSpPr>
          <p:nvPr/>
        </p:nvSpPr>
        <p:spPr bwMode="auto">
          <a:xfrm>
            <a:off x="7620000" y="2303463"/>
            <a:ext cx="1352550" cy="439737"/>
          </a:xfrm>
          <a:prstGeom prst="wedgeRoundRectCallout">
            <a:avLst>
              <a:gd name="adj1" fmla="val -61032"/>
              <a:gd name="adj2" fmla="val 106681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i="0">
              <a:solidFill>
                <a:schemeClr val="tx1"/>
              </a:solidFill>
            </a:endParaRPr>
          </a:p>
        </p:txBody>
      </p:sp>
      <p:graphicFrame>
        <p:nvGraphicFramePr>
          <p:cNvPr id="2404410" name="Object 58"/>
          <p:cNvGraphicFramePr>
            <a:graphicFrameLocks noChangeAspect="1"/>
          </p:cNvGraphicFramePr>
          <p:nvPr/>
        </p:nvGraphicFramePr>
        <p:xfrm>
          <a:off x="5303838" y="1092200"/>
          <a:ext cx="27368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45" name="公式" r:id="rId15" imgW="1612800" imgH="457200" progId="Equation.3">
                  <p:embed/>
                </p:oleObj>
              </mc:Choice>
              <mc:Fallback>
                <p:oleObj name="公式" r:id="rId15" imgW="1612800" imgH="4572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1092200"/>
                        <a:ext cx="27368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4411" name="Text Box 59"/>
          <p:cNvSpPr txBox="1">
            <a:spLocks noChangeArrowheads="1"/>
          </p:cNvSpPr>
          <p:nvPr/>
        </p:nvSpPr>
        <p:spPr bwMode="auto">
          <a:xfrm>
            <a:off x="8386763" y="2008188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2404412" name="Object 60"/>
          <p:cNvGraphicFramePr>
            <a:graphicFrameLocks noChangeAspect="1"/>
          </p:cNvGraphicFramePr>
          <p:nvPr/>
        </p:nvGraphicFramePr>
        <p:xfrm>
          <a:off x="139700" y="1565275"/>
          <a:ext cx="16049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46" name="公式" r:id="rId17" imgW="850680" imgH="228600" progId="Equation.3">
                  <p:embed/>
                </p:oleObj>
              </mc:Choice>
              <mc:Fallback>
                <p:oleObj name="公式" r:id="rId17" imgW="850680" imgH="2286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1565275"/>
                        <a:ext cx="160496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4413" name="Object 61"/>
          <p:cNvGraphicFramePr>
            <a:graphicFrameLocks noChangeAspect="1"/>
          </p:cNvGraphicFramePr>
          <p:nvPr/>
        </p:nvGraphicFramePr>
        <p:xfrm>
          <a:off x="109538" y="1958975"/>
          <a:ext cx="16160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47" name="公式" r:id="rId19" imgW="825480" imgH="203040" progId="Equation.3">
                  <p:embed/>
                </p:oleObj>
              </mc:Choice>
              <mc:Fallback>
                <p:oleObj name="公式" r:id="rId19" imgW="825480" imgH="2030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1958975"/>
                        <a:ext cx="16160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4414" name="Text Box 62"/>
          <p:cNvSpPr txBox="1">
            <a:spLocks noChangeArrowheads="1"/>
          </p:cNvSpPr>
          <p:nvPr/>
        </p:nvSpPr>
        <p:spPr bwMode="auto">
          <a:xfrm>
            <a:off x="139700" y="1168400"/>
            <a:ext cx="1462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chemeClr val="tx1"/>
                </a:solidFill>
              </a:rPr>
              <a:t>设圆柱面为</a:t>
            </a:r>
          </a:p>
        </p:txBody>
      </p:sp>
      <p:sp>
        <p:nvSpPr>
          <p:cNvPr id="2404416" name="Rectangle 6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10088"/>
            <a:ext cx="192088" cy="1555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404422" name="Object 70"/>
          <p:cNvGraphicFramePr>
            <a:graphicFrameLocks noChangeAspect="1"/>
          </p:cNvGraphicFramePr>
          <p:nvPr/>
        </p:nvGraphicFramePr>
        <p:xfrm>
          <a:off x="885825" y="309563"/>
          <a:ext cx="82581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48" name="公式" r:id="rId21" imgW="4051080" imgH="419040" progId="Equation.3">
                  <p:embed/>
                </p:oleObj>
              </mc:Choice>
              <mc:Fallback>
                <p:oleObj name="公式" r:id="rId21" imgW="4051080" imgH="41904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09563"/>
                        <a:ext cx="82581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4428" name="AutoShape 76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40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0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40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0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0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04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04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43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04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04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04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04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44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0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0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0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04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43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40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240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0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0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0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0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04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0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240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0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0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04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04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43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2404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43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6" dur="500"/>
                                        <p:tgtEl>
                                          <p:spTgt spid="2404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43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404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43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4419" grpId="0" animBg="1"/>
      <p:bldP spid="2404354" grpId="0" animBg="1"/>
      <p:bldP spid="2404356" grpId="0" autoUpdateAnimBg="0"/>
      <p:bldP spid="2404360" grpId="0" autoUpdateAnimBg="0"/>
      <p:bldP spid="2404361" grpId="0" autoUpdateAnimBg="0"/>
      <p:bldP spid="2404365" grpId="0" animBg="1" autoUpdateAnimBg="0"/>
      <p:bldP spid="2404366" grpId="0" animBg="1"/>
      <p:bldP spid="2404394" grpId="0" autoUpdateAnimBg="0"/>
      <p:bldP spid="2404395" grpId="0" autoUpdateAnimBg="0"/>
      <p:bldP spid="2404402" grpId="0" autoUpdateAnimBg="0"/>
      <p:bldP spid="2404403" grpId="0" autoUpdateAnimBg="0"/>
      <p:bldP spid="2404404" grpId="0" autoUpdateAnimBg="0"/>
      <p:bldP spid="2404405" grpId="0" autoUpdateAnimBg="0"/>
      <p:bldP spid="2404406" grpId="0" autoUpdateAnimBg="0"/>
      <p:bldP spid="2404407" grpId="0" animBg="1"/>
      <p:bldP spid="2404408" grpId="0" animBg="1"/>
      <p:bldP spid="2404409" grpId="0" animBg="1" autoUpdateAnimBg="0"/>
      <p:bldP spid="240441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417" name="Rectangle 1057"/>
          <p:cNvSpPr>
            <a:spLocks noGrp="1" noChangeArrowheads="1"/>
          </p:cNvSpPr>
          <p:nvPr>
            <p:ph type="title" idx="4294967295"/>
          </p:nvPr>
        </p:nvSpPr>
        <p:spPr>
          <a:xfrm>
            <a:off x="215900" y="298450"/>
            <a:ext cx="1090613" cy="5064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064386" name="Freeform 1026"/>
          <p:cNvSpPr>
            <a:spLocks/>
          </p:cNvSpPr>
          <p:nvPr/>
        </p:nvSpPr>
        <p:spPr bwMode="auto">
          <a:xfrm>
            <a:off x="3048000" y="2471738"/>
            <a:ext cx="2733675" cy="2236787"/>
          </a:xfrm>
          <a:custGeom>
            <a:avLst/>
            <a:gdLst>
              <a:gd name="T0" fmla="*/ 0 w 1722"/>
              <a:gd name="T1" fmla="*/ 0 h 1409"/>
              <a:gd name="T2" fmla="*/ 288 w 1722"/>
              <a:gd name="T3" fmla="*/ 780 h 1409"/>
              <a:gd name="T4" fmla="*/ 350 w 1722"/>
              <a:gd name="T5" fmla="*/ 935 h 1409"/>
              <a:gd name="T6" fmla="*/ 408 w 1722"/>
              <a:gd name="T7" fmla="*/ 1058 h 1409"/>
              <a:gd name="T8" fmla="*/ 461 w 1722"/>
              <a:gd name="T9" fmla="*/ 1158 h 1409"/>
              <a:gd name="T10" fmla="*/ 503 w 1722"/>
              <a:gd name="T11" fmla="*/ 1217 h 1409"/>
              <a:gd name="T12" fmla="*/ 545 w 1722"/>
              <a:gd name="T13" fmla="*/ 1265 h 1409"/>
              <a:gd name="T14" fmla="*/ 597 w 1722"/>
              <a:gd name="T15" fmla="*/ 1308 h 1409"/>
              <a:gd name="T16" fmla="*/ 641 w 1722"/>
              <a:gd name="T17" fmla="*/ 1343 h 1409"/>
              <a:gd name="T18" fmla="*/ 686 w 1722"/>
              <a:gd name="T19" fmla="*/ 1370 h 1409"/>
              <a:gd name="T20" fmla="*/ 726 w 1722"/>
              <a:gd name="T21" fmla="*/ 1385 h 1409"/>
              <a:gd name="T22" fmla="*/ 767 w 1722"/>
              <a:gd name="T23" fmla="*/ 1397 h 1409"/>
              <a:gd name="T24" fmla="*/ 806 w 1722"/>
              <a:gd name="T25" fmla="*/ 1404 h 1409"/>
              <a:gd name="T26" fmla="*/ 849 w 1722"/>
              <a:gd name="T27" fmla="*/ 1409 h 1409"/>
              <a:gd name="T28" fmla="*/ 885 w 1722"/>
              <a:gd name="T29" fmla="*/ 1406 h 1409"/>
              <a:gd name="T30" fmla="*/ 921 w 1722"/>
              <a:gd name="T31" fmla="*/ 1401 h 1409"/>
              <a:gd name="T32" fmla="*/ 963 w 1722"/>
              <a:gd name="T33" fmla="*/ 1392 h 1409"/>
              <a:gd name="T34" fmla="*/ 1002 w 1722"/>
              <a:gd name="T35" fmla="*/ 1379 h 1409"/>
              <a:gd name="T36" fmla="*/ 1032 w 1722"/>
              <a:gd name="T37" fmla="*/ 1367 h 1409"/>
              <a:gd name="T38" fmla="*/ 1074 w 1722"/>
              <a:gd name="T39" fmla="*/ 1340 h 1409"/>
              <a:gd name="T40" fmla="*/ 1110 w 1722"/>
              <a:gd name="T41" fmla="*/ 1314 h 1409"/>
              <a:gd name="T42" fmla="*/ 1154 w 1722"/>
              <a:gd name="T43" fmla="*/ 1277 h 1409"/>
              <a:gd name="T44" fmla="*/ 1188 w 1722"/>
              <a:gd name="T45" fmla="*/ 1242 h 1409"/>
              <a:gd name="T46" fmla="*/ 1226 w 1722"/>
              <a:gd name="T47" fmla="*/ 1197 h 1409"/>
              <a:gd name="T48" fmla="*/ 1254 w 1722"/>
              <a:gd name="T49" fmla="*/ 1152 h 1409"/>
              <a:gd name="T50" fmla="*/ 1293 w 1722"/>
              <a:gd name="T51" fmla="*/ 1082 h 1409"/>
              <a:gd name="T52" fmla="*/ 1349 w 1722"/>
              <a:gd name="T53" fmla="*/ 969 h 1409"/>
              <a:gd name="T54" fmla="*/ 1413 w 1722"/>
              <a:gd name="T55" fmla="*/ 825 h 1409"/>
              <a:gd name="T56" fmla="*/ 1497 w 1722"/>
              <a:gd name="T57" fmla="*/ 629 h 1409"/>
              <a:gd name="T58" fmla="*/ 1722 w 1722"/>
              <a:gd name="T59" fmla="*/ 27 h 1409"/>
              <a:gd name="T60" fmla="*/ 1626 w 1722"/>
              <a:gd name="T61" fmla="*/ 147 h 1409"/>
              <a:gd name="T62" fmla="*/ 1536 w 1722"/>
              <a:gd name="T63" fmla="*/ 225 h 1409"/>
              <a:gd name="T64" fmla="*/ 1458 w 1722"/>
              <a:gd name="T65" fmla="*/ 273 h 1409"/>
              <a:gd name="T66" fmla="*/ 1392 w 1722"/>
              <a:gd name="T67" fmla="*/ 306 h 1409"/>
              <a:gd name="T68" fmla="*/ 1314 w 1722"/>
              <a:gd name="T69" fmla="*/ 333 h 1409"/>
              <a:gd name="T70" fmla="*/ 1224 w 1722"/>
              <a:gd name="T71" fmla="*/ 366 h 1409"/>
              <a:gd name="T72" fmla="*/ 1131 w 1722"/>
              <a:gd name="T73" fmla="*/ 384 h 1409"/>
              <a:gd name="T74" fmla="*/ 1056 w 1722"/>
              <a:gd name="T75" fmla="*/ 399 h 1409"/>
              <a:gd name="T76" fmla="*/ 951 w 1722"/>
              <a:gd name="T77" fmla="*/ 408 h 1409"/>
              <a:gd name="T78" fmla="*/ 807 w 1722"/>
              <a:gd name="T79" fmla="*/ 408 h 1409"/>
              <a:gd name="T80" fmla="*/ 717 w 1722"/>
              <a:gd name="T81" fmla="*/ 402 h 1409"/>
              <a:gd name="T82" fmla="*/ 627 w 1722"/>
              <a:gd name="T83" fmla="*/ 384 h 1409"/>
              <a:gd name="T84" fmla="*/ 537 w 1722"/>
              <a:gd name="T85" fmla="*/ 372 h 1409"/>
              <a:gd name="T86" fmla="*/ 459 w 1722"/>
              <a:gd name="T87" fmla="*/ 357 h 1409"/>
              <a:gd name="T88" fmla="*/ 375 w 1722"/>
              <a:gd name="T89" fmla="*/ 330 h 1409"/>
              <a:gd name="T90" fmla="*/ 294 w 1722"/>
              <a:gd name="T91" fmla="*/ 291 h 1409"/>
              <a:gd name="T92" fmla="*/ 231 w 1722"/>
              <a:gd name="T93" fmla="*/ 258 h 1409"/>
              <a:gd name="T94" fmla="*/ 180 w 1722"/>
              <a:gd name="T95" fmla="*/ 225 h 1409"/>
              <a:gd name="T96" fmla="*/ 132 w 1722"/>
              <a:gd name="T97" fmla="*/ 186 h 1409"/>
              <a:gd name="T98" fmla="*/ 72 w 1722"/>
              <a:gd name="T99" fmla="*/ 126 h 1409"/>
              <a:gd name="T100" fmla="*/ 0 w 1722"/>
              <a:gd name="T101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2" h="1409">
                <a:moveTo>
                  <a:pt x="0" y="0"/>
                </a:moveTo>
                <a:lnTo>
                  <a:pt x="288" y="780"/>
                </a:lnTo>
                <a:lnTo>
                  <a:pt x="350" y="935"/>
                </a:lnTo>
                <a:lnTo>
                  <a:pt x="408" y="1058"/>
                </a:lnTo>
                <a:lnTo>
                  <a:pt x="461" y="1158"/>
                </a:lnTo>
                <a:lnTo>
                  <a:pt x="503" y="1217"/>
                </a:lnTo>
                <a:lnTo>
                  <a:pt x="545" y="1265"/>
                </a:lnTo>
                <a:lnTo>
                  <a:pt x="597" y="1308"/>
                </a:lnTo>
                <a:lnTo>
                  <a:pt x="641" y="1343"/>
                </a:lnTo>
                <a:lnTo>
                  <a:pt x="686" y="1370"/>
                </a:lnTo>
                <a:lnTo>
                  <a:pt x="726" y="1385"/>
                </a:lnTo>
                <a:lnTo>
                  <a:pt x="767" y="1397"/>
                </a:lnTo>
                <a:lnTo>
                  <a:pt x="806" y="1404"/>
                </a:lnTo>
                <a:lnTo>
                  <a:pt x="849" y="1409"/>
                </a:lnTo>
                <a:lnTo>
                  <a:pt x="885" y="1406"/>
                </a:lnTo>
                <a:lnTo>
                  <a:pt x="921" y="1401"/>
                </a:lnTo>
                <a:lnTo>
                  <a:pt x="963" y="1392"/>
                </a:lnTo>
                <a:lnTo>
                  <a:pt x="1002" y="1379"/>
                </a:lnTo>
                <a:lnTo>
                  <a:pt x="1032" y="1367"/>
                </a:lnTo>
                <a:lnTo>
                  <a:pt x="1074" y="1340"/>
                </a:lnTo>
                <a:lnTo>
                  <a:pt x="1110" y="1314"/>
                </a:lnTo>
                <a:lnTo>
                  <a:pt x="1154" y="1277"/>
                </a:lnTo>
                <a:lnTo>
                  <a:pt x="1188" y="1242"/>
                </a:lnTo>
                <a:lnTo>
                  <a:pt x="1226" y="1197"/>
                </a:lnTo>
                <a:lnTo>
                  <a:pt x="1254" y="1152"/>
                </a:lnTo>
                <a:lnTo>
                  <a:pt x="1293" y="1082"/>
                </a:lnTo>
                <a:lnTo>
                  <a:pt x="1349" y="969"/>
                </a:lnTo>
                <a:lnTo>
                  <a:pt x="1413" y="825"/>
                </a:lnTo>
                <a:lnTo>
                  <a:pt x="1497" y="629"/>
                </a:lnTo>
                <a:lnTo>
                  <a:pt x="1722" y="27"/>
                </a:lnTo>
                <a:lnTo>
                  <a:pt x="1626" y="147"/>
                </a:lnTo>
                <a:lnTo>
                  <a:pt x="1536" y="225"/>
                </a:lnTo>
                <a:lnTo>
                  <a:pt x="1458" y="273"/>
                </a:lnTo>
                <a:lnTo>
                  <a:pt x="1392" y="306"/>
                </a:lnTo>
                <a:lnTo>
                  <a:pt x="1314" y="333"/>
                </a:lnTo>
                <a:lnTo>
                  <a:pt x="1224" y="366"/>
                </a:lnTo>
                <a:lnTo>
                  <a:pt x="1131" y="384"/>
                </a:lnTo>
                <a:lnTo>
                  <a:pt x="1056" y="399"/>
                </a:lnTo>
                <a:lnTo>
                  <a:pt x="951" y="408"/>
                </a:lnTo>
                <a:lnTo>
                  <a:pt x="807" y="408"/>
                </a:lnTo>
                <a:lnTo>
                  <a:pt x="717" y="402"/>
                </a:lnTo>
                <a:lnTo>
                  <a:pt x="627" y="384"/>
                </a:lnTo>
                <a:lnTo>
                  <a:pt x="537" y="372"/>
                </a:lnTo>
                <a:lnTo>
                  <a:pt x="459" y="357"/>
                </a:lnTo>
                <a:lnTo>
                  <a:pt x="375" y="330"/>
                </a:lnTo>
                <a:lnTo>
                  <a:pt x="294" y="291"/>
                </a:lnTo>
                <a:lnTo>
                  <a:pt x="231" y="258"/>
                </a:lnTo>
                <a:lnTo>
                  <a:pt x="180" y="225"/>
                </a:lnTo>
                <a:lnTo>
                  <a:pt x="132" y="186"/>
                </a:lnTo>
                <a:lnTo>
                  <a:pt x="72" y="12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CC00">
                  <a:gamma/>
                  <a:shade val="43137"/>
                  <a:invGamma/>
                </a:srgbClr>
              </a:gs>
              <a:gs pos="50000">
                <a:srgbClr val="00CC00"/>
              </a:gs>
              <a:gs pos="100000">
                <a:srgbClr val="00CC00">
                  <a:gamma/>
                  <a:shade val="43137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387" name="Oval 1027"/>
          <p:cNvSpPr>
            <a:spLocks noChangeArrowheads="1"/>
          </p:cNvSpPr>
          <p:nvPr/>
        </p:nvSpPr>
        <p:spPr bwMode="auto">
          <a:xfrm>
            <a:off x="3048000" y="1631950"/>
            <a:ext cx="2743200" cy="1524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</a:gra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398" name="Text Box 1038"/>
          <p:cNvSpPr txBox="1">
            <a:spLocks noChangeArrowheads="1"/>
          </p:cNvSpPr>
          <p:nvPr/>
        </p:nvSpPr>
        <p:spPr bwMode="auto">
          <a:xfrm>
            <a:off x="4419600" y="2101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solidFill>
                  <a:schemeClr val="tx1"/>
                </a:solidFill>
              </a:rPr>
              <a:t>a</a:t>
            </a:r>
            <a:endParaRPr lang="en-US" altLang="zh-CN" sz="1600" b="1" i="0">
              <a:solidFill>
                <a:schemeClr val="tx1"/>
              </a:solidFill>
            </a:endParaRPr>
          </a:p>
        </p:txBody>
      </p:sp>
      <p:sp>
        <p:nvSpPr>
          <p:cNvPr id="2064418" name="Freeform 1058"/>
          <p:cNvSpPr>
            <a:spLocks/>
          </p:cNvSpPr>
          <p:nvPr/>
        </p:nvSpPr>
        <p:spPr bwMode="auto">
          <a:xfrm>
            <a:off x="4371975" y="2346325"/>
            <a:ext cx="52388" cy="1588"/>
          </a:xfrm>
          <a:custGeom>
            <a:avLst/>
            <a:gdLst>
              <a:gd name="T0" fmla="*/ 0 w 33"/>
              <a:gd name="T1" fmla="*/ 0 h 1"/>
              <a:gd name="T2" fmla="*/ 33 w 3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" h="1">
                <a:moveTo>
                  <a:pt x="0" y="0"/>
                </a:moveTo>
                <a:lnTo>
                  <a:pt x="33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64388" name="Group 1028"/>
          <p:cNvGrpSpPr>
            <a:grpSpLocks/>
          </p:cNvGrpSpPr>
          <p:nvPr/>
        </p:nvGrpSpPr>
        <p:grpSpPr bwMode="auto">
          <a:xfrm>
            <a:off x="1306513" y="1622425"/>
            <a:ext cx="6181725" cy="5026025"/>
            <a:chOff x="823" y="1022"/>
            <a:chExt cx="3894" cy="3166"/>
          </a:xfrm>
        </p:grpSpPr>
        <p:sp>
          <p:nvSpPr>
            <p:cNvPr id="2064389" name="Arc 1029"/>
            <p:cNvSpPr>
              <a:spLocks/>
            </p:cNvSpPr>
            <p:nvPr/>
          </p:nvSpPr>
          <p:spPr bwMode="auto">
            <a:xfrm>
              <a:off x="823" y="1022"/>
              <a:ext cx="3894" cy="195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58 h 21658"/>
                <a:gd name="T2" fmla="*/ 43200 w 43200"/>
                <a:gd name="T3" fmla="*/ 21600 h 21658"/>
                <a:gd name="T4" fmla="*/ 21600 w 43200"/>
                <a:gd name="T5" fmla="*/ 21600 h 2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58" fill="none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58" stroke="0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4390" name="Group 1030"/>
            <p:cNvGrpSpPr>
              <a:grpSpLocks/>
            </p:cNvGrpSpPr>
            <p:nvPr/>
          </p:nvGrpSpPr>
          <p:grpSpPr bwMode="auto">
            <a:xfrm>
              <a:off x="823" y="1028"/>
              <a:ext cx="3894" cy="3160"/>
              <a:chOff x="823" y="1028"/>
              <a:chExt cx="3894" cy="3160"/>
            </a:xfrm>
          </p:grpSpPr>
          <p:sp>
            <p:nvSpPr>
              <p:cNvPr id="2064391" name="Freeform 1031"/>
              <p:cNvSpPr>
                <a:spLocks/>
              </p:cNvSpPr>
              <p:nvPr/>
            </p:nvSpPr>
            <p:spPr bwMode="auto">
              <a:xfrm>
                <a:off x="824" y="1028"/>
                <a:ext cx="3892" cy="3160"/>
              </a:xfrm>
              <a:custGeom>
                <a:avLst/>
                <a:gdLst>
                  <a:gd name="T0" fmla="*/ 0 w 3892"/>
                  <a:gd name="T1" fmla="*/ 2040 h 3160"/>
                  <a:gd name="T2" fmla="*/ 0 w 3892"/>
                  <a:gd name="T3" fmla="*/ 1824 h 3160"/>
                  <a:gd name="T4" fmla="*/ 16 w 3892"/>
                  <a:gd name="T5" fmla="*/ 1640 h 3160"/>
                  <a:gd name="T6" fmla="*/ 96 w 3892"/>
                  <a:gd name="T7" fmla="*/ 1328 h 3160"/>
                  <a:gd name="T8" fmla="*/ 176 w 3892"/>
                  <a:gd name="T9" fmla="*/ 1112 h 3160"/>
                  <a:gd name="T10" fmla="*/ 308 w 3892"/>
                  <a:gd name="T11" fmla="*/ 884 h 3160"/>
                  <a:gd name="T12" fmla="*/ 432 w 3892"/>
                  <a:gd name="T13" fmla="*/ 728 h 3160"/>
                  <a:gd name="T14" fmla="*/ 544 w 3892"/>
                  <a:gd name="T15" fmla="*/ 588 h 3160"/>
                  <a:gd name="T16" fmla="*/ 668 w 3892"/>
                  <a:gd name="T17" fmla="*/ 464 h 3160"/>
                  <a:gd name="T18" fmla="*/ 808 w 3892"/>
                  <a:gd name="T19" fmla="*/ 364 h 3160"/>
                  <a:gd name="T20" fmla="*/ 928 w 3892"/>
                  <a:gd name="T21" fmla="*/ 284 h 3160"/>
                  <a:gd name="T22" fmla="*/ 1116 w 3892"/>
                  <a:gd name="T23" fmla="*/ 180 h 3160"/>
                  <a:gd name="T24" fmla="*/ 1288 w 3892"/>
                  <a:gd name="T25" fmla="*/ 108 h 3160"/>
                  <a:gd name="T26" fmla="*/ 1508 w 3892"/>
                  <a:gd name="T27" fmla="*/ 40 h 3160"/>
                  <a:gd name="T28" fmla="*/ 1844 w 3892"/>
                  <a:gd name="T29" fmla="*/ 0 h 3160"/>
                  <a:gd name="T30" fmla="*/ 2088 w 3892"/>
                  <a:gd name="T31" fmla="*/ 0 h 3160"/>
                  <a:gd name="T32" fmla="*/ 2372 w 3892"/>
                  <a:gd name="T33" fmla="*/ 40 h 3160"/>
                  <a:gd name="T34" fmla="*/ 2672 w 3892"/>
                  <a:gd name="T35" fmla="*/ 128 h 3160"/>
                  <a:gd name="T36" fmla="*/ 2884 w 3892"/>
                  <a:gd name="T37" fmla="*/ 232 h 3160"/>
                  <a:gd name="T38" fmla="*/ 3140 w 3892"/>
                  <a:gd name="T39" fmla="*/ 404 h 3160"/>
                  <a:gd name="T40" fmla="*/ 3332 w 3892"/>
                  <a:gd name="T41" fmla="*/ 576 h 3160"/>
                  <a:gd name="T42" fmla="*/ 3472 w 3892"/>
                  <a:gd name="T43" fmla="*/ 740 h 3160"/>
                  <a:gd name="T44" fmla="*/ 3636 w 3892"/>
                  <a:gd name="T45" fmla="*/ 972 h 3160"/>
                  <a:gd name="T46" fmla="*/ 3768 w 3892"/>
                  <a:gd name="T47" fmla="*/ 1252 h 3160"/>
                  <a:gd name="T48" fmla="*/ 3860 w 3892"/>
                  <a:gd name="T49" fmla="*/ 1560 h 3160"/>
                  <a:gd name="T50" fmla="*/ 3892 w 3892"/>
                  <a:gd name="T51" fmla="*/ 1848 h 3160"/>
                  <a:gd name="T52" fmla="*/ 3892 w 3892"/>
                  <a:gd name="T53" fmla="*/ 1980 h 3160"/>
                  <a:gd name="T54" fmla="*/ 3880 w 3892"/>
                  <a:gd name="T55" fmla="*/ 2116 h 3160"/>
                  <a:gd name="T56" fmla="*/ 3836 w 3892"/>
                  <a:gd name="T57" fmla="*/ 2256 h 3160"/>
                  <a:gd name="T58" fmla="*/ 3772 w 3892"/>
                  <a:gd name="T59" fmla="*/ 2380 h 3160"/>
                  <a:gd name="T60" fmla="*/ 3672 w 3892"/>
                  <a:gd name="T61" fmla="*/ 2508 h 3160"/>
                  <a:gd name="T62" fmla="*/ 3557 w 3892"/>
                  <a:gd name="T63" fmla="*/ 2618 h 3160"/>
                  <a:gd name="T64" fmla="*/ 3370 w 3892"/>
                  <a:gd name="T65" fmla="*/ 2762 h 3160"/>
                  <a:gd name="T66" fmla="*/ 3168 w 3892"/>
                  <a:gd name="T67" fmla="*/ 2896 h 3160"/>
                  <a:gd name="T68" fmla="*/ 2944 w 3892"/>
                  <a:gd name="T69" fmla="*/ 2988 h 3160"/>
                  <a:gd name="T70" fmla="*/ 2716 w 3892"/>
                  <a:gd name="T71" fmla="*/ 3058 h 3160"/>
                  <a:gd name="T72" fmla="*/ 2256 w 3892"/>
                  <a:gd name="T73" fmla="*/ 3148 h 3160"/>
                  <a:gd name="T74" fmla="*/ 1968 w 3892"/>
                  <a:gd name="T75" fmla="*/ 3160 h 3160"/>
                  <a:gd name="T76" fmla="*/ 1708 w 3892"/>
                  <a:gd name="T77" fmla="*/ 3152 h 3160"/>
                  <a:gd name="T78" fmla="*/ 1336 w 3892"/>
                  <a:gd name="T79" fmla="*/ 3104 h 3160"/>
                  <a:gd name="T80" fmla="*/ 1044 w 3892"/>
                  <a:gd name="T81" fmla="*/ 3024 h 3160"/>
                  <a:gd name="T82" fmla="*/ 876 w 3892"/>
                  <a:gd name="T83" fmla="*/ 2964 h 3160"/>
                  <a:gd name="T84" fmla="*/ 704 w 3892"/>
                  <a:gd name="T85" fmla="*/ 2884 h 3160"/>
                  <a:gd name="T86" fmla="*/ 548 w 3892"/>
                  <a:gd name="T87" fmla="*/ 2792 h 3160"/>
                  <a:gd name="T88" fmla="*/ 404 w 3892"/>
                  <a:gd name="T89" fmla="*/ 2692 h 3160"/>
                  <a:gd name="T90" fmla="*/ 216 w 3892"/>
                  <a:gd name="T91" fmla="*/ 2508 h 3160"/>
                  <a:gd name="T92" fmla="*/ 104 w 3892"/>
                  <a:gd name="T93" fmla="*/ 2348 h 3160"/>
                  <a:gd name="T94" fmla="*/ 32 w 3892"/>
                  <a:gd name="T95" fmla="*/ 2188 h 3160"/>
                  <a:gd name="T96" fmla="*/ 0 w 3892"/>
                  <a:gd name="T97" fmla="*/ 2040 h 3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892" h="3160">
                    <a:moveTo>
                      <a:pt x="0" y="2040"/>
                    </a:moveTo>
                    <a:lnTo>
                      <a:pt x="0" y="1824"/>
                    </a:lnTo>
                    <a:lnTo>
                      <a:pt x="16" y="1640"/>
                    </a:lnTo>
                    <a:lnTo>
                      <a:pt x="96" y="1328"/>
                    </a:lnTo>
                    <a:lnTo>
                      <a:pt x="176" y="1112"/>
                    </a:lnTo>
                    <a:lnTo>
                      <a:pt x="308" y="884"/>
                    </a:lnTo>
                    <a:lnTo>
                      <a:pt x="432" y="728"/>
                    </a:lnTo>
                    <a:lnTo>
                      <a:pt x="544" y="588"/>
                    </a:lnTo>
                    <a:lnTo>
                      <a:pt x="668" y="464"/>
                    </a:lnTo>
                    <a:lnTo>
                      <a:pt x="808" y="364"/>
                    </a:lnTo>
                    <a:lnTo>
                      <a:pt x="928" y="284"/>
                    </a:lnTo>
                    <a:lnTo>
                      <a:pt x="1116" y="180"/>
                    </a:lnTo>
                    <a:lnTo>
                      <a:pt x="1288" y="108"/>
                    </a:lnTo>
                    <a:lnTo>
                      <a:pt x="1508" y="40"/>
                    </a:lnTo>
                    <a:lnTo>
                      <a:pt x="1844" y="0"/>
                    </a:lnTo>
                    <a:lnTo>
                      <a:pt x="2088" y="0"/>
                    </a:lnTo>
                    <a:lnTo>
                      <a:pt x="2372" y="40"/>
                    </a:lnTo>
                    <a:lnTo>
                      <a:pt x="2672" y="128"/>
                    </a:lnTo>
                    <a:lnTo>
                      <a:pt x="2884" y="232"/>
                    </a:lnTo>
                    <a:lnTo>
                      <a:pt x="3140" y="404"/>
                    </a:lnTo>
                    <a:lnTo>
                      <a:pt x="3332" y="576"/>
                    </a:lnTo>
                    <a:lnTo>
                      <a:pt x="3472" y="740"/>
                    </a:lnTo>
                    <a:lnTo>
                      <a:pt x="3636" y="972"/>
                    </a:lnTo>
                    <a:lnTo>
                      <a:pt x="3768" y="1252"/>
                    </a:lnTo>
                    <a:lnTo>
                      <a:pt x="3860" y="1560"/>
                    </a:lnTo>
                    <a:lnTo>
                      <a:pt x="3892" y="1848"/>
                    </a:lnTo>
                    <a:lnTo>
                      <a:pt x="3892" y="1980"/>
                    </a:lnTo>
                    <a:lnTo>
                      <a:pt x="3880" y="2116"/>
                    </a:lnTo>
                    <a:lnTo>
                      <a:pt x="3836" y="2256"/>
                    </a:lnTo>
                    <a:lnTo>
                      <a:pt x="3772" y="2380"/>
                    </a:lnTo>
                    <a:lnTo>
                      <a:pt x="3672" y="2508"/>
                    </a:lnTo>
                    <a:lnTo>
                      <a:pt x="3557" y="2618"/>
                    </a:lnTo>
                    <a:lnTo>
                      <a:pt x="3370" y="2762"/>
                    </a:lnTo>
                    <a:lnTo>
                      <a:pt x="3168" y="2896"/>
                    </a:lnTo>
                    <a:lnTo>
                      <a:pt x="2944" y="2988"/>
                    </a:lnTo>
                    <a:lnTo>
                      <a:pt x="2716" y="3058"/>
                    </a:lnTo>
                    <a:lnTo>
                      <a:pt x="2256" y="3148"/>
                    </a:lnTo>
                    <a:lnTo>
                      <a:pt x="1968" y="3160"/>
                    </a:lnTo>
                    <a:lnTo>
                      <a:pt x="1708" y="3152"/>
                    </a:lnTo>
                    <a:lnTo>
                      <a:pt x="1336" y="3104"/>
                    </a:lnTo>
                    <a:lnTo>
                      <a:pt x="1044" y="3024"/>
                    </a:lnTo>
                    <a:lnTo>
                      <a:pt x="876" y="2964"/>
                    </a:lnTo>
                    <a:lnTo>
                      <a:pt x="704" y="2884"/>
                    </a:lnTo>
                    <a:lnTo>
                      <a:pt x="548" y="2792"/>
                    </a:lnTo>
                    <a:lnTo>
                      <a:pt x="404" y="2692"/>
                    </a:lnTo>
                    <a:lnTo>
                      <a:pt x="216" y="2508"/>
                    </a:lnTo>
                    <a:lnTo>
                      <a:pt x="104" y="2348"/>
                    </a:lnTo>
                    <a:lnTo>
                      <a:pt x="32" y="2188"/>
                    </a:lnTo>
                    <a:lnTo>
                      <a:pt x="0" y="204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33CC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FF33CC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64392" name="Group 1032"/>
              <p:cNvGrpSpPr>
                <a:grpSpLocks/>
              </p:cNvGrpSpPr>
              <p:nvPr/>
            </p:nvGrpSpPr>
            <p:grpSpPr bwMode="auto">
              <a:xfrm>
                <a:off x="823" y="1756"/>
                <a:ext cx="3894" cy="2430"/>
                <a:chOff x="823" y="1756"/>
                <a:chExt cx="3894" cy="2430"/>
              </a:xfrm>
            </p:grpSpPr>
            <p:sp>
              <p:nvSpPr>
                <p:cNvPr id="2064393" name="Arc 1033"/>
                <p:cNvSpPr>
                  <a:spLocks/>
                </p:cNvSpPr>
                <p:nvPr/>
              </p:nvSpPr>
              <p:spPr bwMode="auto">
                <a:xfrm>
                  <a:off x="823" y="1756"/>
                  <a:ext cx="3894" cy="121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58 h 21658"/>
                    <a:gd name="T2" fmla="*/ 43200 w 43200"/>
                    <a:gd name="T3" fmla="*/ 21600 h 21658"/>
                    <a:gd name="T4" fmla="*/ 21600 w 43200"/>
                    <a:gd name="T5" fmla="*/ 21600 h 21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58" fill="none" extrusionOk="0">
                      <a:moveTo>
                        <a:pt x="0" y="21657"/>
                      </a:moveTo>
                      <a:cubicBezTo>
                        <a:pt x="0" y="21638"/>
                        <a:pt x="0" y="2161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658" stroke="0" extrusionOk="0">
                      <a:moveTo>
                        <a:pt x="0" y="21657"/>
                      </a:moveTo>
                      <a:cubicBezTo>
                        <a:pt x="0" y="21638"/>
                        <a:pt x="0" y="2161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FF33CC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4394" name="Arc 1034"/>
                <p:cNvSpPr>
                  <a:spLocks/>
                </p:cNvSpPr>
                <p:nvPr/>
              </p:nvSpPr>
              <p:spPr bwMode="auto">
                <a:xfrm flipV="1">
                  <a:off x="823" y="2968"/>
                  <a:ext cx="3894" cy="121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58 h 21658"/>
                    <a:gd name="T2" fmla="*/ 43200 w 43200"/>
                    <a:gd name="T3" fmla="*/ 21600 h 21658"/>
                    <a:gd name="T4" fmla="*/ 21600 w 43200"/>
                    <a:gd name="T5" fmla="*/ 21600 h 21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58" fill="none" extrusionOk="0">
                      <a:moveTo>
                        <a:pt x="0" y="21657"/>
                      </a:moveTo>
                      <a:cubicBezTo>
                        <a:pt x="0" y="21638"/>
                        <a:pt x="0" y="2161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658" stroke="0" extrusionOk="0">
                      <a:moveTo>
                        <a:pt x="0" y="21657"/>
                      </a:moveTo>
                      <a:cubicBezTo>
                        <a:pt x="0" y="21638"/>
                        <a:pt x="0" y="2161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2064396" name="Object 1036"/>
          <p:cNvGraphicFramePr>
            <a:graphicFrameLocks noChangeAspect="1"/>
          </p:cNvGraphicFramePr>
          <p:nvPr/>
        </p:nvGraphicFramePr>
        <p:xfrm>
          <a:off x="762000" y="276225"/>
          <a:ext cx="81534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423" name="公式" r:id="rId3" imgW="4076640" imgH="482400" progId="Equation.3">
                  <p:embed/>
                </p:oleObj>
              </mc:Choice>
              <mc:Fallback>
                <p:oleObj name="公式" r:id="rId3" imgW="4076640" imgH="48240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6225"/>
                        <a:ext cx="81534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399" name="Oval 1039"/>
          <p:cNvSpPr>
            <a:spLocks noChangeArrowheads="1"/>
          </p:cNvSpPr>
          <p:nvPr/>
        </p:nvSpPr>
        <p:spPr bwMode="auto">
          <a:xfrm>
            <a:off x="3057525" y="1609725"/>
            <a:ext cx="2743200" cy="1524000"/>
          </a:xfrm>
          <a:prstGeom prst="ellipse">
            <a:avLst/>
          </a:prstGeom>
          <a:gradFill rotWithShape="0">
            <a:gsLst>
              <a:gs pos="0">
                <a:srgbClr val="FF33CC"/>
              </a:gs>
              <a:gs pos="100000">
                <a:srgbClr val="FF33CC">
                  <a:gamma/>
                  <a:tint val="38039"/>
                  <a:invGamma/>
                </a:srgbClr>
              </a:gs>
            </a:gsLst>
            <a:lin ang="5400000" scaled="1"/>
          </a:gradFill>
          <a:ln w="28575">
            <a:solidFill>
              <a:srgbClr val="FF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400" name="Oval 1040"/>
          <p:cNvSpPr>
            <a:spLocks noChangeArrowheads="1"/>
          </p:cNvSpPr>
          <p:nvPr/>
        </p:nvSpPr>
        <p:spPr bwMode="auto">
          <a:xfrm>
            <a:off x="3057525" y="1631950"/>
            <a:ext cx="2743200" cy="1524000"/>
          </a:xfrm>
          <a:prstGeom prst="ellipse">
            <a:avLst/>
          </a:prstGeom>
          <a:gradFill rotWithShape="0">
            <a:gsLst>
              <a:gs pos="0">
                <a:srgbClr val="FF33CC"/>
              </a:gs>
              <a:gs pos="100000">
                <a:srgbClr val="FF33CC">
                  <a:gamma/>
                  <a:tint val="38039"/>
                  <a:invGamma/>
                </a:srgbClr>
              </a:gs>
            </a:gsLst>
            <a:lin ang="5400000" scaled="1"/>
          </a:gradFill>
          <a:ln w="28575">
            <a:solidFill>
              <a:srgbClr val="FF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401" name="Oval 1041"/>
          <p:cNvSpPr>
            <a:spLocks noChangeArrowheads="1"/>
          </p:cNvSpPr>
          <p:nvPr/>
        </p:nvSpPr>
        <p:spPr bwMode="auto">
          <a:xfrm>
            <a:off x="3048000" y="1631950"/>
            <a:ext cx="2743200" cy="1524000"/>
          </a:xfrm>
          <a:prstGeom prst="ellipse">
            <a:avLst/>
          </a:prstGeom>
          <a:gradFill rotWithShape="0">
            <a:gsLst>
              <a:gs pos="0">
                <a:srgbClr val="FF33CC"/>
              </a:gs>
              <a:gs pos="100000">
                <a:srgbClr val="FF33CC">
                  <a:gamma/>
                  <a:tint val="38039"/>
                  <a:invGamma/>
                </a:srgbClr>
              </a:gs>
            </a:gsLst>
            <a:lin ang="5400000" scaled="1"/>
          </a:gradFill>
          <a:ln w="28575">
            <a:solidFill>
              <a:srgbClr val="FF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64419" name="Group 1059"/>
          <p:cNvGrpSpPr>
            <a:grpSpLocks/>
          </p:cNvGrpSpPr>
          <p:nvPr/>
        </p:nvGrpSpPr>
        <p:grpSpPr bwMode="auto">
          <a:xfrm>
            <a:off x="1566863" y="1116013"/>
            <a:ext cx="5919787" cy="5153025"/>
            <a:chOff x="987" y="703"/>
            <a:chExt cx="3729" cy="3246"/>
          </a:xfrm>
        </p:grpSpPr>
        <p:sp>
          <p:nvSpPr>
            <p:cNvPr id="2064403" name="Freeform 1043"/>
            <p:cNvSpPr>
              <a:spLocks/>
            </p:cNvSpPr>
            <p:nvPr/>
          </p:nvSpPr>
          <p:spPr bwMode="auto">
            <a:xfrm>
              <a:off x="1253" y="2188"/>
              <a:ext cx="3123" cy="1604"/>
            </a:xfrm>
            <a:custGeom>
              <a:avLst/>
              <a:gdLst>
                <a:gd name="T0" fmla="*/ 0 w 3123"/>
                <a:gd name="T1" fmla="*/ 0 h 1604"/>
                <a:gd name="T2" fmla="*/ 3123 w 3123"/>
                <a:gd name="T3" fmla="*/ 1604 h 1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23" h="1604">
                  <a:moveTo>
                    <a:pt x="0" y="0"/>
                  </a:moveTo>
                  <a:lnTo>
                    <a:pt x="3123" y="160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404" name="Line 1044"/>
            <p:cNvSpPr>
              <a:spLocks noChangeShapeType="1"/>
            </p:cNvSpPr>
            <p:nvPr/>
          </p:nvSpPr>
          <p:spPr bwMode="auto">
            <a:xfrm flipH="1">
              <a:off x="1175" y="2198"/>
              <a:ext cx="3117" cy="1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405" name="Text Box 1045"/>
            <p:cNvSpPr txBox="1">
              <a:spLocks noChangeArrowheads="1"/>
            </p:cNvSpPr>
            <p:nvPr/>
          </p:nvSpPr>
          <p:spPr bwMode="auto">
            <a:xfrm>
              <a:off x="4367" y="3633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064406" name="Text Box 1046"/>
            <p:cNvSpPr txBox="1">
              <a:spLocks noChangeArrowheads="1"/>
            </p:cNvSpPr>
            <p:nvPr/>
          </p:nvSpPr>
          <p:spPr bwMode="auto">
            <a:xfrm>
              <a:off x="987" y="369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64407" name="Text Box 1047"/>
            <p:cNvSpPr txBox="1">
              <a:spLocks noChangeArrowheads="1"/>
            </p:cNvSpPr>
            <p:nvPr/>
          </p:nvSpPr>
          <p:spPr bwMode="auto">
            <a:xfrm>
              <a:off x="2410" y="703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64408" name="Text Box 1048"/>
            <p:cNvSpPr txBox="1">
              <a:spLocks noChangeArrowheads="1"/>
            </p:cNvSpPr>
            <p:nvPr/>
          </p:nvSpPr>
          <p:spPr bwMode="auto">
            <a:xfrm>
              <a:off x="2470" y="2806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  <p:sp>
          <p:nvSpPr>
            <p:cNvPr id="2064409" name="Freeform 1049"/>
            <p:cNvSpPr>
              <a:spLocks/>
            </p:cNvSpPr>
            <p:nvPr/>
          </p:nvSpPr>
          <p:spPr bwMode="auto">
            <a:xfrm>
              <a:off x="2784" y="784"/>
              <a:ext cx="1" cy="2200"/>
            </a:xfrm>
            <a:custGeom>
              <a:avLst/>
              <a:gdLst>
                <a:gd name="T0" fmla="*/ 0 w 1"/>
                <a:gd name="T1" fmla="*/ 2200 h 2200"/>
                <a:gd name="T2" fmla="*/ 0 w 1"/>
                <a:gd name="T3" fmla="*/ 0 h 2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00">
                  <a:moveTo>
                    <a:pt x="0" y="2200"/>
                  </a:move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64410" name="Group 1050"/>
          <p:cNvGrpSpPr>
            <a:grpSpLocks/>
          </p:cNvGrpSpPr>
          <p:nvPr/>
        </p:nvGrpSpPr>
        <p:grpSpPr bwMode="auto">
          <a:xfrm>
            <a:off x="2368550" y="1177925"/>
            <a:ext cx="4087813" cy="5487988"/>
            <a:chOff x="1492" y="742"/>
            <a:chExt cx="2575" cy="3457"/>
          </a:xfrm>
        </p:grpSpPr>
        <p:grpSp>
          <p:nvGrpSpPr>
            <p:cNvPr id="2064411" name="Group 1051"/>
            <p:cNvGrpSpPr>
              <a:grpSpLocks/>
            </p:cNvGrpSpPr>
            <p:nvPr/>
          </p:nvGrpSpPr>
          <p:grpSpPr bwMode="auto">
            <a:xfrm>
              <a:off x="1492" y="742"/>
              <a:ext cx="2251" cy="3457"/>
              <a:chOff x="1492" y="742"/>
              <a:chExt cx="2251" cy="3457"/>
            </a:xfrm>
          </p:grpSpPr>
          <p:sp>
            <p:nvSpPr>
              <p:cNvPr id="2064412" name="Arc 1052"/>
              <p:cNvSpPr>
                <a:spLocks/>
              </p:cNvSpPr>
              <p:nvPr/>
            </p:nvSpPr>
            <p:spPr bwMode="auto">
              <a:xfrm rot="3233812" flipH="1">
                <a:off x="943" y="1967"/>
                <a:ext cx="1947" cy="849"/>
              </a:xfrm>
              <a:custGeom>
                <a:avLst/>
                <a:gdLst>
                  <a:gd name="G0" fmla="+- 0 0 0"/>
                  <a:gd name="G1" fmla="+- 1434 0 0"/>
                  <a:gd name="G2" fmla="+- 21600 0 0"/>
                  <a:gd name="T0" fmla="*/ 21552 w 21600"/>
                  <a:gd name="T1" fmla="*/ 0 h 15085"/>
                  <a:gd name="T2" fmla="*/ 16739 w 21600"/>
                  <a:gd name="T3" fmla="*/ 15085 h 15085"/>
                  <a:gd name="T4" fmla="*/ 0 w 21600"/>
                  <a:gd name="T5" fmla="*/ 1434 h 15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5085" fill="none" extrusionOk="0">
                    <a:moveTo>
                      <a:pt x="21552" y="-1"/>
                    </a:moveTo>
                    <a:cubicBezTo>
                      <a:pt x="21584" y="477"/>
                      <a:pt x="21600" y="955"/>
                      <a:pt x="21600" y="1434"/>
                    </a:cubicBezTo>
                    <a:cubicBezTo>
                      <a:pt x="21600" y="6408"/>
                      <a:pt x="19883" y="11230"/>
                      <a:pt x="16739" y="15085"/>
                    </a:cubicBezTo>
                  </a:path>
                  <a:path w="21600" h="15085" stroke="0" extrusionOk="0">
                    <a:moveTo>
                      <a:pt x="21552" y="-1"/>
                    </a:moveTo>
                    <a:cubicBezTo>
                      <a:pt x="21584" y="477"/>
                      <a:pt x="21600" y="955"/>
                      <a:pt x="21600" y="1434"/>
                    </a:cubicBezTo>
                    <a:cubicBezTo>
                      <a:pt x="21600" y="6408"/>
                      <a:pt x="19883" y="11230"/>
                      <a:pt x="16739" y="15085"/>
                    </a:cubicBezTo>
                    <a:lnTo>
                      <a:pt x="0" y="1434"/>
                    </a:lnTo>
                    <a:close/>
                  </a:path>
                </a:pathLst>
              </a:custGeom>
              <a:noFill/>
              <a:ln w="28575">
                <a:solidFill>
                  <a:srgbClr val="FF33CC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4413" name="Arc 1053"/>
              <p:cNvSpPr>
                <a:spLocks/>
              </p:cNvSpPr>
              <p:nvPr/>
            </p:nvSpPr>
            <p:spPr bwMode="auto">
              <a:xfrm rot="3233812" flipH="1">
                <a:off x="1388" y="1844"/>
                <a:ext cx="3457" cy="1253"/>
              </a:xfrm>
              <a:custGeom>
                <a:avLst/>
                <a:gdLst>
                  <a:gd name="G0" fmla="+- 16747 0 0"/>
                  <a:gd name="G1" fmla="+- 21600 0 0"/>
                  <a:gd name="G2" fmla="+- 21600 0 0"/>
                  <a:gd name="T0" fmla="*/ 0 w 38347"/>
                  <a:gd name="T1" fmla="*/ 7958 h 22276"/>
                  <a:gd name="T2" fmla="*/ 38336 w 38347"/>
                  <a:gd name="T3" fmla="*/ 22276 h 22276"/>
                  <a:gd name="T4" fmla="*/ 16747 w 38347"/>
                  <a:gd name="T5" fmla="*/ 21600 h 22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347" h="22276" fill="none" extrusionOk="0">
                    <a:moveTo>
                      <a:pt x="0" y="7958"/>
                    </a:moveTo>
                    <a:cubicBezTo>
                      <a:pt x="4102" y="2922"/>
                      <a:pt x="10252" y="-1"/>
                      <a:pt x="16747" y="0"/>
                    </a:cubicBezTo>
                    <a:cubicBezTo>
                      <a:pt x="28676" y="0"/>
                      <a:pt x="38347" y="9670"/>
                      <a:pt x="38347" y="21600"/>
                    </a:cubicBezTo>
                    <a:cubicBezTo>
                      <a:pt x="38347" y="21825"/>
                      <a:pt x="38343" y="22050"/>
                      <a:pt x="38336" y="22276"/>
                    </a:cubicBezTo>
                  </a:path>
                  <a:path w="38347" h="22276" stroke="0" extrusionOk="0">
                    <a:moveTo>
                      <a:pt x="0" y="7958"/>
                    </a:moveTo>
                    <a:cubicBezTo>
                      <a:pt x="4102" y="2922"/>
                      <a:pt x="10252" y="-1"/>
                      <a:pt x="16747" y="0"/>
                    </a:cubicBezTo>
                    <a:cubicBezTo>
                      <a:pt x="28676" y="0"/>
                      <a:pt x="38347" y="9670"/>
                      <a:pt x="38347" y="21600"/>
                    </a:cubicBezTo>
                    <a:cubicBezTo>
                      <a:pt x="38347" y="21825"/>
                      <a:pt x="38343" y="22050"/>
                      <a:pt x="38336" y="22276"/>
                    </a:cubicBezTo>
                    <a:lnTo>
                      <a:pt x="16747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4414" name="Group 1054"/>
            <p:cNvGrpSpPr>
              <a:grpSpLocks/>
            </p:cNvGrpSpPr>
            <p:nvPr/>
          </p:nvGrpSpPr>
          <p:grpSpPr bwMode="auto">
            <a:xfrm>
              <a:off x="1824" y="742"/>
              <a:ext cx="2243" cy="3446"/>
              <a:chOff x="1824" y="742"/>
              <a:chExt cx="2243" cy="3446"/>
            </a:xfrm>
          </p:grpSpPr>
          <p:sp>
            <p:nvSpPr>
              <p:cNvPr id="2064415" name="Arc 1055"/>
              <p:cNvSpPr>
                <a:spLocks/>
              </p:cNvSpPr>
              <p:nvPr/>
            </p:nvSpPr>
            <p:spPr bwMode="auto">
              <a:xfrm rot="-3233812">
                <a:off x="2684" y="1971"/>
                <a:ext cx="1917" cy="849"/>
              </a:xfrm>
              <a:custGeom>
                <a:avLst/>
                <a:gdLst>
                  <a:gd name="G0" fmla="+- 0 0 0"/>
                  <a:gd name="G1" fmla="+- 1434 0 0"/>
                  <a:gd name="G2" fmla="+- 21600 0 0"/>
                  <a:gd name="T0" fmla="*/ 21552 w 21600"/>
                  <a:gd name="T1" fmla="*/ 0 h 15085"/>
                  <a:gd name="T2" fmla="*/ 16739 w 21600"/>
                  <a:gd name="T3" fmla="*/ 15085 h 15085"/>
                  <a:gd name="T4" fmla="*/ 0 w 21600"/>
                  <a:gd name="T5" fmla="*/ 1434 h 15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5085" fill="none" extrusionOk="0">
                    <a:moveTo>
                      <a:pt x="21552" y="-1"/>
                    </a:moveTo>
                    <a:cubicBezTo>
                      <a:pt x="21584" y="477"/>
                      <a:pt x="21600" y="955"/>
                      <a:pt x="21600" y="1434"/>
                    </a:cubicBezTo>
                    <a:cubicBezTo>
                      <a:pt x="21600" y="6408"/>
                      <a:pt x="19883" y="11230"/>
                      <a:pt x="16739" y="15085"/>
                    </a:cubicBezTo>
                  </a:path>
                  <a:path w="21600" h="15085" stroke="0" extrusionOk="0">
                    <a:moveTo>
                      <a:pt x="21552" y="-1"/>
                    </a:moveTo>
                    <a:cubicBezTo>
                      <a:pt x="21584" y="477"/>
                      <a:pt x="21600" y="955"/>
                      <a:pt x="21600" y="1434"/>
                    </a:cubicBezTo>
                    <a:cubicBezTo>
                      <a:pt x="21600" y="6408"/>
                      <a:pt x="19883" y="11230"/>
                      <a:pt x="16739" y="15085"/>
                    </a:cubicBezTo>
                    <a:lnTo>
                      <a:pt x="0" y="1434"/>
                    </a:lnTo>
                    <a:close/>
                  </a:path>
                </a:pathLst>
              </a:custGeom>
              <a:noFill/>
              <a:ln w="28575">
                <a:solidFill>
                  <a:srgbClr val="FF33CC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4416" name="Arc 1056"/>
              <p:cNvSpPr>
                <a:spLocks/>
              </p:cNvSpPr>
              <p:nvPr/>
            </p:nvSpPr>
            <p:spPr bwMode="auto">
              <a:xfrm rot="-3233812">
                <a:off x="728" y="1838"/>
                <a:ext cx="3446" cy="1253"/>
              </a:xfrm>
              <a:custGeom>
                <a:avLst/>
                <a:gdLst>
                  <a:gd name="G0" fmla="+- 16747 0 0"/>
                  <a:gd name="G1" fmla="+- 21600 0 0"/>
                  <a:gd name="G2" fmla="+- 21600 0 0"/>
                  <a:gd name="T0" fmla="*/ 0 w 38347"/>
                  <a:gd name="T1" fmla="*/ 7958 h 22276"/>
                  <a:gd name="T2" fmla="*/ 38336 w 38347"/>
                  <a:gd name="T3" fmla="*/ 22276 h 22276"/>
                  <a:gd name="T4" fmla="*/ 16747 w 38347"/>
                  <a:gd name="T5" fmla="*/ 21600 h 22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347" h="22276" fill="none" extrusionOk="0">
                    <a:moveTo>
                      <a:pt x="0" y="7958"/>
                    </a:moveTo>
                    <a:cubicBezTo>
                      <a:pt x="4102" y="2922"/>
                      <a:pt x="10252" y="-1"/>
                      <a:pt x="16747" y="0"/>
                    </a:cubicBezTo>
                    <a:cubicBezTo>
                      <a:pt x="28676" y="0"/>
                      <a:pt x="38347" y="9670"/>
                      <a:pt x="38347" y="21600"/>
                    </a:cubicBezTo>
                    <a:cubicBezTo>
                      <a:pt x="38347" y="21825"/>
                      <a:pt x="38343" y="22050"/>
                      <a:pt x="38336" y="22276"/>
                    </a:cubicBezTo>
                  </a:path>
                  <a:path w="38347" h="22276" stroke="0" extrusionOk="0">
                    <a:moveTo>
                      <a:pt x="0" y="7958"/>
                    </a:moveTo>
                    <a:cubicBezTo>
                      <a:pt x="4102" y="2922"/>
                      <a:pt x="10252" y="-1"/>
                      <a:pt x="16747" y="0"/>
                    </a:cubicBezTo>
                    <a:cubicBezTo>
                      <a:pt x="28676" y="0"/>
                      <a:pt x="38347" y="9670"/>
                      <a:pt x="38347" y="21600"/>
                    </a:cubicBezTo>
                    <a:cubicBezTo>
                      <a:pt x="38347" y="21825"/>
                      <a:pt x="38343" y="22050"/>
                      <a:pt x="38336" y="22276"/>
                    </a:cubicBezTo>
                    <a:lnTo>
                      <a:pt x="16747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064421" name="AutoShape 106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6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6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6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64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4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06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06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06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386" grpId="0" animBg="1"/>
      <p:bldP spid="2064387" grpId="0" animBg="1"/>
      <p:bldP spid="2064398" grpId="0" autoUpdateAnimBg="0"/>
      <p:bldP spid="2064418" grpId="0" animBg="1"/>
      <p:bldP spid="2064399" grpId="0" animBg="1"/>
      <p:bldP spid="2064400" grpId="0" animBg="1"/>
      <p:bldP spid="206440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469" name="Rectangle 61"/>
          <p:cNvSpPr>
            <a:spLocks noChangeArrowheads="1"/>
          </p:cNvSpPr>
          <p:nvPr/>
        </p:nvSpPr>
        <p:spPr bwMode="auto">
          <a:xfrm>
            <a:off x="215900" y="298450"/>
            <a:ext cx="1090613" cy="5064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13.</a:t>
            </a:r>
            <a:endParaRPr lang="en-US" altLang="zh-CN" b="1" i="0">
              <a:solidFill>
                <a:srgbClr val="FF0000"/>
              </a:solidFill>
            </a:endParaRPr>
          </a:p>
        </p:txBody>
      </p:sp>
      <p:sp>
        <p:nvSpPr>
          <p:cNvPr id="2065410" name="Oval 2" descr="小棋盘"/>
          <p:cNvSpPr>
            <a:spLocks noChangeArrowheads="1"/>
          </p:cNvSpPr>
          <p:nvPr/>
        </p:nvSpPr>
        <p:spPr bwMode="auto">
          <a:xfrm>
            <a:off x="3038475" y="3894138"/>
            <a:ext cx="2743200" cy="1524000"/>
          </a:xfrm>
          <a:prstGeom prst="ellipse">
            <a:avLst/>
          </a:prstGeom>
          <a:pattFill prst="smCheck">
            <a:fgClr>
              <a:srgbClr val="FF0000"/>
            </a:fgClr>
            <a:bgClr>
              <a:srgbClr val="FFFFFF"/>
            </a:bgClr>
          </a:pattFill>
          <a:ln w="19050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65411" name="Group 3"/>
          <p:cNvGrpSpPr>
            <a:grpSpLocks/>
          </p:cNvGrpSpPr>
          <p:nvPr/>
        </p:nvGrpSpPr>
        <p:grpSpPr bwMode="auto">
          <a:xfrm>
            <a:off x="1566863" y="1116013"/>
            <a:ext cx="5919787" cy="5153025"/>
            <a:chOff x="987" y="703"/>
            <a:chExt cx="3729" cy="3246"/>
          </a:xfrm>
        </p:grpSpPr>
        <p:sp>
          <p:nvSpPr>
            <p:cNvPr id="2065412" name="Line 4"/>
            <p:cNvSpPr>
              <a:spLocks noChangeShapeType="1"/>
            </p:cNvSpPr>
            <p:nvPr/>
          </p:nvSpPr>
          <p:spPr bwMode="auto">
            <a:xfrm>
              <a:off x="1253" y="2188"/>
              <a:ext cx="3130" cy="16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413" name="Line 5"/>
            <p:cNvSpPr>
              <a:spLocks noChangeShapeType="1"/>
            </p:cNvSpPr>
            <p:nvPr/>
          </p:nvSpPr>
          <p:spPr bwMode="auto">
            <a:xfrm flipH="1">
              <a:off x="1175" y="2198"/>
              <a:ext cx="3117" cy="1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414" name="Text Box 6"/>
            <p:cNvSpPr txBox="1">
              <a:spLocks noChangeArrowheads="1"/>
            </p:cNvSpPr>
            <p:nvPr/>
          </p:nvSpPr>
          <p:spPr bwMode="auto">
            <a:xfrm>
              <a:off x="4367" y="3633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65415" name="Text Box 7"/>
            <p:cNvSpPr txBox="1">
              <a:spLocks noChangeArrowheads="1"/>
            </p:cNvSpPr>
            <p:nvPr/>
          </p:nvSpPr>
          <p:spPr bwMode="auto">
            <a:xfrm>
              <a:off x="987" y="369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y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65416" name="Text Box 8"/>
            <p:cNvSpPr txBox="1">
              <a:spLocks noChangeArrowheads="1"/>
            </p:cNvSpPr>
            <p:nvPr/>
          </p:nvSpPr>
          <p:spPr bwMode="auto">
            <a:xfrm>
              <a:off x="2410" y="703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65417" name="Text Box 9"/>
            <p:cNvSpPr txBox="1">
              <a:spLocks noChangeArrowheads="1"/>
            </p:cNvSpPr>
            <p:nvPr/>
          </p:nvSpPr>
          <p:spPr bwMode="auto">
            <a:xfrm>
              <a:off x="2470" y="2806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  <p:sp>
          <p:nvSpPr>
            <p:cNvPr id="2065418" name="Line 10"/>
            <p:cNvSpPr>
              <a:spLocks noChangeShapeType="1"/>
            </p:cNvSpPr>
            <p:nvPr/>
          </p:nvSpPr>
          <p:spPr bwMode="auto">
            <a:xfrm flipV="1">
              <a:off x="2769" y="789"/>
              <a:ext cx="0" cy="2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65419" name="Group 11"/>
          <p:cNvGrpSpPr>
            <a:grpSpLocks/>
          </p:cNvGrpSpPr>
          <p:nvPr/>
        </p:nvGrpSpPr>
        <p:grpSpPr bwMode="auto">
          <a:xfrm>
            <a:off x="1306513" y="2787650"/>
            <a:ext cx="6181725" cy="3857625"/>
            <a:chOff x="823" y="1756"/>
            <a:chExt cx="3894" cy="2430"/>
          </a:xfrm>
        </p:grpSpPr>
        <p:sp>
          <p:nvSpPr>
            <p:cNvPr id="2065420" name="Arc 12"/>
            <p:cNvSpPr>
              <a:spLocks/>
            </p:cNvSpPr>
            <p:nvPr/>
          </p:nvSpPr>
          <p:spPr bwMode="auto">
            <a:xfrm>
              <a:off x="823" y="1756"/>
              <a:ext cx="3894" cy="12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58 h 21658"/>
                <a:gd name="T2" fmla="*/ 43200 w 43200"/>
                <a:gd name="T3" fmla="*/ 21600 h 21658"/>
                <a:gd name="T4" fmla="*/ 21600 w 43200"/>
                <a:gd name="T5" fmla="*/ 21600 h 2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58" fill="none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58" stroke="0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33CC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5421" name="Arc 13"/>
            <p:cNvSpPr>
              <a:spLocks/>
            </p:cNvSpPr>
            <p:nvPr/>
          </p:nvSpPr>
          <p:spPr bwMode="auto">
            <a:xfrm flipV="1">
              <a:off x="823" y="2968"/>
              <a:ext cx="3894" cy="12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58 h 21658"/>
                <a:gd name="T2" fmla="*/ 43200 w 43200"/>
                <a:gd name="T3" fmla="*/ 21600 h 21658"/>
                <a:gd name="T4" fmla="*/ 21600 w 43200"/>
                <a:gd name="T5" fmla="*/ 21600 h 2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58" fill="none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58" stroke="0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33CC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65422" name="Freeform 14"/>
          <p:cNvSpPr>
            <a:spLocks/>
          </p:cNvSpPr>
          <p:nvPr/>
        </p:nvSpPr>
        <p:spPr bwMode="auto">
          <a:xfrm>
            <a:off x="3048000" y="2471738"/>
            <a:ext cx="2733675" cy="2236787"/>
          </a:xfrm>
          <a:custGeom>
            <a:avLst/>
            <a:gdLst>
              <a:gd name="T0" fmla="*/ 0 w 1722"/>
              <a:gd name="T1" fmla="*/ 0 h 1409"/>
              <a:gd name="T2" fmla="*/ 288 w 1722"/>
              <a:gd name="T3" fmla="*/ 780 h 1409"/>
              <a:gd name="T4" fmla="*/ 350 w 1722"/>
              <a:gd name="T5" fmla="*/ 935 h 1409"/>
              <a:gd name="T6" fmla="*/ 408 w 1722"/>
              <a:gd name="T7" fmla="*/ 1058 h 1409"/>
              <a:gd name="T8" fmla="*/ 461 w 1722"/>
              <a:gd name="T9" fmla="*/ 1158 h 1409"/>
              <a:gd name="T10" fmla="*/ 503 w 1722"/>
              <a:gd name="T11" fmla="*/ 1217 h 1409"/>
              <a:gd name="T12" fmla="*/ 545 w 1722"/>
              <a:gd name="T13" fmla="*/ 1265 h 1409"/>
              <a:gd name="T14" fmla="*/ 597 w 1722"/>
              <a:gd name="T15" fmla="*/ 1308 h 1409"/>
              <a:gd name="T16" fmla="*/ 641 w 1722"/>
              <a:gd name="T17" fmla="*/ 1343 h 1409"/>
              <a:gd name="T18" fmla="*/ 686 w 1722"/>
              <a:gd name="T19" fmla="*/ 1370 h 1409"/>
              <a:gd name="T20" fmla="*/ 726 w 1722"/>
              <a:gd name="T21" fmla="*/ 1385 h 1409"/>
              <a:gd name="T22" fmla="*/ 767 w 1722"/>
              <a:gd name="T23" fmla="*/ 1397 h 1409"/>
              <a:gd name="T24" fmla="*/ 806 w 1722"/>
              <a:gd name="T25" fmla="*/ 1404 h 1409"/>
              <a:gd name="T26" fmla="*/ 849 w 1722"/>
              <a:gd name="T27" fmla="*/ 1409 h 1409"/>
              <a:gd name="T28" fmla="*/ 885 w 1722"/>
              <a:gd name="T29" fmla="*/ 1406 h 1409"/>
              <a:gd name="T30" fmla="*/ 921 w 1722"/>
              <a:gd name="T31" fmla="*/ 1401 h 1409"/>
              <a:gd name="T32" fmla="*/ 963 w 1722"/>
              <a:gd name="T33" fmla="*/ 1392 h 1409"/>
              <a:gd name="T34" fmla="*/ 1002 w 1722"/>
              <a:gd name="T35" fmla="*/ 1379 h 1409"/>
              <a:gd name="T36" fmla="*/ 1032 w 1722"/>
              <a:gd name="T37" fmla="*/ 1367 h 1409"/>
              <a:gd name="T38" fmla="*/ 1074 w 1722"/>
              <a:gd name="T39" fmla="*/ 1340 h 1409"/>
              <a:gd name="T40" fmla="*/ 1110 w 1722"/>
              <a:gd name="T41" fmla="*/ 1314 h 1409"/>
              <a:gd name="T42" fmla="*/ 1154 w 1722"/>
              <a:gd name="T43" fmla="*/ 1277 h 1409"/>
              <a:gd name="T44" fmla="*/ 1188 w 1722"/>
              <a:gd name="T45" fmla="*/ 1242 h 1409"/>
              <a:gd name="T46" fmla="*/ 1226 w 1722"/>
              <a:gd name="T47" fmla="*/ 1197 h 1409"/>
              <a:gd name="T48" fmla="*/ 1254 w 1722"/>
              <a:gd name="T49" fmla="*/ 1152 h 1409"/>
              <a:gd name="T50" fmla="*/ 1293 w 1722"/>
              <a:gd name="T51" fmla="*/ 1082 h 1409"/>
              <a:gd name="T52" fmla="*/ 1349 w 1722"/>
              <a:gd name="T53" fmla="*/ 969 h 1409"/>
              <a:gd name="T54" fmla="*/ 1413 w 1722"/>
              <a:gd name="T55" fmla="*/ 825 h 1409"/>
              <a:gd name="T56" fmla="*/ 1497 w 1722"/>
              <a:gd name="T57" fmla="*/ 629 h 1409"/>
              <a:gd name="T58" fmla="*/ 1722 w 1722"/>
              <a:gd name="T59" fmla="*/ 27 h 1409"/>
              <a:gd name="T60" fmla="*/ 1626 w 1722"/>
              <a:gd name="T61" fmla="*/ 147 h 1409"/>
              <a:gd name="T62" fmla="*/ 1536 w 1722"/>
              <a:gd name="T63" fmla="*/ 225 h 1409"/>
              <a:gd name="T64" fmla="*/ 1458 w 1722"/>
              <a:gd name="T65" fmla="*/ 273 h 1409"/>
              <a:gd name="T66" fmla="*/ 1392 w 1722"/>
              <a:gd name="T67" fmla="*/ 306 h 1409"/>
              <a:gd name="T68" fmla="*/ 1314 w 1722"/>
              <a:gd name="T69" fmla="*/ 333 h 1409"/>
              <a:gd name="T70" fmla="*/ 1224 w 1722"/>
              <a:gd name="T71" fmla="*/ 366 h 1409"/>
              <a:gd name="T72" fmla="*/ 1131 w 1722"/>
              <a:gd name="T73" fmla="*/ 384 h 1409"/>
              <a:gd name="T74" fmla="*/ 1056 w 1722"/>
              <a:gd name="T75" fmla="*/ 399 h 1409"/>
              <a:gd name="T76" fmla="*/ 951 w 1722"/>
              <a:gd name="T77" fmla="*/ 408 h 1409"/>
              <a:gd name="T78" fmla="*/ 807 w 1722"/>
              <a:gd name="T79" fmla="*/ 408 h 1409"/>
              <a:gd name="T80" fmla="*/ 717 w 1722"/>
              <a:gd name="T81" fmla="*/ 402 h 1409"/>
              <a:gd name="T82" fmla="*/ 627 w 1722"/>
              <a:gd name="T83" fmla="*/ 384 h 1409"/>
              <a:gd name="T84" fmla="*/ 537 w 1722"/>
              <a:gd name="T85" fmla="*/ 372 h 1409"/>
              <a:gd name="T86" fmla="*/ 459 w 1722"/>
              <a:gd name="T87" fmla="*/ 357 h 1409"/>
              <a:gd name="T88" fmla="*/ 375 w 1722"/>
              <a:gd name="T89" fmla="*/ 330 h 1409"/>
              <a:gd name="T90" fmla="*/ 294 w 1722"/>
              <a:gd name="T91" fmla="*/ 291 h 1409"/>
              <a:gd name="T92" fmla="*/ 231 w 1722"/>
              <a:gd name="T93" fmla="*/ 258 h 1409"/>
              <a:gd name="T94" fmla="*/ 180 w 1722"/>
              <a:gd name="T95" fmla="*/ 225 h 1409"/>
              <a:gd name="T96" fmla="*/ 132 w 1722"/>
              <a:gd name="T97" fmla="*/ 186 h 1409"/>
              <a:gd name="T98" fmla="*/ 72 w 1722"/>
              <a:gd name="T99" fmla="*/ 126 h 1409"/>
              <a:gd name="T100" fmla="*/ 0 w 1722"/>
              <a:gd name="T101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2" h="1409">
                <a:moveTo>
                  <a:pt x="0" y="0"/>
                </a:moveTo>
                <a:lnTo>
                  <a:pt x="288" y="780"/>
                </a:lnTo>
                <a:lnTo>
                  <a:pt x="350" y="935"/>
                </a:lnTo>
                <a:lnTo>
                  <a:pt x="408" y="1058"/>
                </a:lnTo>
                <a:lnTo>
                  <a:pt x="461" y="1158"/>
                </a:lnTo>
                <a:lnTo>
                  <a:pt x="503" y="1217"/>
                </a:lnTo>
                <a:lnTo>
                  <a:pt x="545" y="1265"/>
                </a:lnTo>
                <a:lnTo>
                  <a:pt x="597" y="1308"/>
                </a:lnTo>
                <a:lnTo>
                  <a:pt x="641" y="1343"/>
                </a:lnTo>
                <a:lnTo>
                  <a:pt x="686" y="1370"/>
                </a:lnTo>
                <a:lnTo>
                  <a:pt x="726" y="1385"/>
                </a:lnTo>
                <a:lnTo>
                  <a:pt x="767" y="1397"/>
                </a:lnTo>
                <a:lnTo>
                  <a:pt x="806" y="1404"/>
                </a:lnTo>
                <a:lnTo>
                  <a:pt x="849" y="1409"/>
                </a:lnTo>
                <a:lnTo>
                  <a:pt x="885" y="1406"/>
                </a:lnTo>
                <a:lnTo>
                  <a:pt x="921" y="1401"/>
                </a:lnTo>
                <a:lnTo>
                  <a:pt x="963" y="1392"/>
                </a:lnTo>
                <a:lnTo>
                  <a:pt x="1002" y="1379"/>
                </a:lnTo>
                <a:lnTo>
                  <a:pt x="1032" y="1367"/>
                </a:lnTo>
                <a:lnTo>
                  <a:pt x="1074" y="1340"/>
                </a:lnTo>
                <a:lnTo>
                  <a:pt x="1110" y="1314"/>
                </a:lnTo>
                <a:lnTo>
                  <a:pt x="1154" y="1277"/>
                </a:lnTo>
                <a:lnTo>
                  <a:pt x="1188" y="1242"/>
                </a:lnTo>
                <a:lnTo>
                  <a:pt x="1226" y="1197"/>
                </a:lnTo>
                <a:lnTo>
                  <a:pt x="1254" y="1152"/>
                </a:lnTo>
                <a:lnTo>
                  <a:pt x="1293" y="1082"/>
                </a:lnTo>
                <a:lnTo>
                  <a:pt x="1349" y="969"/>
                </a:lnTo>
                <a:lnTo>
                  <a:pt x="1413" y="825"/>
                </a:lnTo>
                <a:lnTo>
                  <a:pt x="1497" y="629"/>
                </a:lnTo>
                <a:lnTo>
                  <a:pt x="1722" y="27"/>
                </a:lnTo>
                <a:lnTo>
                  <a:pt x="1626" y="147"/>
                </a:lnTo>
                <a:lnTo>
                  <a:pt x="1536" y="225"/>
                </a:lnTo>
                <a:lnTo>
                  <a:pt x="1458" y="273"/>
                </a:lnTo>
                <a:lnTo>
                  <a:pt x="1392" y="306"/>
                </a:lnTo>
                <a:lnTo>
                  <a:pt x="1314" y="333"/>
                </a:lnTo>
                <a:lnTo>
                  <a:pt x="1224" y="366"/>
                </a:lnTo>
                <a:lnTo>
                  <a:pt x="1131" y="384"/>
                </a:lnTo>
                <a:lnTo>
                  <a:pt x="1056" y="399"/>
                </a:lnTo>
                <a:lnTo>
                  <a:pt x="951" y="408"/>
                </a:lnTo>
                <a:lnTo>
                  <a:pt x="807" y="408"/>
                </a:lnTo>
                <a:lnTo>
                  <a:pt x="717" y="402"/>
                </a:lnTo>
                <a:lnTo>
                  <a:pt x="627" y="384"/>
                </a:lnTo>
                <a:lnTo>
                  <a:pt x="537" y="372"/>
                </a:lnTo>
                <a:lnTo>
                  <a:pt x="459" y="357"/>
                </a:lnTo>
                <a:lnTo>
                  <a:pt x="375" y="330"/>
                </a:lnTo>
                <a:lnTo>
                  <a:pt x="294" y="291"/>
                </a:lnTo>
                <a:lnTo>
                  <a:pt x="231" y="258"/>
                </a:lnTo>
                <a:lnTo>
                  <a:pt x="180" y="225"/>
                </a:lnTo>
                <a:lnTo>
                  <a:pt x="132" y="186"/>
                </a:lnTo>
                <a:lnTo>
                  <a:pt x="72" y="12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CC00">
                  <a:gamma/>
                  <a:shade val="43137"/>
                  <a:invGamma/>
                </a:srgbClr>
              </a:gs>
              <a:gs pos="50000">
                <a:srgbClr val="00CC00"/>
              </a:gs>
              <a:gs pos="100000">
                <a:srgbClr val="00CC00">
                  <a:gamma/>
                  <a:shade val="43137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5423" name="Oval 15"/>
          <p:cNvSpPr>
            <a:spLocks noChangeArrowheads="1"/>
          </p:cNvSpPr>
          <p:nvPr/>
        </p:nvSpPr>
        <p:spPr bwMode="auto">
          <a:xfrm>
            <a:off x="3048000" y="1631950"/>
            <a:ext cx="2743200" cy="1524000"/>
          </a:xfrm>
          <a:prstGeom prst="ellipse">
            <a:avLst/>
          </a:prstGeom>
          <a:gradFill rotWithShape="0">
            <a:gsLst>
              <a:gs pos="0">
                <a:srgbClr val="FF33CC"/>
              </a:gs>
              <a:gs pos="100000">
                <a:srgbClr val="FF33CC">
                  <a:gamma/>
                  <a:tint val="38039"/>
                  <a:invGamma/>
                </a:srgbClr>
              </a:gs>
            </a:gsLst>
            <a:lin ang="5400000" scaled="1"/>
          </a:gradFill>
          <a:ln w="28575">
            <a:solidFill>
              <a:srgbClr val="FF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5424" name="Arc 16"/>
          <p:cNvSpPr>
            <a:spLocks/>
          </p:cNvSpPr>
          <p:nvPr/>
        </p:nvSpPr>
        <p:spPr bwMode="auto">
          <a:xfrm>
            <a:off x="1306513" y="1622425"/>
            <a:ext cx="6181725" cy="3098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58 h 21658"/>
              <a:gd name="T2" fmla="*/ 43200 w 43200"/>
              <a:gd name="T3" fmla="*/ 21600 h 21658"/>
              <a:gd name="T4" fmla="*/ 21600 w 43200"/>
              <a:gd name="T5" fmla="*/ 21600 h 2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58" fill="none" extrusionOk="0">
                <a:moveTo>
                  <a:pt x="0" y="21657"/>
                </a:moveTo>
                <a:cubicBezTo>
                  <a:pt x="0" y="21638"/>
                  <a:pt x="0" y="216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58" stroke="0" extrusionOk="0">
                <a:moveTo>
                  <a:pt x="0" y="21657"/>
                </a:moveTo>
                <a:cubicBezTo>
                  <a:pt x="0" y="21638"/>
                  <a:pt x="0" y="216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33CC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065425" name="Group 17"/>
          <p:cNvGrpSpPr>
            <a:grpSpLocks/>
          </p:cNvGrpSpPr>
          <p:nvPr/>
        </p:nvGrpSpPr>
        <p:grpSpPr bwMode="auto">
          <a:xfrm>
            <a:off x="2747963" y="1487488"/>
            <a:ext cx="3300412" cy="5487987"/>
            <a:chOff x="1731" y="937"/>
            <a:chExt cx="2079" cy="3457"/>
          </a:xfrm>
        </p:grpSpPr>
        <p:sp>
          <p:nvSpPr>
            <p:cNvPr id="2065426" name="Arc 18"/>
            <p:cNvSpPr>
              <a:spLocks/>
            </p:cNvSpPr>
            <p:nvPr/>
          </p:nvSpPr>
          <p:spPr bwMode="auto">
            <a:xfrm rot="-3233812">
              <a:off x="994" y="1674"/>
              <a:ext cx="3457" cy="1983"/>
            </a:xfrm>
            <a:custGeom>
              <a:avLst/>
              <a:gdLst>
                <a:gd name="G0" fmla="+- 16747 0 0"/>
                <a:gd name="G1" fmla="+- 21600 0 0"/>
                <a:gd name="G2" fmla="+- 21600 0 0"/>
                <a:gd name="T0" fmla="*/ 0 w 38347"/>
                <a:gd name="T1" fmla="*/ 7958 h 35251"/>
                <a:gd name="T2" fmla="*/ 33486 w 38347"/>
                <a:gd name="T3" fmla="*/ 35251 h 35251"/>
                <a:gd name="T4" fmla="*/ 16747 w 38347"/>
                <a:gd name="T5" fmla="*/ 21600 h 3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47" h="35251" fill="none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</a:path>
                <a:path w="38347" h="35251" stroke="0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  <a:lnTo>
                    <a:pt x="16747" y="21600"/>
                  </a:lnTo>
                  <a:close/>
                </a:path>
              </a:pathLst>
            </a:custGeom>
            <a:noFill/>
            <a:ln w="28575">
              <a:solidFill>
                <a:srgbClr val="FF33CC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5427" name="Arc 19"/>
            <p:cNvSpPr>
              <a:spLocks/>
            </p:cNvSpPr>
            <p:nvPr/>
          </p:nvSpPr>
          <p:spPr bwMode="auto">
            <a:xfrm rot="3233812" flipH="1">
              <a:off x="1090" y="1674"/>
              <a:ext cx="3457" cy="1983"/>
            </a:xfrm>
            <a:custGeom>
              <a:avLst/>
              <a:gdLst>
                <a:gd name="G0" fmla="+- 16747 0 0"/>
                <a:gd name="G1" fmla="+- 21600 0 0"/>
                <a:gd name="G2" fmla="+- 21600 0 0"/>
                <a:gd name="T0" fmla="*/ 0 w 38347"/>
                <a:gd name="T1" fmla="*/ 7958 h 35251"/>
                <a:gd name="T2" fmla="*/ 33486 w 38347"/>
                <a:gd name="T3" fmla="*/ 35251 h 35251"/>
                <a:gd name="T4" fmla="*/ 16747 w 38347"/>
                <a:gd name="T5" fmla="*/ 21600 h 3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47" h="35251" fill="none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</a:path>
                <a:path w="38347" h="35251" stroke="0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  <a:lnTo>
                    <a:pt x="16747" y="21600"/>
                  </a:lnTo>
                  <a:close/>
                </a:path>
              </a:pathLst>
            </a:custGeom>
            <a:noFill/>
            <a:ln w="28575">
              <a:solidFill>
                <a:srgbClr val="FF33CC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65428" name="Text Box 20"/>
          <p:cNvSpPr txBox="1">
            <a:spLocks noChangeArrowheads="1"/>
          </p:cNvSpPr>
          <p:nvPr/>
        </p:nvSpPr>
        <p:spPr bwMode="auto">
          <a:xfrm>
            <a:off x="4216400" y="489585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D</a:t>
            </a:r>
            <a:endParaRPr lang="en-US" altLang="zh-CN" sz="2000" b="1" i="0">
              <a:solidFill>
                <a:schemeClr val="tx1"/>
              </a:solidFill>
            </a:endParaRPr>
          </a:p>
        </p:txBody>
      </p:sp>
      <p:sp>
        <p:nvSpPr>
          <p:cNvPr id="2065429" name="Text Box 21"/>
          <p:cNvSpPr txBox="1">
            <a:spLocks noChangeArrowheads="1"/>
          </p:cNvSpPr>
          <p:nvPr/>
        </p:nvSpPr>
        <p:spPr bwMode="auto">
          <a:xfrm>
            <a:off x="5942013" y="969963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 altLang="zh-CN" i="0">
                <a:solidFill>
                  <a:schemeClr val="tx1"/>
                </a:solidFill>
              </a:rPr>
              <a:t> =</a:t>
            </a:r>
            <a:endParaRPr lang="en-US" altLang="zh-CN" sz="2000" b="1" i="0">
              <a:solidFill>
                <a:schemeClr val="tx1"/>
              </a:solidFill>
            </a:endParaRPr>
          </a:p>
        </p:txBody>
      </p:sp>
      <p:graphicFrame>
        <p:nvGraphicFramePr>
          <p:cNvPr id="2065430" name="Object 22"/>
          <p:cNvGraphicFramePr>
            <a:graphicFrameLocks noChangeAspect="1"/>
          </p:cNvGraphicFramePr>
          <p:nvPr/>
        </p:nvGraphicFramePr>
        <p:xfrm>
          <a:off x="6475413" y="1019175"/>
          <a:ext cx="3333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85" name="公式" r:id="rId3" imgW="177480" imgH="215640" progId="Equation.3">
                  <p:embed/>
                </p:oleObj>
              </mc:Choice>
              <mc:Fallback>
                <p:oleObj name="公式" r:id="rId3" imgW="17748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1019175"/>
                        <a:ext cx="3333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431" name="Object 23"/>
          <p:cNvGraphicFramePr>
            <a:graphicFrameLocks noChangeAspect="1"/>
          </p:cNvGraphicFramePr>
          <p:nvPr/>
        </p:nvGraphicFramePr>
        <p:xfrm>
          <a:off x="6773863" y="1011238"/>
          <a:ext cx="5937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86" name="公式" r:id="rId5" imgW="317160" imgH="215640" progId="Equation.3">
                  <p:embed/>
                </p:oleObj>
              </mc:Choice>
              <mc:Fallback>
                <p:oleObj name="公式" r:id="rId5" imgW="31716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863" y="1011238"/>
                        <a:ext cx="5937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432" name="Text Box 24"/>
          <p:cNvSpPr txBox="1">
            <a:spLocks noChangeArrowheads="1"/>
          </p:cNvSpPr>
          <p:nvPr/>
        </p:nvSpPr>
        <p:spPr bwMode="auto">
          <a:xfrm>
            <a:off x="5664200" y="1562100"/>
            <a:ext cx="134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 b="1" i="0">
                <a:solidFill>
                  <a:schemeClr val="tx1"/>
                </a:solidFill>
              </a:rPr>
              <a:t>共同的 </a:t>
            </a:r>
            <a:r>
              <a:rPr lang="en-US" altLang="zh-CN" sz="2000" b="1">
                <a:solidFill>
                  <a:srgbClr val="FF3300"/>
                </a:solidFill>
              </a:rPr>
              <a:t>D</a:t>
            </a:r>
            <a:r>
              <a:rPr lang="en-US" altLang="zh-CN" sz="2000" b="1" i="0">
                <a:solidFill>
                  <a:srgbClr val="FF3300"/>
                </a:solidFill>
              </a:rPr>
              <a:t> :</a:t>
            </a:r>
            <a:endParaRPr lang="en-US" altLang="zh-CN" sz="2000" b="1" i="0">
              <a:solidFill>
                <a:schemeClr val="tx1"/>
              </a:solidFill>
            </a:endParaRPr>
          </a:p>
        </p:txBody>
      </p:sp>
      <p:graphicFrame>
        <p:nvGraphicFramePr>
          <p:cNvPr id="2065433" name="Object 25"/>
          <p:cNvGraphicFramePr>
            <a:graphicFrameLocks noChangeAspect="1"/>
          </p:cNvGraphicFramePr>
          <p:nvPr/>
        </p:nvGraphicFramePr>
        <p:xfrm>
          <a:off x="6945313" y="1404938"/>
          <a:ext cx="19923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87" name="公式" r:id="rId7" imgW="1358640" imgH="558720" progId="Equation.3">
                  <p:embed/>
                </p:oleObj>
              </mc:Choice>
              <mc:Fallback>
                <p:oleObj name="公式" r:id="rId7" imgW="1358640" imgH="5587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1404938"/>
                        <a:ext cx="199231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434" name="Object 26"/>
          <p:cNvGraphicFramePr>
            <a:graphicFrameLocks noChangeAspect="1"/>
          </p:cNvGraphicFramePr>
          <p:nvPr/>
        </p:nvGraphicFramePr>
        <p:xfrm>
          <a:off x="5111750" y="5297488"/>
          <a:ext cx="38576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88" name="公式" r:id="rId9" imgW="304560" imgH="215640" progId="Equation.3">
                  <p:embed/>
                </p:oleObj>
              </mc:Choice>
              <mc:Fallback>
                <p:oleObj name="公式" r:id="rId9" imgW="304560" imgH="215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5297488"/>
                        <a:ext cx="385763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435" name="Object 27"/>
          <p:cNvGraphicFramePr>
            <a:graphicFrameLocks noChangeAspect="1"/>
          </p:cNvGraphicFramePr>
          <p:nvPr/>
        </p:nvGraphicFramePr>
        <p:xfrm>
          <a:off x="7010400" y="2308225"/>
          <a:ext cx="20256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89" name="公式" r:id="rId11" imgW="1231560" imgH="457200" progId="Equation.3">
                  <p:embed/>
                </p:oleObj>
              </mc:Choice>
              <mc:Fallback>
                <p:oleObj name="公式" r:id="rId11" imgW="123156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308225"/>
                        <a:ext cx="20256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436" name="Object 28"/>
          <p:cNvGraphicFramePr>
            <a:graphicFrameLocks noChangeAspect="1"/>
          </p:cNvGraphicFramePr>
          <p:nvPr/>
        </p:nvGraphicFramePr>
        <p:xfrm>
          <a:off x="4500563" y="3544888"/>
          <a:ext cx="3587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90" name="公式" r:id="rId13" imgW="190440" imgH="215640" progId="Equation.3">
                  <p:embed/>
                </p:oleObj>
              </mc:Choice>
              <mc:Fallback>
                <p:oleObj name="公式" r:id="rId13" imgW="190440" imgH="215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544888"/>
                        <a:ext cx="3587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437" name="Object 29"/>
          <p:cNvGraphicFramePr>
            <a:graphicFrameLocks noChangeAspect="1"/>
          </p:cNvGraphicFramePr>
          <p:nvPr/>
        </p:nvGraphicFramePr>
        <p:xfrm>
          <a:off x="4494213" y="3551238"/>
          <a:ext cx="3587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91" name="公式" r:id="rId15" imgW="190440" imgH="215640" progId="Equation.3">
                  <p:embed/>
                </p:oleObj>
              </mc:Choice>
              <mc:Fallback>
                <p:oleObj name="公式" r:id="rId15" imgW="190440" imgH="215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3551238"/>
                        <a:ext cx="3587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438" name="Object 30"/>
          <p:cNvGraphicFramePr>
            <a:graphicFrameLocks noChangeAspect="1"/>
          </p:cNvGraphicFramePr>
          <p:nvPr/>
        </p:nvGraphicFramePr>
        <p:xfrm>
          <a:off x="4479925" y="3551238"/>
          <a:ext cx="3794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92" name="公式" r:id="rId16" imgW="203040" imgH="215640" progId="Equation.3">
                  <p:embed/>
                </p:oleObj>
              </mc:Choice>
              <mc:Fallback>
                <p:oleObj name="公式" r:id="rId16" imgW="203040" imgH="215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3551238"/>
                        <a:ext cx="3794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439" name="Object 31"/>
          <p:cNvGraphicFramePr>
            <a:graphicFrameLocks noChangeAspect="1"/>
          </p:cNvGraphicFramePr>
          <p:nvPr/>
        </p:nvGraphicFramePr>
        <p:xfrm>
          <a:off x="4519613" y="2530475"/>
          <a:ext cx="3317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93" name="公式" r:id="rId18" imgW="177480" imgH="215640" progId="Equation.3">
                  <p:embed/>
                </p:oleObj>
              </mc:Choice>
              <mc:Fallback>
                <p:oleObj name="公式" r:id="rId18" imgW="177480" imgH="215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2530475"/>
                        <a:ext cx="3317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440" name="Text Box 32"/>
          <p:cNvSpPr txBox="1">
            <a:spLocks noChangeArrowheads="1"/>
          </p:cNvSpPr>
          <p:nvPr/>
        </p:nvSpPr>
        <p:spPr bwMode="auto">
          <a:xfrm>
            <a:off x="8755063" y="27813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pSp>
        <p:nvGrpSpPr>
          <p:cNvPr id="2065441" name="Group 33"/>
          <p:cNvGrpSpPr>
            <a:grpSpLocks/>
          </p:cNvGrpSpPr>
          <p:nvPr/>
        </p:nvGrpSpPr>
        <p:grpSpPr bwMode="auto">
          <a:xfrm>
            <a:off x="3041650" y="2457450"/>
            <a:ext cx="2751138" cy="2952750"/>
            <a:chOff x="1916" y="1548"/>
            <a:chExt cx="1733" cy="1860"/>
          </a:xfrm>
        </p:grpSpPr>
        <p:grpSp>
          <p:nvGrpSpPr>
            <p:cNvPr id="2065442" name="Group 34"/>
            <p:cNvGrpSpPr>
              <a:grpSpLocks/>
            </p:cNvGrpSpPr>
            <p:nvPr/>
          </p:nvGrpSpPr>
          <p:grpSpPr bwMode="auto">
            <a:xfrm>
              <a:off x="2028" y="1746"/>
              <a:ext cx="1513" cy="1662"/>
              <a:chOff x="2028" y="1746"/>
              <a:chExt cx="1513" cy="1662"/>
            </a:xfrm>
          </p:grpSpPr>
          <p:sp>
            <p:nvSpPr>
              <p:cNvPr id="2065443" name="Freeform 35"/>
              <p:cNvSpPr>
                <a:spLocks/>
              </p:cNvSpPr>
              <p:nvPr/>
            </p:nvSpPr>
            <p:spPr bwMode="auto">
              <a:xfrm>
                <a:off x="2028" y="1752"/>
                <a:ext cx="4" cy="1424"/>
              </a:xfrm>
              <a:custGeom>
                <a:avLst/>
                <a:gdLst>
                  <a:gd name="T0" fmla="*/ 0 w 4"/>
                  <a:gd name="T1" fmla="*/ 0 h 1424"/>
                  <a:gd name="T2" fmla="*/ 4 w 4"/>
                  <a:gd name="T3" fmla="*/ 1424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1424">
                    <a:moveTo>
                      <a:pt x="0" y="0"/>
                    </a:moveTo>
                    <a:lnTo>
                      <a:pt x="4" y="1424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5444" name="Freeform 36"/>
              <p:cNvSpPr>
                <a:spLocks/>
              </p:cNvSpPr>
              <p:nvPr/>
            </p:nvSpPr>
            <p:spPr bwMode="auto">
              <a:xfrm>
                <a:off x="3540" y="1746"/>
                <a:ext cx="1" cy="1418"/>
              </a:xfrm>
              <a:custGeom>
                <a:avLst/>
                <a:gdLst>
                  <a:gd name="T0" fmla="*/ 0 w 1"/>
                  <a:gd name="T1" fmla="*/ 0 h 1418"/>
                  <a:gd name="T2" fmla="*/ 0 w 1"/>
                  <a:gd name="T3" fmla="*/ 1418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8">
                    <a:moveTo>
                      <a:pt x="0" y="0"/>
                    </a:moveTo>
                    <a:lnTo>
                      <a:pt x="0" y="1418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5445" name="Freeform 37"/>
              <p:cNvSpPr>
                <a:spLocks/>
              </p:cNvSpPr>
              <p:nvPr/>
            </p:nvSpPr>
            <p:spPr bwMode="auto">
              <a:xfrm>
                <a:off x="2132" y="1832"/>
                <a:ext cx="8" cy="1424"/>
              </a:xfrm>
              <a:custGeom>
                <a:avLst/>
                <a:gdLst>
                  <a:gd name="T0" fmla="*/ 0 w 8"/>
                  <a:gd name="T1" fmla="*/ 0 h 1424"/>
                  <a:gd name="T2" fmla="*/ 8 w 8"/>
                  <a:gd name="T3" fmla="*/ 1424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" h="1424">
                    <a:moveTo>
                      <a:pt x="0" y="0"/>
                    </a:moveTo>
                    <a:lnTo>
                      <a:pt x="8" y="1424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5446" name="Freeform 38"/>
              <p:cNvSpPr>
                <a:spLocks/>
              </p:cNvSpPr>
              <p:nvPr/>
            </p:nvSpPr>
            <p:spPr bwMode="auto">
              <a:xfrm>
                <a:off x="2240" y="1892"/>
                <a:ext cx="4" cy="1420"/>
              </a:xfrm>
              <a:custGeom>
                <a:avLst/>
                <a:gdLst>
                  <a:gd name="T0" fmla="*/ 0 w 4"/>
                  <a:gd name="T1" fmla="*/ 0 h 1420"/>
                  <a:gd name="T2" fmla="*/ 4 w 4"/>
                  <a:gd name="T3" fmla="*/ 1420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1420">
                    <a:moveTo>
                      <a:pt x="0" y="0"/>
                    </a:moveTo>
                    <a:lnTo>
                      <a:pt x="4" y="1420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5447" name="Line 39"/>
              <p:cNvSpPr>
                <a:spLocks noChangeShapeType="1"/>
              </p:cNvSpPr>
              <p:nvPr/>
            </p:nvSpPr>
            <p:spPr bwMode="auto">
              <a:xfrm>
                <a:off x="2349" y="1942"/>
                <a:ext cx="0" cy="1423"/>
              </a:xfrm>
              <a:prstGeom prst="line">
                <a:avLst/>
              </a:prstGeom>
              <a:noFill/>
              <a:ln w="38100" cap="rnd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5448" name="Line 40"/>
              <p:cNvSpPr>
                <a:spLocks noChangeShapeType="1"/>
              </p:cNvSpPr>
              <p:nvPr/>
            </p:nvSpPr>
            <p:spPr bwMode="auto">
              <a:xfrm>
                <a:off x="2455" y="1966"/>
                <a:ext cx="0" cy="1404"/>
              </a:xfrm>
              <a:prstGeom prst="line">
                <a:avLst/>
              </a:prstGeom>
              <a:noFill/>
              <a:ln w="38100" cap="rnd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5449" name="Line 41"/>
              <p:cNvSpPr>
                <a:spLocks noChangeShapeType="1"/>
              </p:cNvSpPr>
              <p:nvPr/>
            </p:nvSpPr>
            <p:spPr bwMode="auto">
              <a:xfrm>
                <a:off x="2562" y="2004"/>
                <a:ext cx="0" cy="1404"/>
              </a:xfrm>
              <a:prstGeom prst="line">
                <a:avLst/>
              </a:prstGeom>
              <a:noFill/>
              <a:ln w="38100" cap="rnd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5450" name="Line 42"/>
              <p:cNvSpPr>
                <a:spLocks noChangeShapeType="1"/>
              </p:cNvSpPr>
              <p:nvPr/>
            </p:nvSpPr>
            <p:spPr bwMode="auto">
              <a:xfrm>
                <a:off x="2668" y="2004"/>
                <a:ext cx="0" cy="1404"/>
              </a:xfrm>
              <a:prstGeom prst="line">
                <a:avLst/>
              </a:prstGeom>
              <a:noFill/>
              <a:ln w="38100" cap="rnd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5451" name="Freeform 43"/>
              <p:cNvSpPr>
                <a:spLocks/>
              </p:cNvSpPr>
              <p:nvPr/>
            </p:nvSpPr>
            <p:spPr bwMode="auto">
              <a:xfrm>
                <a:off x="2774" y="1998"/>
                <a:ext cx="6" cy="1402"/>
              </a:xfrm>
              <a:custGeom>
                <a:avLst/>
                <a:gdLst>
                  <a:gd name="T0" fmla="*/ 6 w 6"/>
                  <a:gd name="T1" fmla="*/ 0 h 1402"/>
                  <a:gd name="T2" fmla="*/ 0 w 6"/>
                  <a:gd name="T3" fmla="*/ 1402 h 1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" h="1402">
                    <a:moveTo>
                      <a:pt x="6" y="0"/>
                    </a:moveTo>
                    <a:lnTo>
                      <a:pt x="0" y="1402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5452" name="Freeform 44"/>
              <p:cNvSpPr>
                <a:spLocks/>
              </p:cNvSpPr>
              <p:nvPr/>
            </p:nvSpPr>
            <p:spPr bwMode="auto">
              <a:xfrm>
                <a:off x="2886" y="1992"/>
                <a:ext cx="6" cy="1410"/>
              </a:xfrm>
              <a:custGeom>
                <a:avLst/>
                <a:gdLst>
                  <a:gd name="T0" fmla="*/ 6 w 6"/>
                  <a:gd name="T1" fmla="*/ 0 h 1410"/>
                  <a:gd name="T2" fmla="*/ 0 w 6"/>
                  <a:gd name="T3" fmla="*/ 1410 h 1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" h="1410">
                    <a:moveTo>
                      <a:pt x="6" y="0"/>
                    </a:moveTo>
                    <a:lnTo>
                      <a:pt x="0" y="1410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65453" name="Freeform 45"/>
            <p:cNvSpPr>
              <a:spLocks/>
            </p:cNvSpPr>
            <p:nvPr/>
          </p:nvSpPr>
          <p:spPr bwMode="auto">
            <a:xfrm>
              <a:off x="2996" y="1986"/>
              <a:ext cx="3" cy="1414"/>
            </a:xfrm>
            <a:custGeom>
              <a:avLst/>
              <a:gdLst>
                <a:gd name="T0" fmla="*/ 3 w 3"/>
                <a:gd name="T1" fmla="*/ 0 h 1414"/>
                <a:gd name="T2" fmla="*/ 0 w 3"/>
                <a:gd name="T3" fmla="*/ 1414 h 1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414">
                  <a:moveTo>
                    <a:pt x="3" y="0"/>
                  </a:moveTo>
                  <a:lnTo>
                    <a:pt x="0" y="1414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454" name="Freeform 46"/>
            <p:cNvSpPr>
              <a:spLocks/>
            </p:cNvSpPr>
            <p:nvPr/>
          </p:nvSpPr>
          <p:spPr bwMode="auto">
            <a:xfrm>
              <a:off x="3104" y="1956"/>
              <a:ext cx="5" cy="1422"/>
            </a:xfrm>
            <a:custGeom>
              <a:avLst/>
              <a:gdLst>
                <a:gd name="T0" fmla="*/ 0 w 5"/>
                <a:gd name="T1" fmla="*/ 0 h 1422"/>
                <a:gd name="T2" fmla="*/ 5 w 5"/>
                <a:gd name="T3" fmla="*/ 1422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1422">
                  <a:moveTo>
                    <a:pt x="0" y="0"/>
                  </a:moveTo>
                  <a:lnTo>
                    <a:pt x="5" y="1422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455" name="Freeform 47"/>
            <p:cNvSpPr>
              <a:spLocks/>
            </p:cNvSpPr>
            <p:nvPr/>
          </p:nvSpPr>
          <p:spPr bwMode="auto">
            <a:xfrm>
              <a:off x="3216" y="1928"/>
              <a:ext cx="4" cy="1437"/>
            </a:xfrm>
            <a:custGeom>
              <a:avLst/>
              <a:gdLst>
                <a:gd name="T0" fmla="*/ 0 w 4"/>
                <a:gd name="T1" fmla="*/ 0 h 1437"/>
                <a:gd name="T2" fmla="*/ 4 w 4"/>
                <a:gd name="T3" fmla="*/ 1437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437">
                  <a:moveTo>
                    <a:pt x="0" y="0"/>
                  </a:moveTo>
                  <a:lnTo>
                    <a:pt x="4" y="1437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456" name="Line 48"/>
            <p:cNvSpPr>
              <a:spLocks noChangeShapeType="1"/>
            </p:cNvSpPr>
            <p:nvPr/>
          </p:nvSpPr>
          <p:spPr bwMode="auto">
            <a:xfrm>
              <a:off x="3326" y="1902"/>
              <a:ext cx="0" cy="1404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457" name="Freeform 49"/>
            <p:cNvSpPr>
              <a:spLocks/>
            </p:cNvSpPr>
            <p:nvPr/>
          </p:nvSpPr>
          <p:spPr bwMode="auto">
            <a:xfrm>
              <a:off x="3432" y="1836"/>
              <a:ext cx="8" cy="1404"/>
            </a:xfrm>
            <a:custGeom>
              <a:avLst/>
              <a:gdLst>
                <a:gd name="T0" fmla="*/ 0 w 8"/>
                <a:gd name="T1" fmla="*/ 0 h 1404"/>
                <a:gd name="T2" fmla="*/ 8 w 8"/>
                <a:gd name="T3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404">
                  <a:moveTo>
                    <a:pt x="0" y="0"/>
                  </a:moveTo>
                  <a:lnTo>
                    <a:pt x="8" y="1404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458" name="Freeform 50"/>
            <p:cNvSpPr>
              <a:spLocks/>
            </p:cNvSpPr>
            <p:nvPr/>
          </p:nvSpPr>
          <p:spPr bwMode="auto">
            <a:xfrm>
              <a:off x="1916" y="1548"/>
              <a:ext cx="4" cy="1422"/>
            </a:xfrm>
            <a:custGeom>
              <a:avLst/>
              <a:gdLst>
                <a:gd name="T0" fmla="*/ 0 w 4"/>
                <a:gd name="T1" fmla="*/ 0 h 1422"/>
                <a:gd name="T2" fmla="*/ 4 w 4"/>
                <a:gd name="T3" fmla="*/ 1422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422">
                  <a:moveTo>
                    <a:pt x="0" y="0"/>
                  </a:moveTo>
                  <a:lnTo>
                    <a:pt x="4" y="1422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5459" name="Freeform 51"/>
            <p:cNvSpPr>
              <a:spLocks/>
            </p:cNvSpPr>
            <p:nvPr/>
          </p:nvSpPr>
          <p:spPr bwMode="auto">
            <a:xfrm>
              <a:off x="3648" y="1569"/>
              <a:ext cx="1" cy="1404"/>
            </a:xfrm>
            <a:custGeom>
              <a:avLst/>
              <a:gdLst>
                <a:gd name="T0" fmla="*/ 0 w 1"/>
                <a:gd name="T1" fmla="*/ 0 h 1404"/>
                <a:gd name="T2" fmla="*/ 0 w 1"/>
                <a:gd name="T3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04">
                  <a:moveTo>
                    <a:pt x="0" y="0"/>
                  </a:moveTo>
                  <a:lnTo>
                    <a:pt x="0" y="1404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65460" name="Text Box 52"/>
          <p:cNvSpPr txBox="1">
            <a:spLocks noChangeArrowheads="1"/>
          </p:cNvSpPr>
          <p:nvPr/>
        </p:nvSpPr>
        <p:spPr bwMode="auto">
          <a:xfrm>
            <a:off x="8907463" y="29337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65461" name="Line 53"/>
          <p:cNvSpPr>
            <a:spLocks noChangeShapeType="1"/>
          </p:cNvSpPr>
          <p:nvPr/>
        </p:nvSpPr>
        <p:spPr bwMode="auto">
          <a:xfrm flipV="1">
            <a:off x="4395788" y="1371600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65462" name="Object 54"/>
          <p:cNvGraphicFramePr>
            <a:graphicFrameLocks noChangeAspect="1"/>
          </p:cNvGraphicFramePr>
          <p:nvPr/>
        </p:nvGraphicFramePr>
        <p:xfrm>
          <a:off x="4519613" y="2530475"/>
          <a:ext cx="3317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94" name="公式" r:id="rId19" imgW="177480" imgH="215640" progId="Equation.3">
                  <p:embed/>
                </p:oleObj>
              </mc:Choice>
              <mc:Fallback>
                <p:oleObj name="公式" r:id="rId19" imgW="177480" imgH="2156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2530475"/>
                        <a:ext cx="3317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468" name="Rectangle 60"/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5207000"/>
            <a:ext cx="304800" cy="1905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065472" name="Object 64"/>
          <p:cNvGraphicFramePr>
            <a:graphicFrameLocks noChangeAspect="1"/>
          </p:cNvGraphicFramePr>
          <p:nvPr/>
        </p:nvGraphicFramePr>
        <p:xfrm>
          <a:off x="762000" y="276225"/>
          <a:ext cx="81534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95" name="公式" r:id="rId20" imgW="4076640" imgH="482400" progId="Equation.3">
                  <p:embed/>
                </p:oleObj>
              </mc:Choice>
              <mc:Fallback>
                <p:oleObj name="公式" r:id="rId20" imgW="4076640" imgH="4824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6225"/>
                        <a:ext cx="81534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473" name="AutoShape 65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6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6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65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5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65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6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65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65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65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6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65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65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6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6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6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6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54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06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6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6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65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65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54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410" grpId="0" animBg="1"/>
      <p:bldP spid="2065422" grpId="0" animBg="1"/>
      <p:bldP spid="2065423" grpId="0" animBg="1"/>
      <p:bldP spid="2065428" grpId="0" autoUpdateAnimBg="0"/>
      <p:bldP spid="2065429" grpId="0" autoUpdateAnimBg="0"/>
      <p:bldP spid="2065432" grpId="0" autoUpdateAnimBg="0"/>
      <p:bldP spid="2065440" grpId="0" autoUpdateAnimBg="0"/>
      <p:bldP spid="206546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642" name="Freeform 2"/>
          <p:cNvSpPr>
            <a:spLocks/>
          </p:cNvSpPr>
          <p:nvPr/>
        </p:nvSpPr>
        <p:spPr bwMode="auto">
          <a:xfrm>
            <a:off x="2922588" y="4410075"/>
            <a:ext cx="3468687" cy="1038225"/>
          </a:xfrm>
          <a:custGeom>
            <a:avLst/>
            <a:gdLst>
              <a:gd name="T0" fmla="*/ 0 w 2185"/>
              <a:gd name="T1" fmla="*/ 0 h 654"/>
              <a:gd name="T2" fmla="*/ 1087 w 2185"/>
              <a:gd name="T3" fmla="*/ 654 h 654"/>
              <a:gd name="T4" fmla="*/ 2185 w 2185"/>
              <a:gd name="T5" fmla="*/ 12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5" h="654">
                <a:moveTo>
                  <a:pt x="0" y="0"/>
                </a:moveTo>
                <a:lnTo>
                  <a:pt x="1087" y="654"/>
                </a:lnTo>
                <a:lnTo>
                  <a:pt x="2185" y="12"/>
                </a:lnTo>
              </a:path>
            </a:pathLst>
          </a:custGeom>
          <a:gradFill rotWithShape="0">
            <a:gsLst>
              <a:gs pos="0">
                <a:schemeClr val="tx1"/>
              </a:gs>
              <a:gs pos="50000">
                <a:srgbClr val="FFCC0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32643" name="Oval 3"/>
          <p:cNvSpPr>
            <a:spLocks noChangeArrowheads="1"/>
          </p:cNvSpPr>
          <p:nvPr/>
        </p:nvSpPr>
        <p:spPr bwMode="auto">
          <a:xfrm>
            <a:off x="2933700" y="4043363"/>
            <a:ext cx="3454400" cy="604837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2644" name="Freeform 4"/>
          <p:cNvSpPr>
            <a:spLocks/>
          </p:cNvSpPr>
          <p:nvPr/>
        </p:nvSpPr>
        <p:spPr bwMode="auto">
          <a:xfrm>
            <a:off x="2662238" y="1436688"/>
            <a:ext cx="4008437" cy="3211512"/>
          </a:xfrm>
          <a:custGeom>
            <a:avLst/>
            <a:gdLst>
              <a:gd name="T0" fmla="*/ 389 w 2525"/>
              <a:gd name="T1" fmla="*/ 349 h 2023"/>
              <a:gd name="T2" fmla="*/ 509 w 2525"/>
              <a:gd name="T3" fmla="*/ 249 h 2023"/>
              <a:gd name="T4" fmla="*/ 599 w 2525"/>
              <a:gd name="T5" fmla="*/ 189 h 2023"/>
              <a:gd name="T6" fmla="*/ 714 w 2525"/>
              <a:gd name="T7" fmla="*/ 124 h 2023"/>
              <a:gd name="T8" fmla="*/ 813 w 2525"/>
              <a:gd name="T9" fmla="*/ 79 h 2023"/>
              <a:gd name="T10" fmla="*/ 915 w 2525"/>
              <a:gd name="T11" fmla="*/ 46 h 2023"/>
              <a:gd name="T12" fmla="*/ 1019 w 2525"/>
              <a:gd name="T13" fmla="*/ 21 h 2023"/>
              <a:gd name="T14" fmla="*/ 1100 w 2525"/>
              <a:gd name="T15" fmla="*/ 9 h 2023"/>
              <a:gd name="T16" fmla="*/ 1172 w 2525"/>
              <a:gd name="T17" fmla="*/ 3 h 2023"/>
              <a:gd name="T18" fmla="*/ 1230 w 2525"/>
              <a:gd name="T19" fmla="*/ 0 h 2023"/>
              <a:gd name="T20" fmla="*/ 1283 w 2525"/>
              <a:gd name="T21" fmla="*/ 0 h 2023"/>
              <a:gd name="T22" fmla="*/ 1349 w 2525"/>
              <a:gd name="T23" fmla="*/ 1 h 2023"/>
              <a:gd name="T24" fmla="*/ 1421 w 2525"/>
              <a:gd name="T25" fmla="*/ 6 h 2023"/>
              <a:gd name="T26" fmla="*/ 1523 w 2525"/>
              <a:gd name="T27" fmla="*/ 25 h 2023"/>
              <a:gd name="T28" fmla="*/ 1614 w 2525"/>
              <a:gd name="T29" fmla="*/ 48 h 2023"/>
              <a:gd name="T30" fmla="*/ 1700 w 2525"/>
              <a:gd name="T31" fmla="*/ 75 h 2023"/>
              <a:gd name="T32" fmla="*/ 1787 w 2525"/>
              <a:gd name="T33" fmla="*/ 112 h 2023"/>
              <a:gd name="T34" fmla="*/ 1881 w 2525"/>
              <a:gd name="T35" fmla="*/ 162 h 2023"/>
              <a:gd name="T36" fmla="*/ 1980 w 2525"/>
              <a:gd name="T37" fmla="*/ 225 h 2023"/>
              <a:gd name="T38" fmla="*/ 2057 w 2525"/>
              <a:gd name="T39" fmla="*/ 283 h 2023"/>
              <a:gd name="T40" fmla="*/ 2109 w 2525"/>
              <a:gd name="T41" fmla="*/ 330 h 2023"/>
              <a:gd name="T42" fmla="*/ 2169 w 2525"/>
              <a:gd name="T43" fmla="*/ 388 h 2023"/>
              <a:gd name="T44" fmla="*/ 2205 w 2525"/>
              <a:gd name="T45" fmla="*/ 426 h 2023"/>
              <a:gd name="T46" fmla="*/ 2265 w 2525"/>
              <a:gd name="T47" fmla="*/ 499 h 2023"/>
              <a:gd name="T48" fmla="*/ 2331 w 2525"/>
              <a:gd name="T49" fmla="*/ 592 h 2023"/>
              <a:gd name="T50" fmla="*/ 2382 w 2525"/>
              <a:gd name="T51" fmla="*/ 681 h 2023"/>
              <a:gd name="T52" fmla="*/ 2412 w 2525"/>
              <a:gd name="T53" fmla="*/ 745 h 2023"/>
              <a:gd name="T54" fmla="*/ 2439 w 2525"/>
              <a:gd name="T55" fmla="*/ 807 h 2023"/>
              <a:gd name="T56" fmla="*/ 2481 w 2525"/>
              <a:gd name="T57" fmla="*/ 933 h 2023"/>
              <a:gd name="T58" fmla="*/ 2504 w 2525"/>
              <a:gd name="T59" fmla="*/ 1038 h 2023"/>
              <a:gd name="T60" fmla="*/ 2523 w 2525"/>
              <a:gd name="T61" fmla="*/ 1179 h 2023"/>
              <a:gd name="T62" fmla="*/ 2525 w 2525"/>
              <a:gd name="T63" fmla="*/ 1299 h 2023"/>
              <a:gd name="T64" fmla="*/ 2511 w 2525"/>
              <a:gd name="T65" fmla="*/ 1447 h 2023"/>
              <a:gd name="T66" fmla="*/ 2466 w 2525"/>
              <a:gd name="T67" fmla="*/ 1639 h 2023"/>
              <a:gd name="T68" fmla="*/ 2418 w 2525"/>
              <a:gd name="T69" fmla="*/ 1767 h 2023"/>
              <a:gd name="T70" fmla="*/ 2378 w 2525"/>
              <a:gd name="T71" fmla="*/ 1848 h 2023"/>
              <a:gd name="T72" fmla="*/ 2211 w 2525"/>
              <a:gd name="T73" fmla="*/ 1927 h 2023"/>
              <a:gd name="T74" fmla="*/ 1203 w 2525"/>
              <a:gd name="T75" fmla="*/ 2023 h 2023"/>
              <a:gd name="T76" fmla="*/ 523 w 2525"/>
              <a:gd name="T77" fmla="*/ 1975 h 2023"/>
              <a:gd name="T78" fmla="*/ 159 w 2525"/>
              <a:gd name="T79" fmla="*/ 1863 h 2023"/>
              <a:gd name="T80" fmla="*/ 92 w 2525"/>
              <a:gd name="T81" fmla="*/ 1734 h 2023"/>
              <a:gd name="T82" fmla="*/ 42 w 2525"/>
              <a:gd name="T83" fmla="*/ 1573 h 2023"/>
              <a:gd name="T84" fmla="*/ 6 w 2525"/>
              <a:gd name="T85" fmla="*/ 1395 h 2023"/>
              <a:gd name="T86" fmla="*/ 0 w 2525"/>
              <a:gd name="T87" fmla="*/ 1227 h 2023"/>
              <a:gd name="T88" fmla="*/ 12 w 2525"/>
              <a:gd name="T89" fmla="*/ 1077 h 2023"/>
              <a:gd name="T90" fmla="*/ 54 w 2525"/>
              <a:gd name="T91" fmla="*/ 897 h 2023"/>
              <a:gd name="T92" fmla="*/ 90 w 2525"/>
              <a:gd name="T93" fmla="*/ 793 h 2023"/>
              <a:gd name="T94" fmla="*/ 180 w 2525"/>
              <a:gd name="T95" fmla="*/ 609 h 2023"/>
              <a:gd name="T96" fmla="*/ 253 w 2525"/>
              <a:gd name="T97" fmla="*/ 501 h 2023"/>
              <a:gd name="T98" fmla="*/ 341 w 2525"/>
              <a:gd name="T99" fmla="*/ 399 h 2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5" h="2023">
                <a:moveTo>
                  <a:pt x="341" y="399"/>
                </a:moveTo>
                <a:lnTo>
                  <a:pt x="389" y="349"/>
                </a:lnTo>
                <a:lnTo>
                  <a:pt x="443" y="299"/>
                </a:lnTo>
                <a:lnTo>
                  <a:pt x="509" y="249"/>
                </a:lnTo>
                <a:lnTo>
                  <a:pt x="549" y="221"/>
                </a:lnTo>
                <a:lnTo>
                  <a:pt x="599" y="189"/>
                </a:lnTo>
                <a:lnTo>
                  <a:pt x="669" y="147"/>
                </a:lnTo>
                <a:lnTo>
                  <a:pt x="714" y="124"/>
                </a:lnTo>
                <a:lnTo>
                  <a:pt x="764" y="100"/>
                </a:lnTo>
                <a:lnTo>
                  <a:pt x="813" y="79"/>
                </a:lnTo>
                <a:lnTo>
                  <a:pt x="872" y="58"/>
                </a:lnTo>
                <a:lnTo>
                  <a:pt x="915" y="46"/>
                </a:lnTo>
                <a:lnTo>
                  <a:pt x="968" y="31"/>
                </a:lnTo>
                <a:lnTo>
                  <a:pt x="1019" y="21"/>
                </a:lnTo>
                <a:lnTo>
                  <a:pt x="1062" y="13"/>
                </a:lnTo>
                <a:lnTo>
                  <a:pt x="1100" y="9"/>
                </a:lnTo>
                <a:lnTo>
                  <a:pt x="1137" y="4"/>
                </a:lnTo>
                <a:lnTo>
                  <a:pt x="1172" y="3"/>
                </a:lnTo>
                <a:lnTo>
                  <a:pt x="1199" y="1"/>
                </a:lnTo>
                <a:lnTo>
                  <a:pt x="1230" y="0"/>
                </a:lnTo>
                <a:lnTo>
                  <a:pt x="1256" y="0"/>
                </a:lnTo>
                <a:lnTo>
                  <a:pt x="1283" y="0"/>
                </a:lnTo>
                <a:lnTo>
                  <a:pt x="1317" y="0"/>
                </a:lnTo>
                <a:lnTo>
                  <a:pt x="1349" y="1"/>
                </a:lnTo>
                <a:lnTo>
                  <a:pt x="1383" y="3"/>
                </a:lnTo>
                <a:lnTo>
                  <a:pt x="1421" y="6"/>
                </a:lnTo>
                <a:lnTo>
                  <a:pt x="1472" y="15"/>
                </a:lnTo>
                <a:lnTo>
                  <a:pt x="1523" y="25"/>
                </a:lnTo>
                <a:lnTo>
                  <a:pt x="1569" y="36"/>
                </a:lnTo>
                <a:lnTo>
                  <a:pt x="1614" y="48"/>
                </a:lnTo>
                <a:lnTo>
                  <a:pt x="1659" y="61"/>
                </a:lnTo>
                <a:lnTo>
                  <a:pt x="1700" y="75"/>
                </a:lnTo>
                <a:lnTo>
                  <a:pt x="1736" y="91"/>
                </a:lnTo>
                <a:lnTo>
                  <a:pt x="1787" y="112"/>
                </a:lnTo>
                <a:lnTo>
                  <a:pt x="1835" y="136"/>
                </a:lnTo>
                <a:lnTo>
                  <a:pt x="1881" y="162"/>
                </a:lnTo>
                <a:lnTo>
                  <a:pt x="1940" y="195"/>
                </a:lnTo>
                <a:lnTo>
                  <a:pt x="1980" y="225"/>
                </a:lnTo>
                <a:lnTo>
                  <a:pt x="2027" y="259"/>
                </a:lnTo>
                <a:lnTo>
                  <a:pt x="2057" y="283"/>
                </a:lnTo>
                <a:lnTo>
                  <a:pt x="2087" y="309"/>
                </a:lnTo>
                <a:lnTo>
                  <a:pt x="2109" y="330"/>
                </a:lnTo>
                <a:lnTo>
                  <a:pt x="2135" y="352"/>
                </a:lnTo>
                <a:lnTo>
                  <a:pt x="2169" y="388"/>
                </a:lnTo>
                <a:lnTo>
                  <a:pt x="2190" y="411"/>
                </a:lnTo>
                <a:lnTo>
                  <a:pt x="2205" y="426"/>
                </a:lnTo>
                <a:lnTo>
                  <a:pt x="2237" y="465"/>
                </a:lnTo>
                <a:lnTo>
                  <a:pt x="2265" y="499"/>
                </a:lnTo>
                <a:lnTo>
                  <a:pt x="2303" y="550"/>
                </a:lnTo>
                <a:lnTo>
                  <a:pt x="2331" y="592"/>
                </a:lnTo>
                <a:lnTo>
                  <a:pt x="2361" y="642"/>
                </a:lnTo>
                <a:lnTo>
                  <a:pt x="2382" y="681"/>
                </a:lnTo>
                <a:lnTo>
                  <a:pt x="2397" y="712"/>
                </a:lnTo>
                <a:lnTo>
                  <a:pt x="2412" y="745"/>
                </a:lnTo>
                <a:lnTo>
                  <a:pt x="2424" y="771"/>
                </a:lnTo>
                <a:lnTo>
                  <a:pt x="2439" y="807"/>
                </a:lnTo>
                <a:lnTo>
                  <a:pt x="2462" y="870"/>
                </a:lnTo>
                <a:lnTo>
                  <a:pt x="2481" y="933"/>
                </a:lnTo>
                <a:lnTo>
                  <a:pt x="2495" y="985"/>
                </a:lnTo>
                <a:lnTo>
                  <a:pt x="2504" y="1038"/>
                </a:lnTo>
                <a:lnTo>
                  <a:pt x="2519" y="1126"/>
                </a:lnTo>
                <a:lnTo>
                  <a:pt x="2523" y="1179"/>
                </a:lnTo>
                <a:lnTo>
                  <a:pt x="2525" y="1246"/>
                </a:lnTo>
                <a:lnTo>
                  <a:pt x="2525" y="1299"/>
                </a:lnTo>
                <a:lnTo>
                  <a:pt x="2520" y="1354"/>
                </a:lnTo>
                <a:lnTo>
                  <a:pt x="2511" y="1447"/>
                </a:lnTo>
                <a:lnTo>
                  <a:pt x="2495" y="1530"/>
                </a:lnTo>
                <a:lnTo>
                  <a:pt x="2466" y="1639"/>
                </a:lnTo>
                <a:lnTo>
                  <a:pt x="2438" y="1717"/>
                </a:lnTo>
                <a:lnTo>
                  <a:pt x="2418" y="1767"/>
                </a:lnTo>
                <a:lnTo>
                  <a:pt x="2393" y="1818"/>
                </a:lnTo>
                <a:lnTo>
                  <a:pt x="2378" y="1848"/>
                </a:lnTo>
                <a:lnTo>
                  <a:pt x="2317" y="1891"/>
                </a:lnTo>
                <a:lnTo>
                  <a:pt x="2211" y="1927"/>
                </a:lnTo>
                <a:lnTo>
                  <a:pt x="1779" y="2007"/>
                </a:lnTo>
                <a:lnTo>
                  <a:pt x="1203" y="2023"/>
                </a:lnTo>
                <a:lnTo>
                  <a:pt x="763" y="2007"/>
                </a:lnTo>
                <a:lnTo>
                  <a:pt x="523" y="1975"/>
                </a:lnTo>
                <a:lnTo>
                  <a:pt x="243" y="1911"/>
                </a:lnTo>
                <a:lnTo>
                  <a:pt x="159" y="1863"/>
                </a:lnTo>
                <a:lnTo>
                  <a:pt x="137" y="1833"/>
                </a:lnTo>
                <a:lnTo>
                  <a:pt x="92" y="1734"/>
                </a:lnTo>
                <a:lnTo>
                  <a:pt x="60" y="1648"/>
                </a:lnTo>
                <a:lnTo>
                  <a:pt x="42" y="1573"/>
                </a:lnTo>
                <a:lnTo>
                  <a:pt x="18" y="1483"/>
                </a:lnTo>
                <a:lnTo>
                  <a:pt x="6" y="1395"/>
                </a:lnTo>
                <a:lnTo>
                  <a:pt x="0" y="1308"/>
                </a:lnTo>
                <a:lnTo>
                  <a:pt x="0" y="1227"/>
                </a:lnTo>
                <a:lnTo>
                  <a:pt x="5" y="1152"/>
                </a:lnTo>
                <a:lnTo>
                  <a:pt x="12" y="1077"/>
                </a:lnTo>
                <a:lnTo>
                  <a:pt x="32" y="981"/>
                </a:lnTo>
                <a:lnTo>
                  <a:pt x="54" y="897"/>
                </a:lnTo>
                <a:lnTo>
                  <a:pt x="69" y="850"/>
                </a:lnTo>
                <a:lnTo>
                  <a:pt x="90" y="793"/>
                </a:lnTo>
                <a:lnTo>
                  <a:pt x="141" y="679"/>
                </a:lnTo>
                <a:lnTo>
                  <a:pt x="180" y="609"/>
                </a:lnTo>
                <a:lnTo>
                  <a:pt x="221" y="547"/>
                </a:lnTo>
                <a:lnTo>
                  <a:pt x="253" y="501"/>
                </a:lnTo>
                <a:lnTo>
                  <a:pt x="295" y="447"/>
                </a:lnTo>
                <a:lnTo>
                  <a:pt x="341" y="399"/>
                </a:lnTo>
                <a:close/>
              </a:path>
            </a:pathLst>
          </a:custGeom>
          <a:gradFill rotWithShape="0">
            <a:gsLst>
              <a:gs pos="0">
                <a:srgbClr val="FFFF66"/>
              </a:gs>
              <a:gs pos="50000">
                <a:srgbClr val="FF9966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32645" name="Arc 5"/>
          <p:cNvSpPr>
            <a:spLocks/>
          </p:cNvSpPr>
          <p:nvPr/>
        </p:nvSpPr>
        <p:spPr bwMode="auto">
          <a:xfrm flipV="1">
            <a:off x="2905125" y="3459163"/>
            <a:ext cx="3522663" cy="1984375"/>
          </a:xfrm>
          <a:custGeom>
            <a:avLst/>
            <a:gdLst>
              <a:gd name="G0" fmla="+- 18996 0 0"/>
              <a:gd name="G1" fmla="+- 21600 0 0"/>
              <a:gd name="G2" fmla="+- 21600 0 0"/>
              <a:gd name="T0" fmla="*/ 0 w 38347"/>
              <a:gd name="T1" fmla="*/ 11319 h 21600"/>
              <a:gd name="T2" fmla="*/ 38347 w 38347"/>
              <a:gd name="T3" fmla="*/ 12002 h 21600"/>
              <a:gd name="T4" fmla="*/ 18996 w 3834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347" h="21600" fill="none" extrusionOk="0">
                <a:moveTo>
                  <a:pt x="-1" y="11318"/>
                </a:moveTo>
                <a:cubicBezTo>
                  <a:pt x="3774" y="4345"/>
                  <a:pt x="11066" y="-1"/>
                  <a:pt x="18996" y="0"/>
                </a:cubicBezTo>
                <a:cubicBezTo>
                  <a:pt x="27202" y="0"/>
                  <a:pt x="34700" y="4650"/>
                  <a:pt x="38346" y="12002"/>
                </a:cubicBezTo>
              </a:path>
              <a:path w="38347" h="21600" stroke="0" extrusionOk="0">
                <a:moveTo>
                  <a:pt x="-1" y="11318"/>
                </a:moveTo>
                <a:cubicBezTo>
                  <a:pt x="3774" y="4345"/>
                  <a:pt x="11066" y="-1"/>
                  <a:pt x="18996" y="0"/>
                </a:cubicBezTo>
                <a:cubicBezTo>
                  <a:pt x="27202" y="0"/>
                  <a:pt x="34700" y="4650"/>
                  <a:pt x="38346" y="12002"/>
                </a:cubicBezTo>
                <a:lnTo>
                  <a:pt x="18996" y="21600"/>
                </a:lnTo>
                <a:close/>
              </a:path>
            </a:pathLst>
          </a:custGeom>
          <a:noFill/>
          <a:ln w="38100" cap="rnd">
            <a:solidFill>
              <a:srgbClr val="FF99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32646" name="Object 6"/>
          <p:cNvGraphicFramePr>
            <a:graphicFrameLocks noChangeAspect="1"/>
          </p:cNvGraphicFramePr>
          <p:nvPr/>
        </p:nvGraphicFramePr>
        <p:xfrm>
          <a:off x="1377950" y="784225"/>
          <a:ext cx="28908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699" name="公式" r:id="rId3" imgW="1574640" imgH="228600" progId="Equation.3">
                  <p:embed/>
                </p:oleObj>
              </mc:Choice>
              <mc:Fallback>
                <p:oleObj name="公式" r:id="rId3" imgW="15746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784225"/>
                        <a:ext cx="28908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2648" name="Text Box 8"/>
          <p:cNvSpPr txBox="1">
            <a:spLocks noChangeArrowheads="1"/>
          </p:cNvSpPr>
          <p:nvPr/>
        </p:nvSpPr>
        <p:spPr bwMode="auto">
          <a:xfrm>
            <a:off x="4638675" y="3154363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FF"/>
                </a:solidFill>
              </a:rPr>
              <a:t>R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32649" name="Text Box 9"/>
          <p:cNvSpPr txBox="1">
            <a:spLocks noChangeArrowheads="1"/>
          </p:cNvSpPr>
          <p:nvPr/>
        </p:nvSpPr>
        <p:spPr bwMode="auto">
          <a:xfrm>
            <a:off x="5084763" y="784225"/>
            <a:ext cx="2214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化为球系下的方程</a:t>
            </a:r>
          </a:p>
        </p:txBody>
      </p:sp>
      <p:sp>
        <p:nvSpPr>
          <p:cNvPr id="2032650" name="Text Box 10"/>
          <p:cNvSpPr txBox="1">
            <a:spLocks noChangeArrowheads="1"/>
          </p:cNvSpPr>
          <p:nvPr/>
        </p:nvSpPr>
        <p:spPr bwMode="auto">
          <a:xfrm>
            <a:off x="6019800" y="14478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chemeClr val="accent2"/>
                </a:solidFill>
              </a:rPr>
              <a:t>r</a:t>
            </a:r>
            <a:r>
              <a:rPr lang="en-US" altLang="zh-CN" b="1" i="0">
                <a:solidFill>
                  <a:schemeClr val="accent2"/>
                </a:solidFill>
              </a:rPr>
              <a:t>=2</a:t>
            </a:r>
            <a:r>
              <a:rPr lang="en-US" altLang="zh-CN" b="1">
                <a:solidFill>
                  <a:schemeClr val="accent2"/>
                </a:solidFill>
              </a:rPr>
              <a:t>R </a:t>
            </a:r>
            <a:r>
              <a:rPr lang="en-US" altLang="zh-CN" b="1" i="0">
                <a:solidFill>
                  <a:schemeClr val="accent2"/>
                </a:solidFill>
              </a:rPr>
              <a:t>cos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</a:t>
            </a:r>
            <a:endParaRPr lang="en-US" altLang="zh-CN" b="1" i="0">
              <a:solidFill>
                <a:schemeClr val="accent2"/>
              </a:solidFill>
            </a:endParaRPr>
          </a:p>
        </p:txBody>
      </p:sp>
      <p:sp>
        <p:nvSpPr>
          <p:cNvPr id="2032651" name="Text Box 11"/>
          <p:cNvSpPr txBox="1">
            <a:spLocks noChangeArrowheads="1"/>
          </p:cNvSpPr>
          <p:nvPr/>
        </p:nvSpPr>
        <p:spPr bwMode="auto">
          <a:xfrm>
            <a:off x="2667000" y="4645025"/>
            <a:ext cx="206375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7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32652" name="Object 12"/>
          <p:cNvGraphicFramePr>
            <a:graphicFrameLocks noChangeAspect="1"/>
          </p:cNvGraphicFramePr>
          <p:nvPr/>
        </p:nvGraphicFramePr>
        <p:xfrm>
          <a:off x="928688" y="6094413"/>
          <a:ext cx="440213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700" name="公式" r:id="rId5" imgW="2108160" imgH="330120" progId="Equation.3">
                  <p:embed/>
                </p:oleObj>
              </mc:Choice>
              <mc:Fallback>
                <p:oleObj name="公式" r:id="rId5" imgW="210816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6094413"/>
                        <a:ext cx="4402137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2653" name="Text Box 13"/>
          <p:cNvSpPr txBox="1">
            <a:spLocks noChangeArrowheads="1"/>
          </p:cNvSpPr>
          <p:nvPr/>
        </p:nvSpPr>
        <p:spPr bwMode="auto">
          <a:xfrm>
            <a:off x="2819400" y="4797425"/>
            <a:ext cx="206375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7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32654" name="Text Box 14"/>
          <p:cNvSpPr txBox="1">
            <a:spLocks noChangeArrowheads="1"/>
          </p:cNvSpPr>
          <p:nvPr/>
        </p:nvSpPr>
        <p:spPr bwMode="auto">
          <a:xfrm>
            <a:off x="315913" y="3048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0">
                <a:solidFill>
                  <a:srgbClr val="FF0000"/>
                </a:solidFill>
              </a:rPr>
              <a:t> </a:t>
            </a:r>
            <a:endParaRPr lang="en-US" altLang="zh-CN" b="1" i="0"/>
          </a:p>
        </p:txBody>
      </p:sp>
      <p:graphicFrame>
        <p:nvGraphicFramePr>
          <p:cNvPr id="2032656" name="Object 16"/>
          <p:cNvGraphicFramePr>
            <a:graphicFrameLocks noChangeAspect="1"/>
          </p:cNvGraphicFramePr>
          <p:nvPr/>
        </p:nvGraphicFramePr>
        <p:xfrm>
          <a:off x="4038600" y="5029200"/>
          <a:ext cx="70008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701" name="公式" r:id="rId7" imgW="380880" imgH="139680" progId="Equation.3">
                  <p:embed/>
                </p:oleObj>
              </mc:Choice>
              <mc:Fallback>
                <p:oleObj name="公式" r:id="rId7" imgW="380880" imgH="139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29200"/>
                        <a:ext cx="70008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2657" name="Object 17"/>
          <p:cNvGraphicFramePr>
            <a:graphicFrameLocks noChangeAspect="1"/>
          </p:cNvGraphicFramePr>
          <p:nvPr/>
        </p:nvGraphicFramePr>
        <p:xfrm>
          <a:off x="5399088" y="5991225"/>
          <a:ext cx="26717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702" name="公式" r:id="rId9" imgW="1307880" imgH="406080" progId="Equation.3">
                  <p:embed/>
                </p:oleObj>
              </mc:Choice>
              <mc:Fallback>
                <p:oleObj name="公式" r:id="rId9" imgW="130788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5991225"/>
                        <a:ext cx="2671762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2658" name="Text Box 18"/>
          <p:cNvSpPr txBox="1">
            <a:spLocks noChangeArrowheads="1"/>
          </p:cNvSpPr>
          <p:nvPr/>
        </p:nvSpPr>
        <p:spPr bwMode="auto">
          <a:xfrm>
            <a:off x="5645150" y="25749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2"/>
                </a:solidFill>
              </a:rPr>
              <a:t>M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032659" name="Object 19"/>
          <p:cNvGraphicFramePr>
            <a:graphicFrameLocks noChangeAspect="1"/>
          </p:cNvGraphicFramePr>
          <p:nvPr/>
        </p:nvGraphicFramePr>
        <p:xfrm>
          <a:off x="292100" y="1928813"/>
          <a:ext cx="24003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703" name="公式" r:id="rId11" imgW="1257120" imgH="177480" progId="Equation.3">
                  <p:embed/>
                </p:oleObj>
              </mc:Choice>
              <mc:Fallback>
                <p:oleObj name="公式" r:id="rId11" imgW="1257120" imgH="177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1928813"/>
                        <a:ext cx="24003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2660" name="Object 20"/>
          <p:cNvGraphicFramePr>
            <a:graphicFrameLocks noChangeAspect="1"/>
          </p:cNvGraphicFramePr>
          <p:nvPr/>
        </p:nvGraphicFramePr>
        <p:xfrm>
          <a:off x="809625" y="2460625"/>
          <a:ext cx="13795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704" name="公式" r:id="rId13" imgW="723600" imgH="177480" progId="Equation.3">
                  <p:embed/>
                </p:oleObj>
              </mc:Choice>
              <mc:Fallback>
                <p:oleObj name="公式" r:id="rId13" imgW="723600" imgH="177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460625"/>
                        <a:ext cx="137953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2661" name="Object 21"/>
          <p:cNvGraphicFramePr>
            <a:graphicFrameLocks noChangeAspect="1"/>
          </p:cNvGraphicFramePr>
          <p:nvPr/>
        </p:nvGraphicFramePr>
        <p:xfrm>
          <a:off x="809625" y="2971800"/>
          <a:ext cx="13303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705" name="公式" r:id="rId15" imgW="647640" imgH="203040" progId="Equation.3">
                  <p:embed/>
                </p:oleObj>
              </mc:Choice>
              <mc:Fallback>
                <p:oleObj name="公式" r:id="rId15" imgW="64764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971800"/>
                        <a:ext cx="13303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2662" name="Text Box 22"/>
          <p:cNvSpPr txBox="1">
            <a:spLocks noChangeArrowheads="1"/>
          </p:cNvSpPr>
          <p:nvPr/>
        </p:nvSpPr>
        <p:spPr bwMode="auto">
          <a:xfrm>
            <a:off x="5246688" y="35052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r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pSp>
        <p:nvGrpSpPr>
          <p:cNvPr id="2032663" name="Group 23"/>
          <p:cNvGrpSpPr>
            <a:grpSpLocks/>
          </p:cNvGrpSpPr>
          <p:nvPr/>
        </p:nvGrpSpPr>
        <p:grpSpPr bwMode="auto">
          <a:xfrm>
            <a:off x="3657600" y="762000"/>
            <a:ext cx="4864100" cy="5384800"/>
            <a:chOff x="2304" y="480"/>
            <a:chExt cx="3064" cy="3392"/>
          </a:xfrm>
        </p:grpSpPr>
        <p:sp>
          <p:nvSpPr>
            <p:cNvPr id="2032664" name="Text Box 24"/>
            <p:cNvSpPr txBox="1">
              <a:spLocks noChangeArrowheads="1"/>
            </p:cNvSpPr>
            <p:nvPr/>
          </p:nvSpPr>
          <p:spPr bwMode="auto">
            <a:xfrm>
              <a:off x="2926" y="480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z</a:t>
              </a:r>
              <a:r>
                <a:rPr lang="en-US" altLang="zh-CN" sz="1800" b="1" i="0">
                  <a:solidFill>
                    <a:schemeClr val="tx1"/>
                  </a:solidFill>
                </a:rPr>
                <a:t> </a:t>
              </a:r>
            </a:p>
          </p:txBody>
        </p:sp>
        <p:grpSp>
          <p:nvGrpSpPr>
            <p:cNvPr id="2032665" name="Group 25"/>
            <p:cNvGrpSpPr>
              <a:grpSpLocks/>
            </p:cNvGrpSpPr>
            <p:nvPr/>
          </p:nvGrpSpPr>
          <p:grpSpPr bwMode="auto">
            <a:xfrm>
              <a:off x="2304" y="614"/>
              <a:ext cx="3064" cy="3258"/>
              <a:chOff x="2304" y="614"/>
              <a:chExt cx="3064" cy="3258"/>
            </a:xfrm>
          </p:grpSpPr>
          <p:sp>
            <p:nvSpPr>
              <p:cNvPr id="2032666" name="Text Box 26"/>
              <p:cNvSpPr txBox="1">
                <a:spLocks noChangeArrowheads="1"/>
              </p:cNvSpPr>
              <p:nvPr/>
            </p:nvSpPr>
            <p:spPr bwMode="auto">
              <a:xfrm>
                <a:off x="2703" y="3360"/>
                <a:ext cx="2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1800" b="1">
                    <a:solidFill>
                      <a:schemeClr val="tx1"/>
                    </a:solidFill>
                  </a:rPr>
                  <a:t>0</a:t>
                </a:r>
                <a:endParaRPr lang="en-US" altLang="zh-CN" sz="1800" b="1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2667" name="Text Box 27"/>
              <p:cNvSpPr txBox="1">
                <a:spLocks noChangeArrowheads="1"/>
              </p:cNvSpPr>
              <p:nvPr/>
            </p:nvSpPr>
            <p:spPr bwMode="auto">
              <a:xfrm>
                <a:off x="2304" y="3641"/>
                <a:ext cx="2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>
                    <a:solidFill>
                      <a:schemeClr val="tx1"/>
                    </a:solidFill>
                  </a:rPr>
                  <a:t>x</a:t>
                </a:r>
                <a:endParaRPr lang="en-US" altLang="zh-CN" sz="1800" b="1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2668" name="Text Box 28"/>
              <p:cNvSpPr txBox="1">
                <a:spLocks noChangeArrowheads="1"/>
              </p:cNvSpPr>
              <p:nvPr/>
            </p:nvSpPr>
            <p:spPr bwMode="auto">
              <a:xfrm>
                <a:off x="5135" y="3423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r"/>
                <a:r>
                  <a:rPr lang="en-US" altLang="zh-CN" sz="1800" b="1">
                    <a:solidFill>
                      <a:schemeClr val="tx1"/>
                    </a:solidFill>
                  </a:rPr>
                  <a:t>y</a:t>
                </a:r>
                <a:endParaRPr lang="en-US" altLang="zh-CN" sz="1800" b="1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2669" name="Line 29"/>
              <p:cNvSpPr>
                <a:spLocks noChangeShapeType="1"/>
              </p:cNvSpPr>
              <p:nvPr/>
            </p:nvSpPr>
            <p:spPr bwMode="auto">
              <a:xfrm>
                <a:off x="2926" y="3427"/>
                <a:ext cx="2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2670" name="Line 30"/>
              <p:cNvSpPr>
                <a:spLocks noChangeShapeType="1"/>
              </p:cNvSpPr>
              <p:nvPr/>
            </p:nvSpPr>
            <p:spPr bwMode="auto">
              <a:xfrm flipV="1">
                <a:off x="2926" y="614"/>
                <a:ext cx="0" cy="28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2671" name="Line 31"/>
              <p:cNvSpPr>
                <a:spLocks noChangeShapeType="1"/>
              </p:cNvSpPr>
              <p:nvPr/>
            </p:nvSpPr>
            <p:spPr bwMode="auto">
              <a:xfrm flipH="1">
                <a:off x="2481" y="3427"/>
                <a:ext cx="445" cy="4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32673" name="Group 33"/>
          <p:cNvGrpSpPr>
            <a:grpSpLocks/>
          </p:cNvGrpSpPr>
          <p:nvPr/>
        </p:nvGrpSpPr>
        <p:grpSpPr bwMode="auto">
          <a:xfrm>
            <a:off x="2916238" y="4043363"/>
            <a:ext cx="3511550" cy="604837"/>
            <a:chOff x="1837" y="2547"/>
            <a:chExt cx="2188" cy="381"/>
          </a:xfrm>
        </p:grpSpPr>
        <p:sp>
          <p:nvSpPr>
            <p:cNvPr id="2032674" name="Arc 34"/>
            <p:cNvSpPr>
              <a:spLocks/>
            </p:cNvSpPr>
            <p:nvPr/>
          </p:nvSpPr>
          <p:spPr bwMode="auto">
            <a:xfrm>
              <a:off x="1837" y="2547"/>
              <a:ext cx="2188" cy="192"/>
            </a:xfrm>
            <a:custGeom>
              <a:avLst/>
              <a:gdLst>
                <a:gd name="G0" fmla="+- 21550 0 0"/>
                <a:gd name="G1" fmla="+- 21600 0 0"/>
                <a:gd name="G2" fmla="+- 21600 0 0"/>
                <a:gd name="T0" fmla="*/ 0 w 43108"/>
                <a:gd name="T1" fmla="*/ 20135 h 21600"/>
                <a:gd name="T2" fmla="*/ 43108 w 43108"/>
                <a:gd name="T3" fmla="*/ 20253 h 21600"/>
                <a:gd name="T4" fmla="*/ 21550 w 4310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08" h="21600" fill="none" extrusionOk="0">
                  <a:moveTo>
                    <a:pt x="-1" y="20134"/>
                  </a:moveTo>
                  <a:cubicBezTo>
                    <a:pt x="770" y="8800"/>
                    <a:pt x="10189" y="-1"/>
                    <a:pt x="21550" y="0"/>
                  </a:cubicBezTo>
                  <a:cubicBezTo>
                    <a:pt x="32956" y="0"/>
                    <a:pt x="42396" y="8868"/>
                    <a:pt x="43107" y="20253"/>
                  </a:cubicBezTo>
                </a:path>
                <a:path w="43108" h="21600" stroke="0" extrusionOk="0">
                  <a:moveTo>
                    <a:pt x="-1" y="20134"/>
                  </a:moveTo>
                  <a:cubicBezTo>
                    <a:pt x="770" y="8800"/>
                    <a:pt x="10189" y="-1"/>
                    <a:pt x="21550" y="0"/>
                  </a:cubicBezTo>
                  <a:cubicBezTo>
                    <a:pt x="32956" y="0"/>
                    <a:pt x="42396" y="8868"/>
                    <a:pt x="43107" y="20253"/>
                  </a:cubicBezTo>
                  <a:lnTo>
                    <a:pt x="21550" y="2160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2675" name="Arc 35"/>
            <p:cNvSpPr>
              <a:spLocks/>
            </p:cNvSpPr>
            <p:nvPr/>
          </p:nvSpPr>
          <p:spPr bwMode="auto">
            <a:xfrm flipV="1">
              <a:off x="1837" y="2736"/>
              <a:ext cx="2188" cy="192"/>
            </a:xfrm>
            <a:custGeom>
              <a:avLst/>
              <a:gdLst>
                <a:gd name="G0" fmla="+- 21550 0 0"/>
                <a:gd name="G1" fmla="+- 21600 0 0"/>
                <a:gd name="G2" fmla="+- 21600 0 0"/>
                <a:gd name="T0" fmla="*/ 0 w 43108"/>
                <a:gd name="T1" fmla="*/ 20135 h 21600"/>
                <a:gd name="T2" fmla="*/ 43108 w 43108"/>
                <a:gd name="T3" fmla="*/ 20253 h 21600"/>
                <a:gd name="T4" fmla="*/ 21550 w 4310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08" h="21600" fill="none" extrusionOk="0">
                  <a:moveTo>
                    <a:pt x="-1" y="20134"/>
                  </a:moveTo>
                  <a:cubicBezTo>
                    <a:pt x="770" y="8800"/>
                    <a:pt x="10189" y="-1"/>
                    <a:pt x="21550" y="0"/>
                  </a:cubicBezTo>
                  <a:cubicBezTo>
                    <a:pt x="32956" y="0"/>
                    <a:pt x="42396" y="8868"/>
                    <a:pt x="43107" y="20253"/>
                  </a:cubicBezTo>
                </a:path>
                <a:path w="43108" h="21600" stroke="0" extrusionOk="0">
                  <a:moveTo>
                    <a:pt x="-1" y="20134"/>
                  </a:moveTo>
                  <a:cubicBezTo>
                    <a:pt x="770" y="8800"/>
                    <a:pt x="10189" y="-1"/>
                    <a:pt x="21550" y="0"/>
                  </a:cubicBezTo>
                  <a:cubicBezTo>
                    <a:pt x="32956" y="0"/>
                    <a:pt x="42396" y="8868"/>
                    <a:pt x="43107" y="20253"/>
                  </a:cubicBezTo>
                  <a:lnTo>
                    <a:pt x="21550" y="2160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32677" name="Text Box 37"/>
          <p:cNvSpPr txBox="1">
            <a:spLocks noChangeArrowheads="1"/>
          </p:cNvSpPr>
          <p:nvPr/>
        </p:nvSpPr>
        <p:spPr bwMode="auto">
          <a:xfrm>
            <a:off x="4606925" y="41910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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032678" name="Freeform 38"/>
          <p:cNvSpPr>
            <a:spLocks/>
          </p:cNvSpPr>
          <p:nvPr/>
        </p:nvSpPr>
        <p:spPr bwMode="auto">
          <a:xfrm>
            <a:off x="5581650" y="2914650"/>
            <a:ext cx="1588" cy="3095625"/>
          </a:xfrm>
          <a:custGeom>
            <a:avLst/>
            <a:gdLst>
              <a:gd name="T0" fmla="*/ 0 w 1"/>
              <a:gd name="T1" fmla="*/ 0 h 1950"/>
              <a:gd name="T2" fmla="*/ 0 w 1"/>
              <a:gd name="T3" fmla="*/ 1950 h 195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50">
                <a:moveTo>
                  <a:pt x="0" y="0"/>
                </a:moveTo>
                <a:lnTo>
                  <a:pt x="0" y="1950"/>
                </a:lnTo>
              </a:path>
            </a:pathLst>
          </a:custGeom>
          <a:noFill/>
          <a:ln w="28575" cap="rnd" cmpd="sng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32679" name="Freeform 39"/>
          <p:cNvSpPr>
            <a:spLocks/>
          </p:cNvSpPr>
          <p:nvPr/>
        </p:nvSpPr>
        <p:spPr bwMode="auto">
          <a:xfrm>
            <a:off x="4645025" y="5443538"/>
            <a:ext cx="936625" cy="547687"/>
          </a:xfrm>
          <a:custGeom>
            <a:avLst/>
            <a:gdLst>
              <a:gd name="T0" fmla="*/ 0 w 590"/>
              <a:gd name="T1" fmla="*/ 0 h 345"/>
              <a:gd name="T2" fmla="*/ 590 w 590"/>
              <a:gd name="T3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90" h="345">
                <a:moveTo>
                  <a:pt x="0" y="0"/>
                </a:moveTo>
                <a:lnTo>
                  <a:pt x="590" y="345"/>
                </a:lnTo>
              </a:path>
            </a:pathLst>
          </a:custGeom>
          <a:noFill/>
          <a:ln w="28575" cap="rnd" cmpd="sng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32680" name="Text Box 40"/>
          <p:cNvSpPr txBox="1">
            <a:spLocks noChangeArrowheads="1"/>
          </p:cNvSpPr>
          <p:nvPr/>
        </p:nvSpPr>
        <p:spPr bwMode="auto">
          <a:xfrm>
            <a:off x="4457700" y="5434013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b="1">
              <a:solidFill>
                <a:srgbClr val="009900"/>
              </a:solidFill>
            </a:endParaRPr>
          </a:p>
        </p:txBody>
      </p:sp>
      <p:grpSp>
        <p:nvGrpSpPr>
          <p:cNvPr id="2032681" name="Group 41"/>
          <p:cNvGrpSpPr>
            <a:grpSpLocks/>
          </p:cNvGrpSpPr>
          <p:nvPr/>
        </p:nvGrpSpPr>
        <p:grpSpPr bwMode="auto">
          <a:xfrm>
            <a:off x="4040188" y="1455738"/>
            <a:ext cx="1250950" cy="3195637"/>
            <a:chOff x="2545" y="902"/>
            <a:chExt cx="788" cy="2028"/>
          </a:xfrm>
        </p:grpSpPr>
        <p:sp>
          <p:nvSpPr>
            <p:cNvPr id="2032682" name="Arc 42"/>
            <p:cNvSpPr>
              <a:spLocks/>
            </p:cNvSpPr>
            <p:nvPr/>
          </p:nvSpPr>
          <p:spPr bwMode="auto">
            <a:xfrm rot="-5342295">
              <a:off x="2314" y="1532"/>
              <a:ext cx="1646" cy="393"/>
            </a:xfrm>
            <a:custGeom>
              <a:avLst/>
              <a:gdLst>
                <a:gd name="G0" fmla="+- 6679 0 0"/>
                <a:gd name="G1" fmla="+- 0 0 0"/>
                <a:gd name="G2" fmla="+- 21600 0 0"/>
                <a:gd name="T0" fmla="*/ 28276 w 28276"/>
                <a:gd name="T1" fmla="*/ 339 h 21600"/>
                <a:gd name="T2" fmla="*/ 0 w 28276"/>
                <a:gd name="T3" fmla="*/ 20542 h 21600"/>
                <a:gd name="T4" fmla="*/ 6679 w 2827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276" h="21600" fill="none" extrusionOk="0">
                  <a:moveTo>
                    <a:pt x="28276" y="339"/>
                  </a:moveTo>
                  <a:cubicBezTo>
                    <a:pt x="28091" y="12134"/>
                    <a:pt x="18476" y="21599"/>
                    <a:pt x="6679" y="21600"/>
                  </a:cubicBezTo>
                  <a:cubicBezTo>
                    <a:pt x="4410" y="21600"/>
                    <a:pt x="2157" y="21242"/>
                    <a:pt x="0" y="20541"/>
                  </a:cubicBezTo>
                </a:path>
                <a:path w="28276" h="21600" stroke="0" extrusionOk="0">
                  <a:moveTo>
                    <a:pt x="28276" y="339"/>
                  </a:moveTo>
                  <a:cubicBezTo>
                    <a:pt x="28091" y="12134"/>
                    <a:pt x="18476" y="21599"/>
                    <a:pt x="6679" y="21600"/>
                  </a:cubicBezTo>
                  <a:cubicBezTo>
                    <a:pt x="4410" y="21600"/>
                    <a:pt x="2157" y="21242"/>
                    <a:pt x="0" y="20541"/>
                  </a:cubicBezTo>
                  <a:lnTo>
                    <a:pt x="6679" y="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2683" name="Arc 43"/>
            <p:cNvSpPr>
              <a:spLocks/>
            </p:cNvSpPr>
            <p:nvPr/>
          </p:nvSpPr>
          <p:spPr bwMode="auto">
            <a:xfrm rot="-5342295">
              <a:off x="1728" y="1719"/>
              <a:ext cx="2028" cy="393"/>
            </a:xfrm>
            <a:custGeom>
              <a:avLst/>
              <a:gdLst>
                <a:gd name="G0" fmla="+- 13234 0 0"/>
                <a:gd name="G1" fmla="+- 21600 0 0"/>
                <a:gd name="G2" fmla="+- 21600 0 0"/>
                <a:gd name="T0" fmla="*/ 0 w 34831"/>
                <a:gd name="T1" fmla="*/ 4529 h 21600"/>
                <a:gd name="T2" fmla="*/ 34831 w 34831"/>
                <a:gd name="T3" fmla="*/ 21259 h 21600"/>
                <a:gd name="T4" fmla="*/ 13234 w 3483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831" h="21600" fill="none" extrusionOk="0">
                  <a:moveTo>
                    <a:pt x="-1" y="4528"/>
                  </a:moveTo>
                  <a:cubicBezTo>
                    <a:pt x="3786" y="1593"/>
                    <a:pt x="8442" y="-1"/>
                    <a:pt x="13234" y="0"/>
                  </a:cubicBezTo>
                  <a:cubicBezTo>
                    <a:pt x="25030" y="0"/>
                    <a:pt x="34645" y="9464"/>
                    <a:pt x="34831" y="21258"/>
                  </a:cubicBezTo>
                </a:path>
                <a:path w="34831" h="21600" stroke="0" extrusionOk="0">
                  <a:moveTo>
                    <a:pt x="-1" y="4528"/>
                  </a:moveTo>
                  <a:cubicBezTo>
                    <a:pt x="3786" y="1593"/>
                    <a:pt x="8442" y="-1"/>
                    <a:pt x="13234" y="0"/>
                  </a:cubicBezTo>
                  <a:cubicBezTo>
                    <a:pt x="25030" y="0"/>
                    <a:pt x="34645" y="9464"/>
                    <a:pt x="34831" y="21258"/>
                  </a:cubicBezTo>
                  <a:lnTo>
                    <a:pt x="13234" y="2160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32684" name="Freeform 44"/>
          <p:cNvSpPr>
            <a:spLocks/>
          </p:cNvSpPr>
          <p:nvPr/>
        </p:nvSpPr>
        <p:spPr bwMode="auto">
          <a:xfrm>
            <a:off x="4645025" y="2928938"/>
            <a:ext cx="912813" cy="2516187"/>
          </a:xfrm>
          <a:custGeom>
            <a:avLst/>
            <a:gdLst>
              <a:gd name="T0" fmla="*/ 0 w 575"/>
              <a:gd name="T1" fmla="*/ 1585 h 1585"/>
              <a:gd name="T2" fmla="*/ 575 w 575"/>
              <a:gd name="T3" fmla="*/ 0 h 15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5" h="1585">
                <a:moveTo>
                  <a:pt x="0" y="1585"/>
                </a:moveTo>
                <a:lnTo>
                  <a:pt x="575" y="0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32685" name="Object 45"/>
          <p:cNvGraphicFramePr>
            <a:graphicFrameLocks noChangeAspect="1"/>
          </p:cNvGraphicFramePr>
          <p:nvPr/>
        </p:nvGraphicFramePr>
        <p:xfrm>
          <a:off x="773113" y="1462088"/>
          <a:ext cx="11969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706" name="公式" r:id="rId17" imgW="583920" imgH="164880" progId="Equation.3">
                  <p:embed/>
                </p:oleObj>
              </mc:Choice>
              <mc:Fallback>
                <p:oleObj name="公式" r:id="rId17" imgW="583920" imgH="1648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462088"/>
                        <a:ext cx="11969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2686" name="Text Box 46"/>
          <p:cNvSpPr txBox="1">
            <a:spLocks noChangeArrowheads="1"/>
          </p:cNvSpPr>
          <p:nvPr/>
        </p:nvSpPr>
        <p:spPr bwMode="auto">
          <a:xfrm>
            <a:off x="6802438" y="3001963"/>
            <a:ext cx="49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i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</a:t>
            </a:r>
            <a:endParaRPr lang="en-US" altLang="zh-CN" sz="3200" b="1" i="0">
              <a:solidFill>
                <a:srgbClr val="FF99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32687" name="Text Box 47"/>
          <p:cNvSpPr txBox="1">
            <a:spLocks noChangeArrowheads="1"/>
          </p:cNvSpPr>
          <p:nvPr/>
        </p:nvSpPr>
        <p:spPr bwMode="auto">
          <a:xfrm>
            <a:off x="5438775" y="4691063"/>
            <a:ext cx="98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 =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2032676" name="Oval 36"/>
          <p:cNvSpPr>
            <a:spLocks noChangeArrowheads="1"/>
          </p:cNvSpPr>
          <p:nvPr/>
        </p:nvSpPr>
        <p:spPr bwMode="auto">
          <a:xfrm>
            <a:off x="5486400" y="28194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2688" name="Freeform 48"/>
          <p:cNvSpPr>
            <a:spLocks/>
          </p:cNvSpPr>
          <p:nvPr/>
        </p:nvSpPr>
        <p:spPr bwMode="auto">
          <a:xfrm>
            <a:off x="4613275" y="3429000"/>
            <a:ext cx="68263" cy="3175"/>
          </a:xfrm>
          <a:custGeom>
            <a:avLst/>
            <a:gdLst>
              <a:gd name="T0" fmla="*/ 0 w 43"/>
              <a:gd name="T1" fmla="*/ 2 h 2"/>
              <a:gd name="T2" fmla="*/ 43 w 43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3" h="2">
                <a:moveTo>
                  <a:pt x="0" y="2"/>
                </a:moveTo>
                <a:lnTo>
                  <a:pt x="43" y="0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32689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304800"/>
            <a:ext cx="9056688" cy="36512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1.</a:t>
            </a:r>
            <a:r>
              <a:rPr lang="zh-CN" altLang="en-US" sz="2400" b="1"/>
              <a:t>求半径为</a:t>
            </a:r>
            <a:r>
              <a:rPr lang="en-US" altLang="zh-CN" sz="2400" b="1" i="1"/>
              <a:t>R</a:t>
            </a:r>
            <a:r>
              <a:rPr lang="zh-CN" altLang="en-US" sz="2400" b="1"/>
              <a:t>的球面与半顶角为</a:t>
            </a:r>
            <a:r>
              <a:rPr lang="zh-CN" altLang="en-US" sz="2400" b="1" i="1">
                <a:sym typeface="Symbol" pitchFamily="18" charset="2"/>
              </a:rPr>
              <a:t> </a:t>
            </a:r>
            <a:r>
              <a:rPr lang="zh-CN" altLang="en-US" sz="2400" b="1"/>
              <a:t>的内接锥面所围成的立体的体积</a:t>
            </a:r>
            <a:endParaRPr lang="zh-CN" altLang="en-US" b="1"/>
          </a:p>
        </p:txBody>
      </p:sp>
      <p:sp>
        <p:nvSpPr>
          <p:cNvPr id="2032690" name="AutoShape 50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3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03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3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3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3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3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32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32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03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03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3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03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203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3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3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3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3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3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03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3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203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3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3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03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1" dur="500"/>
                                        <p:tgtEl>
                                          <p:spTgt spid="203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5" dur="500"/>
                                        <p:tgtEl>
                                          <p:spTgt spid="203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3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3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03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3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03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032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032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26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032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032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03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3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26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2642" grpId="0" animBg="1"/>
      <p:bldP spid="2032643" grpId="0" animBg="1"/>
      <p:bldP spid="2032644" grpId="0" animBg="1"/>
      <p:bldP spid="2032645" grpId="0" animBg="1"/>
      <p:bldP spid="2032648" grpId="0" autoUpdateAnimBg="0"/>
      <p:bldP spid="2032649" grpId="0" autoUpdateAnimBg="0"/>
      <p:bldP spid="2032650" grpId="0" autoUpdateAnimBg="0"/>
      <p:bldP spid="2032651" grpId="0" autoUpdateAnimBg="0"/>
      <p:bldP spid="2032653" grpId="0" autoUpdateAnimBg="0"/>
      <p:bldP spid="2032658" grpId="0" autoUpdateAnimBg="0"/>
      <p:bldP spid="2032662" grpId="0" autoUpdateAnimBg="0"/>
      <p:bldP spid="2032677" grpId="0" autoUpdateAnimBg="0"/>
      <p:bldP spid="2032678" grpId="0" animBg="1"/>
      <p:bldP spid="2032679" grpId="0" animBg="1"/>
      <p:bldP spid="2032680" grpId="0" autoUpdateAnimBg="0"/>
      <p:bldP spid="2032684" grpId="0" animBg="1"/>
      <p:bldP spid="2032686" grpId="0" autoUpdateAnimBg="0"/>
      <p:bldP spid="2032687" grpId="0" autoUpdateAnimBg="0"/>
      <p:bldP spid="2032676" grpId="0" animBg="1"/>
      <p:bldP spid="203268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434" name="Group 2"/>
          <p:cNvGrpSpPr>
            <a:grpSpLocks/>
          </p:cNvGrpSpPr>
          <p:nvPr/>
        </p:nvGrpSpPr>
        <p:grpSpPr bwMode="auto">
          <a:xfrm>
            <a:off x="1217613" y="2000250"/>
            <a:ext cx="4011612" cy="4635500"/>
            <a:chOff x="767" y="1260"/>
            <a:chExt cx="2527" cy="2920"/>
          </a:xfrm>
        </p:grpSpPr>
        <p:sp>
          <p:nvSpPr>
            <p:cNvPr id="2066435" name="Freeform 3"/>
            <p:cNvSpPr>
              <a:spLocks/>
            </p:cNvSpPr>
            <p:nvPr/>
          </p:nvSpPr>
          <p:spPr bwMode="auto">
            <a:xfrm>
              <a:off x="767" y="2496"/>
              <a:ext cx="2527" cy="1684"/>
            </a:xfrm>
            <a:custGeom>
              <a:avLst/>
              <a:gdLst>
                <a:gd name="T0" fmla="*/ 17 w 2527"/>
                <a:gd name="T1" fmla="*/ 1240 h 1684"/>
                <a:gd name="T2" fmla="*/ 1249 w 2527"/>
                <a:gd name="T3" fmla="*/ 0 h 1684"/>
                <a:gd name="T4" fmla="*/ 2487 w 2527"/>
                <a:gd name="T5" fmla="*/ 1232 h 1684"/>
                <a:gd name="T6" fmla="*/ 2527 w 2527"/>
                <a:gd name="T7" fmla="*/ 1284 h 1684"/>
                <a:gd name="T8" fmla="*/ 2521 w 2527"/>
                <a:gd name="T9" fmla="*/ 1350 h 1684"/>
                <a:gd name="T10" fmla="*/ 2467 w 2527"/>
                <a:gd name="T11" fmla="*/ 1422 h 1684"/>
                <a:gd name="T12" fmla="*/ 2397 w 2527"/>
                <a:gd name="T13" fmla="*/ 1468 h 1684"/>
                <a:gd name="T14" fmla="*/ 2321 w 2527"/>
                <a:gd name="T15" fmla="*/ 1504 h 1684"/>
                <a:gd name="T16" fmla="*/ 2229 w 2527"/>
                <a:gd name="T17" fmla="*/ 1544 h 1684"/>
                <a:gd name="T18" fmla="*/ 2173 w 2527"/>
                <a:gd name="T19" fmla="*/ 1568 h 1684"/>
                <a:gd name="T20" fmla="*/ 2081 w 2527"/>
                <a:gd name="T21" fmla="*/ 1588 h 1684"/>
                <a:gd name="T22" fmla="*/ 1945 w 2527"/>
                <a:gd name="T23" fmla="*/ 1620 h 1684"/>
                <a:gd name="T24" fmla="*/ 1849 w 2527"/>
                <a:gd name="T25" fmla="*/ 1640 h 1684"/>
                <a:gd name="T26" fmla="*/ 1717 w 2527"/>
                <a:gd name="T27" fmla="*/ 1656 h 1684"/>
                <a:gd name="T28" fmla="*/ 1581 w 2527"/>
                <a:gd name="T29" fmla="*/ 1672 h 1684"/>
                <a:gd name="T30" fmla="*/ 1441 w 2527"/>
                <a:gd name="T31" fmla="*/ 1680 h 1684"/>
                <a:gd name="T32" fmla="*/ 1297 w 2527"/>
                <a:gd name="T33" fmla="*/ 1684 h 1684"/>
                <a:gd name="T34" fmla="*/ 1169 w 2527"/>
                <a:gd name="T35" fmla="*/ 1680 h 1684"/>
                <a:gd name="T36" fmla="*/ 993 w 2527"/>
                <a:gd name="T37" fmla="*/ 1676 h 1684"/>
                <a:gd name="T38" fmla="*/ 829 w 2527"/>
                <a:gd name="T39" fmla="*/ 1664 h 1684"/>
                <a:gd name="T40" fmla="*/ 665 w 2527"/>
                <a:gd name="T41" fmla="*/ 1644 h 1684"/>
                <a:gd name="T42" fmla="*/ 525 w 2527"/>
                <a:gd name="T43" fmla="*/ 1612 h 1684"/>
                <a:gd name="T44" fmla="*/ 417 w 2527"/>
                <a:gd name="T45" fmla="*/ 1588 h 1684"/>
                <a:gd name="T46" fmla="*/ 333 w 2527"/>
                <a:gd name="T47" fmla="*/ 1564 h 1684"/>
                <a:gd name="T48" fmla="*/ 265 w 2527"/>
                <a:gd name="T49" fmla="*/ 1536 h 1684"/>
                <a:gd name="T50" fmla="*/ 181 w 2527"/>
                <a:gd name="T51" fmla="*/ 1508 h 1684"/>
                <a:gd name="T52" fmla="*/ 93 w 2527"/>
                <a:gd name="T53" fmla="*/ 1452 h 1684"/>
                <a:gd name="T54" fmla="*/ 33 w 2527"/>
                <a:gd name="T55" fmla="*/ 1392 h 1684"/>
                <a:gd name="T56" fmla="*/ 13 w 2527"/>
                <a:gd name="T57" fmla="*/ 1344 h 1684"/>
                <a:gd name="T58" fmla="*/ 0 w 2527"/>
                <a:gd name="T59" fmla="*/ 1299 h 1684"/>
                <a:gd name="T60" fmla="*/ 1 w 2527"/>
                <a:gd name="T61" fmla="*/ 1276 h 1684"/>
                <a:gd name="T62" fmla="*/ 17 w 2527"/>
                <a:gd name="T63" fmla="*/ 1240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27" h="1684">
                  <a:moveTo>
                    <a:pt x="17" y="1240"/>
                  </a:moveTo>
                  <a:lnTo>
                    <a:pt x="1249" y="0"/>
                  </a:lnTo>
                  <a:lnTo>
                    <a:pt x="2487" y="1232"/>
                  </a:lnTo>
                  <a:lnTo>
                    <a:pt x="2527" y="1284"/>
                  </a:lnTo>
                  <a:lnTo>
                    <a:pt x="2521" y="1350"/>
                  </a:lnTo>
                  <a:lnTo>
                    <a:pt x="2467" y="1422"/>
                  </a:lnTo>
                  <a:lnTo>
                    <a:pt x="2397" y="1468"/>
                  </a:lnTo>
                  <a:lnTo>
                    <a:pt x="2321" y="1504"/>
                  </a:lnTo>
                  <a:lnTo>
                    <a:pt x="2229" y="1544"/>
                  </a:lnTo>
                  <a:lnTo>
                    <a:pt x="2173" y="1568"/>
                  </a:lnTo>
                  <a:lnTo>
                    <a:pt x="2081" y="1588"/>
                  </a:lnTo>
                  <a:lnTo>
                    <a:pt x="1945" y="1620"/>
                  </a:lnTo>
                  <a:lnTo>
                    <a:pt x="1849" y="1640"/>
                  </a:lnTo>
                  <a:lnTo>
                    <a:pt x="1717" y="1656"/>
                  </a:lnTo>
                  <a:lnTo>
                    <a:pt x="1581" y="1672"/>
                  </a:lnTo>
                  <a:lnTo>
                    <a:pt x="1441" y="1680"/>
                  </a:lnTo>
                  <a:lnTo>
                    <a:pt x="1297" y="1684"/>
                  </a:lnTo>
                  <a:lnTo>
                    <a:pt x="1169" y="1680"/>
                  </a:lnTo>
                  <a:lnTo>
                    <a:pt x="993" y="1676"/>
                  </a:lnTo>
                  <a:lnTo>
                    <a:pt x="829" y="1664"/>
                  </a:lnTo>
                  <a:lnTo>
                    <a:pt x="665" y="1644"/>
                  </a:lnTo>
                  <a:lnTo>
                    <a:pt x="525" y="1612"/>
                  </a:lnTo>
                  <a:lnTo>
                    <a:pt x="417" y="1588"/>
                  </a:lnTo>
                  <a:lnTo>
                    <a:pt x="333" y="1564"/>
                  </a:lnTo>
                  <a:lnTo>
                    <a:pt x="265" y="1536"/>
                  </a:lnTo>
                  <a:lnTo>
                    <a:pt x="181" y="1508"/>
                  </a:lnTo>
                  <a:lnTo>
                    <a:pt x="93" y="1452"/>
                  </a:lnTo>
                  <a:lnTo>
                    <a:pt x="33" y="1392"/>
                  </a:lnTo>
                  <a:lnTo>
                    <a:pt x="13" y="1344"/>
                  </a:lnTo>
                  <a:lnTo>
                    <a:pt x="0" y="1299"/>
                  </a:lnTo>
                  <a:lnTo>
                    <a:pt x="1" y="1276"/>
                  </a:lnTo>
                  <a:lnTo>
                    <a:pt x="17" y="1240"/>
                  </a:lnTo>
                  <a:close/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6436" name="Freeform 4"/>
            <p:cNvSpPr>
              <a:spLocks/>
            </p:cNvSpPr>
            <p:nvPr/>
          </p:nvSpPr>
          <p:spPr bwMode="auto">
            <a:xfrm>
              <a:off x="812" y="1260"/>
              <a:ext cx="2452" cy="1240"/>
            </a:xfrm>
            <a:custGeom>
              <a:avLst/>
              <a:gdLst>
                <a:gd name="T0" fmla="*/ 0 w 2452"/>
                <a:gd name="T1" fmla="*/ 28 h 1240"/>
                <a:gd name="T2" fmla="*/ 1208 w 2452"/>
                <a:gd name="T3" fmla="*/ 1240 h 1240"/>
                <a:gd name="T4" fmla="*/ 2452 w 2452"/>
                <a:gd name="T5" fmla="*/ 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2" h="1240">
                  <a:moveTo>
                    <a:pt x="0" y="28"/>
                  </a:moveTo>
                  <a:lnTo>
                    <a:pt x="1208" y="1240"/>
                  </a:lnTo>
                  <a:lnTo>
                    <a:pt x="2452" y="0"/>
                  </a:lnTo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6437" name="Arc 5"/>
            <p:cNvSpPr>
              <a:spLocks/>
            </p:cNvSpPr>
            <p:nvPr/>
          </p:nvSpPr>
          <p:spPr bwMode="auto">
            <a:xfrm flipV="1">
              <a:off x="778" y="3792"/>
              <a:ext cx="2510" cy="38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 w 43200"/>
                <a:gd name="T1" fmla="*/ 22008 h 22653"/>
                <a:gd name="T2" fmla="*/ 43174 w 43200"/>
                <a:gd name="T3" fmla="*/ 22653 h 22653"/>
                <a:gd name="T4" fmla="*/ 21600 w 43200"/>
                <a:gd name="T5" fmla="*/ 21600 h 2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653" fill="none" extrusionOk="0">
                  <a:moveTo>
                    <a:pt x="3" y="22008"/>
                  </a:moveTo>
                  <a:cubicBezTo>
                    <a:pt x="1" y="21872"/>
                    <a:pt x="0" y="2173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51"/>
                    <a:pt x="43191" y="22302"/>
                    <a:pt x="43174" y="22653"/>
                  </a:cubicBezTo>
                </a:path>
                <a:path w="43200" h="22653" stroke="0" extrusionOk="0">
                  <a:moveTo>
                    <a:pt x="3" y="22008"/>
                  </a:moveTo>
                  <a:cubicBezTo>
                    <a:pt x="1" y="21872"/>
                    <a:pt x="0" y="2173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51"/>
                    <a:pt x="43191" y="22302"/>
                    <a:pt x="43174" y="2265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066439" name="Object 7"/>
          <p:cNvGraphicFramePr>
            <a:graphicFrameLocks noChangeAspect="1"/>
          </p:cNvGraphicFramePr>
          <p:nvPr/>
        </p:nvGraphicFramePr>
        <p:xfrm>
          <a:off x="627063" y="346075"/>
          <a:ext cx="85486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121" name="公式" r:id="rId3" imgW="4711680" imgH="228600" progId="Equation.3">
                  <p:embed/>
                </p:oleObj>
              </mc:Choice>
              <mc:Fallback>
                <p:oleObj name="公式" r:id="rId3" imgW="47116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46075"/>
                        <a:ext cx="85486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442" name="Text Box 10"/>
          <p:cNvSpPr txBox="1">
            <a:spLocks noChangeArrowheads="1"/>
          </p:cNvSpPr>
          <p:nvPr/>
        </p:nvSpPr>
        <p:spPr bwMode="auto">
          <a:xfrm>
            <a:off x="5214938" y="3962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tx1"/>
                </a:solidFill>
              </a:rPr>
              <a:t>2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66443" name="Oval 11"/>
          <p:cNvSpPr>
            <a:spLocks noChangeArrowheads="1"/>
          </p:cNvSpPr>
          <p:nvPr/>
        </p:nvSpPr>
        <p:spPr bwMode="auto">
          <a:xfrm>
            <a:off x="1219200" y="1295400"/>
            <a:ext cx="4000500" cy="1143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CCFF66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66444" name="Group 12"/>
          <p:cNvGrpSpPr>
            <a:grpSpLocks/>
          </p:cNvGrpSpPr>
          <p:nvPr/>
        </p:nvGrpSpPr>
        <p:grpSpPr bwMode="auto">
          <a:xfrm>
            <a:off x="3224213" y="1066800"/>
            <a:ext cx="2005012" cy="5410200"/>
            <a:chOff x="2031" y="672"/>
            <a:chExt cx="1263" cy="3408"/>
          </a:xfrm>
        </p:grpSpPr>
        <p:sp>
          <p:nvSpPr>
            <p:cNvPr id="2066445" name="AutoShape 13"/>
            <p:cNvSpPr>
              <a:spLocks noChangeArrowheads="1"/>
            </p:cNvSpPr>
            <p:nvPr/>
          </p:nvSpPr>
          <p:spPr bwMode="auto">
            <a:xfrm>
              <a:off x="2031" y="672"/>
              <a:ext cx="1263" cy="3408"/>
            </a:xfrm>
            <a:prstGeom prst="can">
              <a:avLst>
                <a:gd name="adj" fmla="val 45572"/>
              </a:avLst>
            </a:prstGeom>
            <a:gradFill rotWithShape="0">
              <a:gsLst>
                <a:gs pos="0">
                  <a:srgbClr val="00990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6446" name="Oval 14"/>
            <p:cNvSpPr>
              <a:spLocks noChangeArrowheads="1"/>
            </p:cNvSpPr>
            <p:nvPr/>
          </p:nvSpPr>
          <p:spPr bwMode="auto">
            <a:xfrm>
              <a:off x="2031" y="672"/>
              <a:ext cx="1263" cy="57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FF66"/>
                </a:gs>
              </a:gsLst>
              <a:lin ang="5400000" scaled="1"/>
            </a:gra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66447" name="Freeform 15"/>
          <p:cNvSpPr>
            <a:spLocks/>
          </p:cNvSpPr>
          <p:nvPr/>
        </p:nvSpPr>
        <p:spPr bwMode="auto">
          <a:xfrm>
            <a:off x="1243013" y="3976688"/>
            <a:ext cx="3989387" cy="2657475"/>
          </a:xfrm>
          <a:custGeom>
            <a:avLst/>
            <a:gdLst>
              <a:gd name="T0" fmla="*/ 1227 w 2513"/>
              <a:gd name="T1" fmla="*/ 0 h 1674"/>
              <a:gd name="T2" fmla="*/ 15 w 2513"/>
              <a:gd name="T3" fmla="*/ 1221 h 1674"/>
              <a:gd name="T4" fmla="*/ 0 w 2513"/>
              <a:gd name="T5" fmla="*/ 1266 h 1674"/>
              <a:gd name="T6" fmla="*/ 9 w 2513"/>
              <a:gd name="T7" fmla="*/ 1314 h 1674"/>
              <a:gd name="T8" fmla="*/ 57 w 2513"/>
              <a:gd name="T9" fmla="*/ 1374 h 1674"/>
              <a:gd name="T10" fmla="*/ 132 w 2513"/>
              <a:gd name="T11" fmla="*/ 1443 h 1674"/>
              <a:gd name="T12" fmla="*/ 228 w 2513"/>
              <a:gd name="T13" fmla="*/ 1500 h 1674"/>
              <a:gd name="T14" fmla="*/ 318 w 2513"/>
              <a:gd name="T15" fmla="*/ 1530 h 1674"/>
              <a:gd name="T16" fmla="*/ 402 w 2513"/>
              <a:gd name="T17" fmla="*/ 1554 h 1674"/>
              <a:gd name="T18" fmla="*/ 528 w 2513"/>
              <a:gd name="T19" fmla="*/ 1584 h 1674"/>
              <a:gd name="T20" fmla="*/ 654 w 2513"/>
              <a:gd name="T21" fmla="*/ 1620 h 1674"/>
              <a:gd name="T22" fmla="*/ 867 w 2513"/>
              <a:gd name="T23" fmla="*/ 1650 h 1674"/>
              <a:gd name="T24" fmla="*/ 1055 w 2513"/>
              <a:gd name="T25" fmla="*/ 1670 h 1674"/>
              <a:gd name="T26" fmla="*/ 1275 w 2513"/>
              <a:gd name="T27" fmla="*/ 1674 h 1674"/>
              <a:gd name="T28" fmla="*/ 1535 w 2513"/>
              <a:gd name="T29" fmla="*/ 1664 h 1674"/>
              <a:gd name="T30" fmla="*/ 1749 w 2513"/>
              <a:gd name="T31" fmla="*/ 1643 h 1674"/>
              <a:gd name="T32" fmla="*/ 1928 w 2513"/>
              <a:gd name="T33" fmla="*/ 1613 h 1674"/>
              <a:gd name="T34" fmla="*/ 2135 w 2513"/>
              <a:gd name="T35" fmla="*/ 1568 h 1674"/>
              <a:gd name="T36" fmla="*/ 2259 w 2513"/>
              <a:gd name="T37" fmla="*/ 1527 h 1674"/>
              <a:gd name="T38" fmla="*/ 2373 w 2513"/>
              <a:gd name="T39" fmla="*/ 1475 h 1674"/>
              <a:gd name="T40" fmla="*/ 2441 w 2513"/>
              <a:gd name="T41" fmla="*/ 1427 h 1674"/>
              <a:gd name="T42" fmla="*/ 2477 w 2513"/>
              <a:gd name="T43" fmla="*/ 1389 h 1674"/>
              <a:gd name="T44" fmla="*/ 2507 w 2513"/>
              <a:gd name="T45" fmla="*/ 1339 h 1674"/>
              <a:gd name="T46" fmla="*/ 2513 w 2513"/>
              <a:gd name="T47" fmla="*/ 1311 h 1674"/>
              <a:gd name="T48" fmla="*/ 2509 w 2513"/>
              <a:gd name="T49" fmla="*/ 1287 h 1674"/>
              <a:gd name="T50" fmla="*/ 2208 w 2513"/>
              <a:gd name="T51" fmla="*/ 1047 h 1674"/>
              <a:gd name="T52" fmla="*/ 1881 w 2513"/>
              <a:gd name="T53" fmla="*/ 792 h 1674"/>
              <a:gd name="T54" fmla="*/ 1695 w 2513"/>
              <a:gd name="T55" fmla="*/ 636 h 1674"/>
              <a:gd name="T56" fmla="*/ 1536 w 2513"/>
              <a:gd name="T57" fmla="*/ 492 h 1674"/>
              <a:gd name="T58" fmla="*/ 1437 w 2513"/>
              <a:gd name="T59" fmla="*/ 390 h 1674"/>
              <a:gd name="T60" fmla="*/ 1356 w 2513"/>
              <a:gd name="T61" fmla="*/ 294 h 1674"/>
              <a:gd name="T62" fmla="*/ 1302 w 2513"/>
              <a:gd name="T63" fmla="*/ 216 h 1674"/>
              <a:gd name="T64" fmla="*/ 1263 w 2513"/>
              <a:gd name="T65" fmla="*/ 132 h 1674"/>
              <a:gd name="T66" fmla="*/ 1248 w 2513"/>
              <a:gd name="T67" fmla="*/ 87 h 1674"/>
              <a:gd name="T68" fmla="*/ 1230 w 2513"/>
              <a:gd name="T69" fmla="*/ 6 h 1674"/>
              <a:gd name="T70" fmla="*/ 1227 w 2513"/>
              <a:gd name="T71" fmla="*/ 0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13" h="1674">
                <a:moveTo>
                  <a:pt x="1227" y="0"/>
                </a:moveTo>
                <a:lnTo>
                  <a:pt x="15" y="1221"/>
                </a:lnTo>
                <a:lnTo>
                  <a:pt x="0" y="1266"/>
                </a:lnTo>
                <a:lnTo>
                  <a:pt x="9" y="1314"/>
                </a:lnTo>
                <a:lnTo>
                  <a:pt x="57" y="1374"/>
                </a:lnTo>
                <a:lnTo>
                  <a:pt x="132" y="1443"/>
                </a:lnTo>
                <a:lnTo>
                  <a:pt x="228" y="1500"/>
                </a:lnTo>
                <a:lnTo>
                  <a:pt x="318" y="1530"/>
                </a:lnTo>
                <a:lnTo>
                  <a:pt x="402" y="1554"/>
                </a:lnTo>
                <a:lnTo>
                  <a:pt x="528" y="1584"/>
                </a:lnTo>
                <a:lnTo>
                  <a:pt x="654" y="1620"/>
                </a:lnTo>
                <a:lnTo>
                  <a:pt x="867" y="1650"/>
                </a:lnTo>
                <a:lnTo>
                  <a:pt x="1055" y="1670"/>
                </a:lnTo>
                <a:lnTo>
                  <a:pt x="1275" y="1674"/>
                </a:lnTo>
                <a:lnTo>
                  <a:pt x="1535" y="1664"/>
                </a:lnTo>
                <a:lnTo>
                  <a:pt x="1749" y="1643"/>
                </a:lnTo>
                <a:lnTo>
                  <a:pt x="1928" y="1613"/>
                </a:lnTo>
                <a:lnTo>
                  <a:pt x="2135" y="1568"/>
                </a:lnTo>
                <a:lnTo>
                  <a:pt x="2259" y="1527"/>
                </a:lnTo>
                <a:lnTo>
                  <a:pt x="2373" y="1475"/>
                </a:lnTo>
                <a:lnTo>
                  <a:pt x="2441" y="1427"/>
                </a:lnTo>
                <a:lnTo>
                  <a:pt x="2477" y="1389"/>
                </a:lnTo>
                <a:lnTo>
                  <a:pt x="2507" y="1339"/>
                </a:lnTo>
                <a:lnTo>
                  <a:pt x="2513" y="1311"/>
                </a:lnTo>
                <a:lnTo>
                  <a:pt x="2509" y="1287"/>
                </a:lnTo>
                <a:lnTo>
                  <a:pt x="2208" y="1047"/>
                </a:lnTo>
                <a:lnTo>
                  <a:pt x="1881" y="792"/>
                </a:lnTo>
                <a:lnTo>
                  <a:pt x="1695" y="636"/>
                </a:lnTo>
                <a:lnTo>
                  <a:pt x="1536" y="492"/>
                </a:lnTo>
                <a:lnTo>
                  <a:pt x="1437" y="390"/>
                </a:lnTo>
                <a:lnTo>
                  <a:pt x="1356" y="294"/>
                </a:lnTo>
                <a:lnTo>
                  <a:pt x="1302" y="216"/>
                </a:lnTo>
                <a:lnTo>
                  <a:pt x="1263" y="132"/>
                </a:lnTo>
                <a:lnTo>
                  <a:pt x="1248" y="87"/>
                </a:lnTo>
                <a:lnTo>
                  <a:pt x="1230" y="6"/>
                </a:lnTo>
                <a:lnTo>
                  <a:pt x="1227" y="0"/>
                </a:lnTo>
                <a:close/>
              </a:path>
            </a:pathLst>
          </a:custGeom>
          <a:gradFill rotWithShape="0">
            <a:gsLst>
              <a:gs pos="0">
                <a:schemeClr val="hlink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6448" name="Freeform 16"/>
          <p:cNvSpPr>
            <a:spLocks/>
          </p:cNvSpPr>
          <p:nvPr/>
        </p:nvSpPr>
        <p:spPr bwMode="auto">
          <a:xfrm>
            <a:off x="1304925" y="2062163"/>
            <a:ext cx="3794125" cy="1900237"/>
          </a:xfrm>
          <a:custGeom>
            <a:avLst/>
            <a:gdLst>
              <a:gd name="T0" fmla="*/ 0 w 2390"/>
              <a:gd name="T1" fmla="*/ 0 h 1197"/>
              <a:gd name="T2" fmla="*/ 1194 w 2390"/>
              <a:gd name="T3" fmla="*/ 1197 h 1197"/>
              <a:gd name="T4" fmla="*/ 1212 w 2390"/>
              <a:gd name="T5" fmla="*/ 1104 h 1197"/>
              <a:gd name="T6" fmla="*/ 1257 w 2390"/>
              <a:gd name="T7" fmla="*/ 1020 h 1197"/>
              <a:gd name="T8" fmla="*/ 1299 w 2390"/>
              <a:gd name="T9" fmla="*/ 945 h 1197"/>
              <a:gd name="T10" fmla="*/ 1422 w 2390"/>
              <a:gd name="T11" fmla="*/ 786 h 1197"/>
              <a:gd name="T12" fmla="*/ 1551 w 2390"/>
              <a:gd name="T13" fmla="*/ 657 h 1197"/>
              <a:gd name="T14" fmla="*/ 1740 w 2390"/>
              <a:gd name="T15" fmla="*/ 498 h 1197"/>
              <a:gd name="T16" fmla="*/ 1908 w 2390"/>
              <a:gd name="T17" fmla="*/ 357 h 1197"/>
              <a:gd name="T18" fmla="*/ 2124 w 2390"/>
              <a:gd name="T19" fmla="*/ 192 h 1197"/>
              <a:gd name="T20" fmla="*/ 2390 w 2390"/>
              <a:gd name="T21" fmla="*/ 9 h 1197"/>
              <a:gd name="T22" fmla="*/ 2351 w 2390"/>
              <a:gd name="T23" fmla="*/ 36 h 1197"/>
              <a:gd name="T24" fmla="*/ 2300 w 2390"/>
              <a:gd name="T25" fmla="*/ 65 h 1197"/>
              <a:gd name="T26" fmla="*/ 2252 w 2390"/>
              <a:gd name="T27" fmla="*/ 86 h 1197"/>
              <a:gd name="T28" fmla="*/ 2182 w 2390"/>
              <a:gd name="T29" fmla="*/ 113 h 1197"/>
              <a:gd name="T30" fmla="*/ 2080 w 2390"/>
              <a:gd name="T31" fmla="*/ 145 h 1197"/>
              <a:gd name="T32" fmla="*/ 1976 w 2390"/>
              <a:gd name="T33" fmla="*/ 173 h 1197"/>
              <a:gd name="T34" fmla="*/ 1896 w 2390"/>
              <a:gd name="T35" fmla="*/ 189 h 1197"/>
              <a:gd name="T36" fmla="*/ 1822 w 2390"/>
              <a:gd name="T37" fmla="*/ 203 h 1197"/>
              <a:gd name="T38" fmla="*/ 1736 w 2390"/>
              <a:gd name="T39" fmla="*/ 217 h 1197"/>
              <a:gd name="T40" fmla="*/ 1632 w 2390"/>
              <a:gd name="T41" fmla="*/ 229 h 1197"/>
              <a:gd name="T42" fmla="*/ 1522 w 2390"/>
              <a:gd name="T43" fmla="*/ 233 h 1197"/>
              <a:gd name="T44" fmla="*/ 1426 w 2390"/>
              <a:gd name="T45" fmla="*/ 237 h 1197"/>
              <a:gd name="T46" fmla="*/ 1318 w 2390"/>
              <a:gd name="T47" fmla="*/ 237 h 1197"/>
              <a:gd name="T48" fmla="*/ 1216 w 2390"/>
              <a:gd name="T49" fmla="*/ 233 h 1197"/>
              <a:gd name="T50" fmla="*/ 1185 w 2390"/>
              <a:gd name="T51" fmla="*/ 252 h 1197"/>
              <a:gd name="T52" fmla="*/ 903 w 2390"/>
              <a:gd name="T53" fmla="*/ 240 h 1197"/>
              <a:gd name="T54" fmla="*/ 756 w 2390"/>
              <a:gd name="T55" fmla="*/ 228 h 1197"/>
              <a:gd name="T56" fmla="*/ 615 w 2390"/>
              <a:gd name="T57" fmla="*/ 207 h 1197"/>
              <a:gd name="T58" fmla="*/ 462 w 2390"/>
              <a:gd name="T59" fmla="*/ 183 h 1197"/>
              <a:gd name="T60" fmla="*/ 330 w 2390"/>
              <a:gd name="T61" fmla="*/ 153 h 1197"/>
              <a:gd name="T62" fmla="*/ 189 w 2390"/>
              <a:gd name="T63" fmla="*/ 105 h 1197"/>
              <a:gd name="T64" fmla="*/ 132 w 2390"/>
              <a:gd name="T65" fmla="*/ 84 h 1197"/>
              <a:gd name="T66" fmla="*/ 81 w 2390"/>
              <a:gd name="T67" fmla="*/ 54 h 1197"/>
              <a:gd name="T68" fmla="*/ 0 w 2390"/>
              <a:gd name="T69" fmla="*/ 3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90" h="1197">
                <a:moveTo>
                  <a:pt x="0" y="0"/>
                </a:moveTo>
                <a:lnTo>
                  <a:pt x="1194" y="1197"/>
                </a:lnTo>
                <a:lnTo>
                  <a:pt x="1212" y="1104"/>
                </a:lnTo>
                <a:lnTo>
                  <a:pt x="1257" y="1020"/>
                </a:lnTo>
                <a:lnTo>
                  <a:pt x="1299" y="945"/>
                </a:lnTo>
                <a:lnTo>
                  <a:pt x="1422" y="786"/>
                </a:lnTo>
                <a:lnTo>
                  <a:pt x="1551" y="657"/>
                </a:lnTo>
                <a:lnTo>
                  <a:pt x="1740" y="498"/>
                </a:lnTo>
                <a:lnTo>
                  <a:pt x="1908" y="357"/>
                </a:lnTo>
                <a:lnTo>
                  <a:pt x="2124" y="192"/>
                </a:lnTo>
                <a:lnTo>
                  <a:pt x="2390" y="9"/>
                </a:lnTo>
                <a:lnTo>
                  <a:pt x="2351" y="36"/>
                </a:lnTo>
                <a:lnTo>
                  <a:pt x="2300" y="65"/>
                </a:lnTo>
                <a:lnTo>
                  <a:pt x="2252" y="86"/>
                </a:lnTo>
                <a:lnTo>
                  <a:pt x="2182" y="113"/>
                </a:lnTo>
                <a:lnTo>
                  <a:pt x="2080" y="145"/>
                </a:lnTo>
                <a:lnTo>
                  <a:pt x="1976" y="173"/>
                </a:lnTo>
                <a:lnTo>
                  <a:pt x="1896" y="189"/>
                </a:lnTo>
                <a:lnTo>
                  <a:pt x="1822" y="203"/>
                </a:lnTo>
                <a:lnTo>
                  <a:pt x="1736" y="217"/>
                </a:lnTo>
                <a:lnTo>
                  <a:pt x="1632" y="229"/>
                </a:lnTo>
                <a:lnTo>
                  <a:pt x="1522" y="233"/>
                </a:lnTo>
                <a:lnTo>
                  <a:pt x="1426" y="237"/>
                </a:lnTo>
                <a:lnTo>
                  <a:pt x="1318" y="237"/>
                </a:lnTo>
                <a:lnTo>
                  <a:pt x="1216" y="233"/>
                </a:lnTo>
                <a:lnTo>
                  <a:pt x="1185" y="252"/>
                </a:lnTo>
                <a:lnTo>
                  <a:pt x="903" y="240"/>
                </a:lnTo>
                <a:lnTo>
                  <a:pt x="756" y="228"/>
                </a:lnTo>
                <a:lnTo>
                  <a:pt x="615" y="207"/>
                </a:lnTo>
                <a:lnTo>
                  <a:pt x="462" y="183"/>
                </a:lnTo>
                <a:lnTo>
                  <a:pt x="330" y="153"/>
                </a:lnTo>
                <a:lnTo>
                  <a:pt x="189" y="105"/>
                </a:lnTo>
                <a:lnTo>
                  <a:pt x="132" y="84"/>
                </a:lnTo>
                <a:lnTo>
                  <a:pt x="81" y="54"/>
                </a:lnTo>
                <a:lnTo>
                  <a:pt x="0" y="3"/>
                </a:lnTo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6452" name="Text Box 20"/>
          <p:cNvSpPr txBox="1">
            <a:spLocks noChangeArrowheads="1"/>
          </p:cNvSpPr>
          <p:nvPr/>
        </p:nvSpPr>
        <p:spPr bwMode="auto">
          <a:xfrm>
            <a:off x="3224213" y="898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x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066453" name="Text Box 21"/>
          <p:cNvSpPr txBox="1">
            <a:spLocks noChangeArrowheads="1"/>
          </p:cNvSpPr>
          <p:nvPr/>
        </p:nvSpPr>
        <p:spPr bwMode="auto">
          <a:xfrm>
            <a:off x="5786438" y="3965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z</a:t>
            </a:r>
            <a:endParaRPr lang="en-US" altLang="zh-CN" sz="2000" b="1" i="0">
              <a:solidFill>
                <a:schemeClr val="tx1"/>
              </a:solidFill>
            </a:endParaRPr>
          </a:p>
        </p:txBody>
      </p:sp>
      <p:grpSp>
        <p:nvGrpSpPr>
          <p:cNvPr id="2066461" name="Group 29"/>
          <p:cNvGrpSpPr>
            <a:grpSpLocks/>
          </p:cNvGrpSpPr>
          <p:nvPr/>
        </p:nvGrpSpPr>
        <p:grpSpPr bwMode="auto">
          <a:xfrm>
            <a:off x="1639888" y="1066800"/>
            <a:ext cx="4402137" cy="4941888"/>
            <a:chOff x="1033" y="672"/>
            <a:chExt cx="2773" cy="3113"/>
          </a:xfrm>
        </p:grpSpPr>
        <p:sp>
          <p:nvSpPr>
            <p:cNvPr id="2066450" name="Freeform 18"/>
            <p:cNvSpPr>
              <a:spLocks/>
            </p:cNvSpPr>
            <p:nvPr/>
          </p:nvSpPr>
          <p:spPr bwMode="auto">
            <a:xfrm>
              <a:off x="2024" y="2504"/>
              <a:ext cx="1782" cy="1"/>
            </a:xfrm>
            <a:custGeom>
              <a:avLst/>
              <a:gdLst>
                <a:gd name="T0" fmla="*/ 0 w 1782"/>
                <a:gd name="T1" fmla="*/ 0 h 1"/>
                <a:gd name="T2" fmla="*/ 1782 w 178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2" h="1">
                  <a:moveTo>
                    <a:pt x="0" y="0"/>
                  </a:moveTo>
                  <a:lnTo>
                    <a:pt x="1782" y="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451" name="Line 19"/>
            <p:cNvSpPr>
              <a:spLocks noChangeShapeType="1"/>
            </p:cNvSpPr>
            <p:nvPr/>
          </p:nvSpPr>
          <p:spPr bwMode="auto">
            <a:xfrm flipV="1">
              <a:off x="2024" y="672"/>
              <a:ext cx="0" cy="3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455" name="Freeform 23"/>
            <p:cNvSpPr>
              <a:spLocks/>
            </p:cNvSpPr>
            <p:nvPr/>
          </p:nvSpPr>
          <p:spPr bwMode="auto">
            <a:xfrm>
              <a:off x="1033" y="2502"/>
              <a:ext cx="992" cy="746"/>
            </a:xfrm>
            <a:custGeom>
              <a:avLst/>
              <a:gdLst>
                <a:gd name="T0" fmla="*/ 992 w 992"/>
                <a:gd name="T1" fmla="*/ 0 h 746"/>
                <a:gd name="T2" fmla="*/ 0 w 992"/>
                <a:gd name="T3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2" h="746">
                  <a:moveTo>
                    <a:pt x="992" y="0"/>
                  </a:moveTo>
                  <a:lnTo>
                    <a:pt x="0" y="74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6456" name="Text Box 24"/>
          <p:cNvSpPr txBox="1">
            <a:spLocks noChangeArrowheads="1"/>
          </p:cNvSpPr>
          <p:nvPr/>
        </p:nvSpPr>
        <p:spPr bwMode="auto">
          <a:xfrm>
            <a:off x="1317625" y="495776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y</a:t>
            </a:r>
            <a:endParaRPr lang="en-US" altLang="zh-CN" sz="2000" b="1" i="0">
              <a:solidFill>
                <a:schemeClr val="tx1"/>
              </a:solidFill>
            </a:endParaRPr>
          </a:p>
        </p:txBody>
      </p:sp>
      <p:sp>
        <p:nvSpPr>
          <p:cNvPr id="2066457" name="Arc 25"/>
          <p:cNvSpPr>
            <a:spLocks/>
          </p:cNvSpPr>
          <p:nvPr/>
        </p:nvSpPr>
        <p:spPr bwMode="auto">
          <a:xfrm>
            <a:off x="3216275" y="6011863"/>
            <a:ext cx="2000250" cy="466725"/>
          </a:xfrm>
          <a:custGeom>
            <a:avLst/>
            <a:gdLst>
              <a:gd name="G0" fmla="+- 21600 0 0"/>
              <a:gd name="G1" fmla="+- 452 0 0"/>
              <a:gd name="G2" fmla="+- 21600 0 0"/>
              <a:gd name="T0" fmla="*/ 43199 w 43199"/>
              <a:gd name="T1" fmla="*/ 675 h 22052"/>
              <a:gd name="T2" fmla="*/ 5 w 43199"/>
              <a:gd name="T3" fmla="*/ 0 h 22052"/>
              <a:gd name="T4" fmla="*/ 21600 w 43199"/>
              <a:gd name="T5" fmla="*/ 452 h 22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9" h="22052" fill="none" extrusionOk="0">
                <a:moveTo>
                  <a:pt x="43198" y="674"/>
                </a:moveTo>
                <a:cubicBezTo>
                  <a:pt x="43076" y="12516"/>
                  <a:pt x="33442" y="22051"/>
                  <a:pt x="21600" y="22052"/>
                </a:cubicBezTo>
                <a:cubicBezTo>
                  <a:pt x="9670" y="22052"/>
                  <a:pt x="0" y="12381"/>
                  <a:pt x="0" y="452"/>
                </a:cubicBezTo>
                <a:cubicBezTo>
                  <a:pt x="-1" y="301"/>
                  <a:pt x="1" y="150"/>
                  <a:pt x="4" y="-1"/>
                </a:cubicBezTo>
              </a:path>
              <a:path w="43199" h="22052" stroke="0" extrusionOk="0">
                <a:moveTo>
                  <a:pt x="43198" y="674"/>
                </a:moveTo>
                <a:cubicBezTo>
                  <a:pt x="43076" y="12516"/>
                  <a:pt x="33442" y="22051"/>
                  <a:pt x="21600" y="22052"/>
                </a:cubicBezTo>
                <a:cubicBezTo>
                  <a:pt x="9670" y="22052"/>
                  <a:pt x="0" y="12381"/>
                  <a:pt x="0" y="452"/>
                </a:cubicBezTo>
                <a:cubicBezTo>
                  <a:pt x="-1" y="301"/>
                  <a:pt x="1" y="150"/>
                  <a:pt x="4" y="-1"/>
                </a:cubicBezTo>
                <a:lnTo>
                  <a:pt x="21600" y="452"/>
                </a:lnTo>
                <a:close/>
              </a:path>
            </a:pathLst>
          </a:cu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66458" name="Arc 26"/>
          <p:cNvSpPr>
            <a:spLocks/>
          </p:cNvSpPr>
          <p:nvPr/>
        </p:nvSpPr>
        <p:spPr bwMode="auto">
          <a:xfrm>
            <a:off x="1235075" y="5492750"/>
            <a:ext cx="1989138" cy="584200"/>
          </a:xfrm>
          <a:custGeom>
            <a:avLst/>
            <a:gdLst>
              <a:gd name="G0" fmla="+- 21568 0 0"/>
              <a:gd name="G1" fmla="+- 21600 0 0"/>
              <a:gd name="G2" fmla="+- 21600 0 0"/>
              <a:gd name="T0" fmla="*/ 0 w 21568"/>
              <a:gd name="T1" fmla="*/ 20424 h 21600"/>
              <a:gd name="T2" fmla="*/ 21476 w 21568"/>
              <a:gd name="T3" fmla="*/ 0 h 21600"/>
              <a:gd name="T4" fmla="*/ 21568 w 2156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8" h="21600" fill="none" extrusionOk="0">
                <a:moveTo>
                  <a:pt x="0" y="20424"/>
                </a:moveTo>
                <a:cubicBezTo>
                  <a:pt x="622" y="9004"/>
                  <a:pt x="10039" y="48"/>
                  <a:pt x="21476" y="0"/>
                </a:cubicBezTo>
              </a:path>
              <a:path w="21568" h="21600" stroke="0" extrusionOk="0">
                <a:moveTo>
                  <a:pt x="0" y="20424"/>
                </a:moveTo>
                <a:cubicBezTo>
                  <a:pt x="622" y="9004"/>
                  <a:pt x="10039" y="48"/>
                  <a:pt x="21476" y="0"/>
                </a:cubicBezTo>
                <a:lnTo>
                  <a:pt x="21568" y="21600"/>
                </a:lnTo>
                <a:close/>
              </a:path>
            </a:pathLst>
          </a:cu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66459" name="Arc 27"/>
          <p:cNvSpPr>
            <a:spLocks/>
          </p:cNvSpPr>
          <p:nvPr/>
        </p:nvSpPr>
        <p:spPr bwMode="auto">
          <a:xfrm>
            <a:off x="1233488" y="5491163"/>
            <a:ext cx="3981450" cy="584200"/>
          </a:xfrm>
          <a:custGeom>
            <a:avLst/>
            <a:gdLst>
              <a:gd name="G0" fmla="+- 21568 0 0"/>
              <a:gd name="G1" fmla="+- 21600 0 0"/>
              <a:gd name="G2" fmla="+- 21600 0 0"/>
              <a:gd name="T0" fmla="*/ 0 w 43168"/>
              <a:gd name="T1" fmla="*/ 20424 h 21600"/>
              <a:gd name="T2" fmla="*/ 43168 w 43168"/>
              <a:gd name="T3" fmla="*/ 21600 h 21600"/>
              <a:gd name="T4" fmla="*/ 21568 w 4316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68" h="21600" fill="none" extrusionOk="0">
                <a:moveTo>
                  <a:pt x="0" y="20424"/>
                </a:moveTo>
                <a:cubicBezTo>
                  <a:pt x="624" y="8968"/>
                  <a:pt x="10095" y="-1"/>
                  <a:pt x="21568" y="0"/>
                </a:cubicBezTo>
                <a:cubicBezTo>
                  <a:pt x="33497" y="0"/>
                  <a:pt x="43168" y="9670"/>
                  <a:pt x="43168" y="21600"/>
                </a:cubicBezTo>
              </a:path>
              <a:path w="43168" h="21600" stroke="0" extrusionOk="0">
                <a:moveTo>
                  <a:pt x="0" y="20424"/>
                </a:moveTo>
                <a:cubicBezTo>
                  <a:pt x="624" y="8968"/>
                  <a:pt x="10095" y="-1"/>
                  <a:pt x="21568" y="0"/>
                </a:cubicBezTo>
                <a:cubicBezTo>
                  <a:pt x="33497" y="0"/>
                  <a:pt x="43168" y="9670"/>
                  <a:pt x="43168" y="21600"/>
                </a:cubicBezTo>
                <a:lnTo>
                  <a:pt x="21568" y="21600"/>
                </a:lnTo>
                <a:close/>
              </a:path>
            </a:pathLst>
          </a:cu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66460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136525" y="304800"/>
            <a:ext cx="854075" cy="4572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14.</a:t>
            </a:r>
          </a:p>
        </p:txBody>
      </p:sp>
      <p:sp>
        <p:nvSpPr>
          <p:cNvPr id="2066462" name="Text Box 30"/>
          <p:cNvSpPr txBox="1">
            <a:spLocks noChangeArrowheads="1"/>
          </p:cNvSpPr>
          <p:nvPr/>
        </p:nvSpPr>
        <p:spPr bwMode="auto">
          <a:xfrm>
            <a:off x="2819400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o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2066464" name="AutoShape 3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6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6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6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06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06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06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06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6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066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066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6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6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442" grpId="0" autoUpdateAnimBg="0"/>
      <p:bldP spid="2066443" grpId="0" animBg="1"/>
      <p:bldP spid="2066447" grpId="0" animBg="1"/>
      <p:bldP spid="2066448" grpId="0" animBg="1"/>
      <p:bldP spid="2066452" grpId="0" autoUpdateAnimBg="0"/>
      <p:bldP spid="2066453" grpId="0" autoUpdateAnimBg="0"/>
      <p:bldP spid="2066456" grpId="0" autoUpdateAnimBg="0"/>
      <p:bldP spid="2066457" grpId="0" animBg="1"/>
      <p:bldP spid="2066458" grpId="0" animBg="1"/>
      <p:bldP spid="2066459" grpId="0" animBg="1"/>
      <p:bldP spid="206646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481" name="Rectangle 25"/>
          <p:cNvSpPr>
            <a:spLocks noChangeArrowheads="1"/>
          </p:cNvSpPr>
          <p:nvPr/>
        </p:nvSpPr>
        <p:spPr bwMode="auto">
          <a:xfrm>
            <a:off x="136525" y="304800"/>
            <a:ext cx="85407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14.</a:t>
            </a:r>
          </a:p>
        </p:txBody>
      </p:sp>
      <p:grpSp>
        <p:nvGrpSpPr>
          <p:cNvPr id="2067484" name="Group 28"/>
          <p:cNvGrpSpPr>
            <a:grpSpLocks/>
          </p:cNvGrpSpPr>
          <p:nvPr/>
        </p:nvGrpSpPr>
        <p:grpSpPr bwMode="auto">
          <a:xfrm>
            <a:off x="1317625" y="898525"/>
            <a:ext cx="4808538" cy="5110163"/>
            <a:chOff x="830" y="566"/>
            <a:chExt cx="3029" cy="3219"/>
          </a:xfrm>
        </p:grpSpPr>
        <p:sp>
          <p:nvSpPr>
            <p:cNvPr id="2067459" name="Freeform 3"/>
            <p:cNvSpPr>
              <a:spLocks/>
            </p:cNvSpPr>
            <p:nvPr/>
          </p:nvSpPr>
          <p:spPr bwMode="auto">
            <a:xfrm>
              <a:off x="2024" y="2504"/>
              <a:ext cx="1782" cy="1"/>
            </a:xfrm>
            <a:custGeom>
              <a:avLst/>
              <a:gdLst>
                <a:gd name="T0" fmla="*/ 0 w 1782"/>
                <a:gd name="T1" fmla="*/ 0 h 1"/>
                <a:gd name="T2" fmla="*/ 1782 w 178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2" h="1">
                  <a:moveTo>
                    <a:pt x="0" y="0"/>
                  </a:moveTo>
                  <a:lnTo>
                    <a:pt x="1782" y="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460" name="Line 4"/>
            <p:cNvSpPr>
              <a:spLocks noChangeShapeType="1"/>
            </p:cNvSpPr>
            <p:nvPr/>
          </p:nvSpPr>
          <p:spPr bwMode="auto">
            <a:xfrm flipV="1">
              <a:off x="2024" y="672"/>
              <a:ext cx="0" cy="3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461" name="Text Box 5"/>
            <p:cNvSpPr txBox="1">
              <a:spLocks noChangeArrowheads="1"/>
            </p:cNvSpPr>
            <p:nvPr/>
          </p:nvSpPr>
          <p:spPr bwMode="auto">
            <a:xfrm>
              <a:off x="2031" y="5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x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  <p:sp>
          <p:nvSpPr>
            <p:cNvPr id="2067462" name="Text Box 6"/>
            <p:cNvSpPr txBox="1">
              <a:spLocks noChangeArrowheads="1"/>
            </p:cNvSpPr>
            <p:nvPr/>
          </p:nvSpPr>
          <p:spPr bwMode="auto">
            <a:xfrm>
              <a:off x="3645" y="249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z</a:t>
              </a:r>
              <a:endParaRPr lang="en-US" altLang="zh-CN" sz="2000" b="1" i="0">
                <a:solidFill>
                  <a:schemeClr val="tx1"/>
                </a:solidFill>
              </a:endParaRPr>
            </a:p>
          </p:txBody>
        </p:sp>
        <p:sp>
          <p:nvSpPr>
            <p:cNvPr id="2067464" name="Freeform 8"/>
            <p:cNvSpPr>
              <a:spLocks/>
            </p:cNvSpPr>
            <p:nvPr/>
          </p:nvSpPr>
          <p:spPr bwMode="auto">
            <a:xfrm>
              <a:off x="1033" y="2502"/>
              <a:ext cx="992" cy="746"/>
            </a:xfrm>
            <a:custGeom>
              <a:avLst/>
              <a:gdLst>
                <a:gd name="T0" fmla="*/ 992 w 992"/>
                <a:gd name="T1" fmla="*/ 0 h 746"/>
                <a:gd name="T2" fmla="*/ 0 w 992"/>
                <a:gd name="T3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2" h="746">
                  <a:moveTo>
                    <a:pt x="992" y="0"/>
                  </a:moveTo>
                  <a:lnTo>
                    <a:pt x="0" y="74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465" name="Text Box 9"/>
            <p:cNvSpPr txBox="1">
              <a:spLocks noChangeArrowheads="1"/>
            </p:cNvSpPr>
            <p:nvPr/>
          </p:nvSpPr>
          <p:spPr bwMode="auto">
            <a:xfrm>
              <a:off x="830" y="312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y</a:t>
              </a:r>
              <a:endParaRPr lang="en-US" altLang="zh-CN" sz="2000" b="1" i="0">
                <a:solidFill>
                  <a:schemeClr val="tx1"/>
                </a:solidFill>
              </a:endParaRPr>
            </a:p>
          </p:txBody>
        </p:sp>
      </p:grpSp>
      <p:sp>
        <p:nvSpPr>
          <p:cNvPr id="2067466" name="Oval 10"/>
          <p:cNvSpPr>
            <a:spLocks noChangeArrowheads="1"/>
          </p:cNvSpPr>
          <p:nvPr/>
        </p:nvSpPr>
        <p:spPr bwMode="auto">
          <a:xfrm>
            <a:off x="1219200" y="1295400"/>
            <a:ext cx="4000500" cy="114300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tx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7467" name="Freeform 11"/>
          <p:cNvSpPr>
            <a:spLocks/>
          </p:cNvSpPr>
          <p:nvPr/>
        </p:nvSpPr>
        <p:spPr bwMode="auto">
          <a:xfrm>
            <a:off x="1276350" y="2019300"/>
            <a:ext cx="3879850" cy="3930650"/>
          </a:xfrm>
          <a:custGeom>
            <a:avLst/>
            <a:gdLst>
              <a:gd name="T0" fmla="*/ 2444 w 2444"/>
              <a:gd name="T1" fmla="*/ 2476 h 2476"/>
              <a:gd name="T2" fmla="*/ 0 w 2444"/>
              <a:gd name="T3" fmla="*/ 0 h 247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44" h="2476">
                <a:moveTo>
                  <a:pt x="2444" y="2476"/>
                </a:move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67468" name="Freeform 12"/>
          <p:cNvSpPr>
            <a:spLocks/>
          </p:cNvSpPr>
          <p:nvPr/>
        </p:nvSpPr>
        <p:spPr bwMode="auto">
          <a:xfrm>
            <a:off x="1244600" y="1993900"/>
            <a:ext cx="3937000" cy="3943350"/>
          </a:xfrm>
          <a:custGeom>
            <a:avLst/>
            <a:gdLst>
              <a:gd name="T0" fmla="*/ 0 w 2480"/>
              <a:gd name="T1" fmla="*/ 2484 h 2484"/>
              <a:gd name="T2" fmla="*/ 2480 w 2480"/>
              <a:gd name="T3" fmla="*/ 0 h 24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80" h="2484">
                <a:moveTo>
                  <a:pt x="0" y="2484"/>
                </a:moveTo>
                <a:lnTo>
                  <a:pt x="2480" y="0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067469" name="Group 13"/>
          <p:cNvGrpSpPr>
            <a:grpSpLocks/>
          </p:cNvGrpSpPr>
          <p:nvPr/>
        </p:nvGrpSpPr>
        <p:grpSpPr bwMode="auto">
          <a:xfrm>
            <a:off x="1233488" y="5491163"/>
            <a:ext cx="3986212" cy="1141412"/>
            <a:chOff x="777" y="3459"/>
            <a:chExt cx="2490" cy="719"/>
          </a:xfrm>
        </p:grpSpPr>
        <p:sp>
          <p:nvSpPr>
            <p:cNvPr id="2067470" name="Arc 14"/>
            <p:cNvSpPr>
              <a:spLocks/>
            </p:cNvSpPr>
            <p:nvPr/>
          </p:nvSpPr>
          <p:spPr bwMode="auto">
            <a:xfrm>
              <a:off x="777" y="3459"/>
              <a:ext cx="2487" cy="368"/>
            </a:xfrm>
            <a:custGeom>
              <a:avLst/>
              <a:gdLst>
                <a:gd name="G0" fmla="+- 21568 0 0"/>
                <a:gd name="G1" fmla="+- 21600 0 0"/>
                <a:gd name="G2" fmla="+- 21600 0 0"/>
                <a:gd name="T0" fmla="*/ 0 w 43168"/>
                <a:gd name="T1" fmla="*/ 20424 h 21600"/>
                <a:gd name="T2" fmla="*/ 43168 w 43168"/>
                <a:gd name="T3" fmla="*/ 21600 h 21600"/>
                <a:gd name="T4" fmla="*/ 21568 w 4316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68" h="21600" fill="none" extrusionOk="0">
                  <a:moveTo>
                    <a:pt x="0" y="20424"/>
                  </a:moveTo>
                  <a:cubicBezTo>
                    <a:pt x="624" y="8968"/>
                    <a:pt x="10095" y="-1"/>
                    <a:pt x="21568" y="0"/>
                  </a:cubicBezTo>
                  <a:cubicBezTo>
                    <a:pt x="33497" y="0"/>
                    <a:pt x="43168" y="9670"/>
                    <a:pt x="43168" y="21600"/>
                  </a:cubicBezTo>
                </a:path>
                <a:path w="43168" h="21600" stroke="0" extrusionOk="0">
                  <a:moveTo>
                    <a:pt x="0" y="20424"/>
                  </a:moveTo>
                  <a:cubicBezTo>
                    <a:pt x="624" y="8968"/>
                    <a:pt x="10095" y="-1"/>
                    <a:pt x="21568" y="0"/>
                  </a:cubicBezTo>
                  <a:cubicBezTo>
                    <a:pt x="33497" y="0"/>
                    <a:pt x="43168" y="9670"/>
                    <a:pt x="43168" y="21600"/>
                  </a:cubicBezTo>
                  <a:lnTo>
                    <a:pt x="21568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7471" name="Arc 15"/>
            <p:cNvSpPr>
              <a:spLocks/>
            </p:cNvSpPr>
            <p:nvPr/>
          </p:nvSpPr>
          <p:spPr bwMode="auto">
            <a:xfrm flipV="1">
              <a:off x="778" y="3792"/>
              <a:ext cx="2489" cy="38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 w 43200"/>
                <a:gd name="T1" fmla="*/ 22008 h 22653"/>
                <a:gd name="T2" fmla="*/ 43174 w 43200"/>
                <a:gd name="T3" fmla="*/ 22653 h 22653"/>
                <a:gd name="T4" fmla="*/ 21600 w 43200"/>
                <a:gd name="T5" fmla="*/ 21600 h 2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653" fill="none" extrusionOk="0">
                  <a:moveTo>
                    <a:pt x="3" y="22008"/>
                  </a:moveTo>
                  <a:cubicBezTo>
                    <a:pt x="1" y="21872"/>
                    <a:pt x="0" y="2173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51"/>
                    <a:pt x="43191" y="22302"/>
                    <a:pt x="43174" y="22653"/>
                  </a:cubicBezTo>
                </a:path>
                <a:path w="43200" h="22653" stroke="0" extrusionOk="0">
                  <a:moveTo>
                    <a:pt x="3" y="22008"/>
                  </a:moveTo>
                  <a:cubicBezTo>
                    <a:pt x="1" y="21872"/>
                    <a:pt x="0" y="2173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51"/>
                    <a:pt x="43191" y="22302"/>
                    <a:pt x="43174" y="2265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67472" name="Freeform 16"/>
          <p:cNvSpPr>
            <a:spLocks/>
          </p:cNvSpPr>
          <p:nvPr/>
        </p:nvSpPr>
        <p:spPr bwMode="auto">
          <a:xfrm>
            <a:off x="3200400" y="1847850"/>
            <a:ext cx="2017713" cy="4229100"/>
          </a:xfrm>
          <a:custGeom>
            <a:avLst/>
            <a:gdLst>
              <a:gd name="T0" fmla="*/ 1271 w 1271"/>
              <a:gd name="T1" fmla="*/ 0 h 2664"/>
              <a:gd name="T2" fmla="*/ 1266 w 1271"/>
              <a:gd name="T3" fmla="*/ 2664 h 2664"/>
              <a:gd name="T4" fmla="*/ 996 w 1271"/>
              <a:gd name="T5" fmla="*/ 2472 h 2664"/>
              <a:gd name="T6" fmla="*/ 732 w 1271"/>
              <a:gd name="T7" fmla="*/ 2280 h 2664"/>
              <a:gd name="T8" fmla="*/ 504 w 1271"/>
              <a:gd name="T9" fmla="*/ 2082 h 2664"/>
              <a:gd name="T10" fmla="*/ 284 w 1271"/>
              <a:gd name="T11" fmla="*/ 1876 h 2664"/>
              <a:gd name="T12" fmla="*/ 144 w 1271"/>
              <a:gd name="T13" fmla="*/ 1716 h 2664"/>
              <a:gd name="T14" fmla="*/ 68 w 1271"/>
              <a:gd name="T15" fmla="*/ 1592 h 2664"/>
              <a:gd name="T16" fmla="*/ 20 w 1271"/>
              <a:gd name="T17" fmla="*/ 1476 h 2664"/>
              <a:gd name="T18" fmla="*/ 6 w 1271"/>
              <a:gd name="T19" fmla="*/ 1403 h 2664"/>
              <a:gd name="T20" fmla="*/ 0 w 1271"/>
              <a:gd name="T21" fmla="*/ 1332 h 2664"/>
              <a:gd name="T22" fmla="*/ 20 w 1271"/>
              <a:gd name="T23" fmla="*/ 1200 h 2664"/>
              <a:gd name="T24" fmla="*/ 58 w 1271"/>
              <a:gd name="T25" fmla="*/ 1090 h 2664"/>
              <a:gd name="T26" fmla="*/ 162 w 1271"/>
              <a:gd name="T27" fmla="*/ 924 h 2664"/>
              <a:gd name="T28" fmla="*/ 270 w 1271"/>
              <a:gd name="T29" fmla="*/ 804 h 2664"/>
              <a:gd name="T30" fmla="*/ 642 w 1271"/>
              <a:gd name="T31" fmla="*/ 486 h 2664"/>
              <a:gd name="T32" fmla="*/ 764 w 1271"/>
              <a:gd name="T33" fmla="*/ 387 h 2664"/>
              <a:gd name="T34" fmla="*/ 894 w 1271"/>
              <a:gd name="T35" fmla="*/ 291 h 2664"/>
              <a:gd name="T36" fmla="*/ 1073 w 1271"/>
              <a:gd name="T37" fmla="*/ 180 h 2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71" h="2664">
                <a:moveTo>
                  <a:pt x="1271" y="0"/>
                </a:moveTo>
                <a:lnTo>
                  <a:pt x="1266" y="2664"/>
                </a:lnTo>
                <a:lnTo>
                  <a:pt x="996" y="2472"/>
                </a:lnTo>
                <a:lnTo>
                  <a:pt x="732" y="2280"/>
                </a:lnTo>
                <a:lnTo>
                  <a:pt x="504" y="2082"/>
                </a:lnTo>
                <a:lnTo>
                  <a:pt x="284" y="1876"/>
                </a:lnTo>
                <a:lnTo>
                  <a:pt x="144" y="1716"/>
                </a:lnTo>
                <a:lnTo>
                  <a:pt x="68" y="1592"/>
                </a:lnTo>
                <a:lnTo>
                  <a:pt x="20" y="1476"/>
                </a:lnTo>
                <a:lnTo>
                  <a:pt x="6" y="1403"/>
                </a:lnTo>
                <a:lnTo>
                  <a:pt x="0" y="1332"/>
                </a:lnTo>
                <a:lnTo>
                  <a:pt x="20" y="1200"/>
                </a:lnTo>
                <a:lnTo>
                  <a:pt x="58" y="1090"/>
                </a:lnTo>
                <a:lnTo>
                  <a:pt x="162" y="924"/>
                </a:lnTo>
                <a:lnTo>
                  <a:pt x="270" y="804"/>
                </a:lnTo>
                <a:lnTo>
                  <a:pt x="642" y="486"/>
                </a:lnTo>
                <a:lnTo>
                  <a:pt x="764" y="387"/>
                </a:lnTo>
                <a:lnTo>
                  <a:pt x="894" y="291"/>
                </a:lnTo>
                <a:lnTo>
                  <a:pt x="1073" y="180"/>
                </a:lnTo>
              </a:path>
            </a:pathLst>
          </a:custGeom>
          <a:gradFill rotWithShape="0">
            <a:gsLst>
              <a:gs pos="0">
                <a:srgbClr val="009900"/>
              </a:gs>
              <a:gs pos="50000">
                <a:schemeClr val="bg1"/>
              </a:gs>
              <a:gs pos="100000">
                <a:srgbClr val="009900"/>
              </a:gs>
            </a:gsLst>
            <a:lin ang="0" scaled="1"/>
          </a:gra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7473" name="Freeform 17"/>
          <p:cNvSpPr>
            <a:spLocks/>
          </p:cNvSpPr>
          <p:nvPr/>
        </p:nvSpPr>
        <p:spPr bwMode="auto">
          <a:xfrm>
            <a:off x="3498850" y="1687513"/>
            <a:ext cx="1785938" cy="1589087"/>
          </a:xfrm>
          <a:custGeom>
            <a:avLst/>
            <a:gdLst>
              <a:gd name="T0" fmla="*/ 4 w 1125"/>
              <a:gd name="T1" fmla="*/ 1001 h 1001"/>
              <a:gd name="T2" fmla="*/ 532 w 1125"/>
              <a:gd name="T3" fmla="*/ 521 h 1001"/>
              <a:gd name="T4" fmla="*/ 1048 w 1125"/>
              <a:gd name="T5" fmla="*/ 157 h 1001"/>
              <a:gd name="T6" fmla="*/ 992 w 1125"/>
              <a:gd name="T7" fmla="*/ 17 h 1001"/>
              <a:gd name="T8" fmla="*/ 760 w 1125"/>
              <a:gd name="T9" fmla="*/ 57 h 1001"/>
              <a:gd name="T10" fmla="*/ 424 w 1125"/>
              <a:gd name="T11" fmla="*/ 337 h 1001"/>
              <a:gd name="T12" fmla="*/ 0 w 1125"/>
              <a:gd name="T13" fmla="*/ 993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5" h="1001">
                <a:moveTo>
                  <a:pt x="4" y="1001"/>
                </a:moveTo>
                <a:cubicBezTo>
                  <a:pt x="184" y="829"/>
                  <a:pt x="358" y="662"/>
                  <a:pt x="532" y="521"/>
                </a:cubicBezTo>
                <a:cubicBezTo>
                  <a:pt x="706" y="380"/>
                  <a:pt x="971" y="241"/>
                  <a:pt x="1048" y="157"/>
                </a:cubicBezTo>
                <a:cubicBezTo>
                  <a:pt x="1125" y="73"/>
                  <a:pt x="1040" y="34"/>
                  <a:pt x="992" y="17"/>
                </a:cubicBezTo>
                <a:cubicBezTo>
                  <a:pt x="944" y="0"/>
                  <a:pt x="855" y="4"/>
                  <a:pt x="760" y="57"/>
                </a:cubicBezTo>
                <a:cubicBezTo>
                  <a:pt x="665" y="110"/>
                  <a:pt x="551" y="181"/>
                  <a:pt x="424" y="337"/>
                </a:cubicBezTo>
                <a:cubicBezTo>
                  <a:pt x="297" y="493"/>
                  <a:pt x="88" y="856"/>
                  <a:pt x="0" y="993"/>
                </a:cubicBezTo>
              </a:path>
            </a:pathLst>
          </a:custGeom>
          <a:gradFill rotWithShape="0">
            <a:gsLst>
              <a:gs pos="0">
                <a:srgbClr val="000000"/>
              </a:gs>
              <a:gs pos="100000">
                <a:srgbClr val="FFFF66"/>
              </a:gs>
            </a:gsLst>
            <a:lin ang="0" scaled="1"/>
          </a:gra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7474" name="Freeform 18"/>
          <p:cNvSpPr>
            <a:spLocks/>
          </p:cNvSpPr>
          <p:nvPr/>
        </p:nvSpPr>
        <p:spPr bwMode="auto">
          <a:xfrm flipV="1">
            <a:off x="3505200" y="4648200"/>
            <a:ext cx="1785938" cy="1589088"/>
          </a:xfrm>
          <a:custGeom>
            <a:avLst/>
            <a:gdLst>
              <a:gd name="T0" fmla="*/ 4 w 1125"/>
              <a:gd name="T1" fmla="*/ 1001 h 1001"/>
              <a:gd name="T2" fmla="*/ 532 w 1125"/>
              <a:gd name="T3" fmla="*/ 521 h 1001"/>
              <a:gd name="T4" fmla="*/ 1048 w 1125"/>
              <a:gd name="T5" fmla="*/ 157 h 1001"/>
              <a:gd name="T6" fmla="*/ 992 w 1125"/>
              <a:gd name="T7" fmla="*/ 17 h 1001"/>
              <a:gd name="T8" fmla="*/ 760 w 1125"/>
              <a:gd name="T9" fmla="*/ 57 h 1001"/>
              <a:gd name="T10" fmla="*/ 424 w 1125"/>
              <a:gd name="T11" fmla="*/ 337 h 1001"/>
              <a:gd name="T12" fmla="*/ 0 w 1125"/>
              <a:gd name="T13" fmla="*/ 993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5" h="1001">
                <a:moveTo>
                  <a:pt x="4" y="1001"/>
                </a:moveTo>
                <a:cubicBezTo>
                  <a:pt x="184" y="829"/>
                  <a:pt x="358" y="662"/>
                  <a:pt x="532" y="521"/>
                </a:cubicBezTo>
                <a:cubicBezTo>
                  <a:pt x="706" y="380"/>
                  <a:pt x="971" y="241"/>
                  <a:pt x="1048" y="157"/>
                </a:cubicBezTo>
                <a:cubicBezTo>
                  <a:pt x="1125" y="73"/>
                  <a:pt x="1040" y="34"/>
                  <a:pt x="992" y="17"/>
                </a:cubicBezTo>
                <a:cubicBezTo>
                  <a:pt x="944" y="0"/>
                  <a:pt x="855" y="4"/>
                  <a:pt x="760" y="57"/>
                </a:cubicBezTo>
                <a:cubicBezTo>
                  <a:pt x="665" y="110"/>
                  <a:pt x="551" y="181"/>
                  <a:pt x="424" y="337"/>
                </a:cubicBezTo>
                <a:cubicBezTo>
                  <a:pt x="297" y="493"/>
                  <a:pt x="88" y="856"/>
                  <a:pt x="0" y="993"/>
                </a:cubicBezTo>
              </a:path>
            </a:pathLst>
          </a:custGeom>
          <a:gradFill rotWithShape="0">
            <a:gsLst>
              <a:gs pos="0">
                <a:srgbClr val="000000"/>
              </a:gs>
              <a:gs pos="100000">
                <a:srgbClr val="FFFF66"/>
              </a:gs>
            </a:gsLst>
            <a:lin ang="0" scaled="1"/>
          </a:gra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7475" name="Text Box 19"/>
          <p:cNvSpPr txBox="1">
            <a:spLocks noChangeArrowheads="1"/>
          </p:cNvSpPr>
          <p:nvPr/>
        </p:nvSpPr>
        <p:spPr bwMode="auto">
          <a:xfrm>
            <a:off x="5214938" y="3962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tx1"/>
                </a:solidFill>
              </a:rPr>
              <a:t>2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67476" name="Text Box 20"/>
          <p:cNvSpPr txBox="1">
            <a:spLocks noChangeArrowheads="1"/>
          </p:cNvSpPr>
          <p:nvPr/>
        </p:nvSpPr>
        <p:spPr bwMode="auto">
          <a:xfrm>
            <a:off x="5572125" y="1066800"/>
            <a:ext cx="3571875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i="0">
                <a:solidFill>
                  <a:srgbClr val="FF0000"/>
                </a:solidFill>
              </a:rPr>
              <a:t>问题：</a:t>
            </a:r>
          </a:p>
          <a:p>
            <a:r>
              <a:rPr lang="zh-CN" altLang="en-US" b="1" i="0">
                <a:solidFill>
                  <a:srgbClr val="FF0000"/>
                </a:solidFill>
              </a:rPr>
              <a:t>曲面向哪个坐标面投影？</a:t>
            </a:r>
            <a:endParaRPr lang="zh-CN" altLang="en-US" sz="2800" b="1" i="0">
              <a:solidFill>
                <a:srgbClr val="FF0000"/>
              </a:solidFill>
            </a:endParaRPr>
          </a:p>
        </p:txBody>
      </p:sp>
      <p:sp>
        <p:nvSpPr>
          <p:cNvPr id="2067480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4957763"/>
            <a:ext cx="304800" cy="2222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067479" name="Object 23"/>
          <p:cNvGraphicFramePr>
            <a:graphicFrameLocks noChangeAspect="1"/>
          </p:cNvGraphicFramePr>
          <p:nvPr/>
        </p:nvGraphicFramePr>
        <p:xfrm>
          <a:off x="600075" y="346075"/>
          <a:ext cx="85486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145" name="公式" r:id="rId3" imgW="4711680" imgH="228600" progId="Equation.3">
                  <p:embed/>
                </p:oleObj>
              </mc:Choice>
              <mc:Fallback>
                <p:oleObj name="公式" r:id="rId3" imgW="471168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46075"/>
                        <a:ext cx="85486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7482" name="Text Box 26"/>
          <p:cNvSpPr txBox="1">
            <a:spLocks noChangeArrowheads="1"/>
          </p:cNvSpPr>
          <p:nvPr/>
        </p:nvSpPr>
        <p:spPr bwMode="auto">
          <a:xfrm>
            <a:off x="2819400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o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2067486" name="AutoShape 3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67487" name="Text Box 31"/>
          <p:cNvSpPr txBox="1">
            <a:spLocks noChangeArrowheads="1"/>
          </p:cNvSpPr>
          <p:nvPr/>
        </p:nvSpPr>
        <p:spPr bwMode="auto">
          <a:xfrm>
            <a:off x="5786438" y="2468563"/>
            <a:ext cx="2763837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i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只能向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xoz</a:t>
            </a:r>
            <a:r>
              <a:rPr lang="zh-CN" altLang="en-US" b="1" i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平面投影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6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206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206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067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2067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67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67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67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67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7472" grpId="0" animBg="1"/>
      <p:bldP spid="2067473" grpId="0" animBg="1"/>
      <p:bldP spid="2067474" grpId="0" animBg="1"/>
      <p:bldP spid="2067476" grpId="0" autoUpdateAnimBg="0"/>
      <p:bldP spid="2067487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82" name="Freeform 2"/>
          <p:cNvSpPr>
            <a:spLocks/>
          </p:cNvSpPr>
          <p:nvPr/>
        </p:nvSpPr>
        <p:spPr bwMode="auto">
          <a:xfrm>
            <a:off x="3200400" y="1895475"/>
            <a:ext cx="2019300" cy="4095750"/>
          </a:xfrm>
          <a:custGeom>
            <a:avLst/>
            <a:gdLst>
              <a:gd name="T0" fmla="*/ 1266 w 1272"/>
              <a:gd name="T1" fmla="*/ 2580 h 2580"/>
              <a:gd name="T2" fmla="*/ 894 w 1272"/>
              <a:gd name="T3" fmla="*/ 2292 h 2580"/>
              <a:gd name="T4" fmla="*/ 528 w 1272"/>
              <a:gd name="T5" fmla="*/ 2022 h 2580"/>
              <a:gd name="T6" fmla="*/ 318 w 1272"/>
              <a:gd name="T7" fmla="*/ 1830 h 2580"/>
              <a:gd name="T8" fmla="*/ 144 w 1272"/>
              <a:gd name="T9" fmla="*/ 1638 h 2580"/>
              <a:gd name="T10" fmla="*/ 0 w 1272"/>
              <a:gd name="T11" fmla="*/ 1350 h 2580"/>
              <a:gd name="T12" fmla="*/ 12 w 1272"/>
              <a:gd name="T13" fmla="*/ 1206 h 2580"/>
              <a:gd name="T14" fmla="*/ 144 w 1272"/>
              <a:gd name="T15" fmla="*/ 966 h 2580"/>
              <a:gd name="T16" fmla="*/ 354 w 1272"/>
              <a:gd name="T17" fmla="*/ 762 h 2580"/>
              <a:gd name="T18" fmla="*/ 600 w 1272"/>
              <a:gd name="T19" fmla="*/ 534 h 2580"/>
              <a:gd name="T20" fmla="*/ 930 w 1272"/>
              <a:gd name="T21" fmla="*/ 282 h 2580"/>
              <a:gd name="T22" fmla="*/ 1272 w 1272"/>
              <a:gd name="T23" fmla="*/ 0 h 2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2" h="2580">
                <a:moveTo>
                  <a:pt x="1266" y="2580"/>
                </a:moveTo>
                <a:lnTo>
                  <a:pt x="894" y="2292"/>
                </a:lnTo>
                <a:lnTo>
                  <a:pt x="528" y="2022"/>
                </a:lnTo>
                <a:lnTo>
                  <a:pt x="318" y="1830"/>
                </a:lnTo>
                <a:lnTo>
                  <a:pt x="144" y="1638"/>
                </a:lnTo>
                <a:lnTo>
                  <a:pt x="0" y="1350"/>
                </a:lnTo>
                <a:lnTo>
                  <a:pt x="12" y="1206"/>
                </a:lnTo>
                <a:lnTo>
                  <a:pt x="144" y="966"/>
                </a:lnTo>
                <a:lnTo>
                  <a:pt x="354" y="762"/>
                </a:lnTo>
                <a:lnTo>
                  <a:pt x="600" y="534"/>
                </a:lnTo>
                <a:lnTo>
                  <a:pt x="930" y="282"/>
                </a:lnTo>
                <a:lnTo>
                  <a:pt x="1272" y="0"/>
                </a:lnTo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8483" name="Oval 3"/>
          <p:cNvSpPr>
            <a:spLocks noChangeArrowheads="1"/>
          </p:cNvSpPr>
          <p:nvPr/>
        </p:nvSpPr>
        <p:spPr bwMode="auto">
          <a:xfrm>
            <a:off x="1219200" y="1295400"/>
            <a:ext cx="4000500" cy="114300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tx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68518" name="Group 38"/>
          <p:cNvGrpSpPr>
            <a:grpSpLocks/>
          </p:cNvGrpSpPr>
          <p:nvPr/>
        </p:nvGrpSpPr>
        <p:grpSpPr bwMode="auto">
          <a:xfrm>
            <a:off x="1317625" y="898525"/>
            <a:ext cx="4808538" cy="5110163"/>
            <a:chOff x="830" y="566"/>
            <a:chExt cx="3029" cy="3219"/>
          </a:xfrm>
        </p:grpSpPr>
        <p:sp>
          <p:nvSpPr>
            <p:cNvPr id="2068485" name="Freeform 5"/>
            <p:cNvSpPr>
              <a:spLocks/>
            </p:cNvSpPr>
            <p:nvPr/>
          </p:nvSpPr>
          <p:spPr bwMode="auto">
            <a:xfrm>
              <a:off x="2024" y="2504"/>
              <a:ext cx="1782" cy="1"/>
            </a:xfrm>
            <a:custGeom>
              <a:avLst/>
              <a:gdLst>
                <a:gd name="T0" fmla="*/ 0 w 1782"/>
                <a:gd name="T1" fmla="*/ 0 h 1"/>
                <a:gd name="T2" fmla="*/ 1782 w 178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2" h="1">
                  <a:moveTo>
                    <a:pt x="0" y="0"/>
                  </a:moveTo>
                  <a:lnTo>
                    <a:pt x="1782" y="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486" name="Line 6"/>
            <p:cNvSpPr>
              <a:spLocks noChangeShapeType="1"/>
            </p:cNvSpPr>
            <p:nvPr/>
          </p:nvSpPr>
          <p:spPr bwMode="auto">
            <a:xfrm flipV="1">
              <a:off x="2024" y="672"/>
              <a:ext cx="0" cy="3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487" name="Text Box 7"/>
            <p:cNvSpPr txBox="1">
              <a:spLocks noChangeArrowheads="1"/>
            </p:cNvSpPr>
            <p:nvPr/>
          </p:nvSpPr>
          <p:spPr bwMode="auto">
            <a:xfrm>
              <a:off x="2031" y="5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x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068488" name="Text Box 8"/>
            <p:cNvSpPr txBox="1">
              <a:spLocks noChangeArrowheads="1"/>
            </p:cNvSpPr>
            <p:nvPr/>
          </p:nvSpPr>
          <p:spPr bwMode="auto">
            <a:xfrm>
              <a:off x="3645" y="249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068490" name="Freeform 10"/>
            <p:cNvSpPr>
              <a:spLocks/>
            </p:cNvSpPr>
            <p:nvPr/>
          </p:nvSpPr>
          <p:spPr bwMode="auto">
            <a:xfrm>
              <a:off x="1033" y="2502"/>
              <a:ext cx="992" cy="746"/>
            </a:xfrm>
            <a:custGeom>
              <a:avLst/>
              <a:gdLst>
                <a:gd name="T0" fmla="*/ 992 w 992"/>
                <a:gd name="T1" fmla="*/ 0 h 746"/>
                <a:gd name="T2" fmla="*/ 0 w 992"/>
                <a:gd name="T3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2" h="746">
                  <a:moveTo>
                    <a:pt x="992" y="0"/>
                  </a:moveTo>
                  <a:lnTo>
                    <a:pt x="0" y="74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491" name="Text Box 11"/>
            <p:cNvSpPr txBox="1">
              <a:spLocks noChangeArrowheads="1"/>
            </p:cNvSpPr>
            <p:nvPr/>
          </p:nvSpPr>
          <p:spPr bwMode="auto">
            <a:xfrm>
              <a:off x="830" y="312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y</a:t>
              </a:r>
              <a:endParaRPr lang="en-US" altLang="zh-CN" sz="2000" b="1" i="0">
                <a:solidFill>
                  <a:schemeClr val="tx1"/>
                </a:solidFill>
              </a:endParaRPr>
            </a:p>
          </p:txBody>
        </p:sp>
      </p:grpSp>
      <p:sp>
        <p:nvSpPr>
          <p:cNvPr id="2068492" name="Freeform 12"/>
          <p:cNvSpPr>
            <a:spLocks/>
          </p:cNvSpPr>
          <p:nvPr/>
        </p:nvSpPr>
        <p:spPr bwMode="auto">
          <a:xfrm>
            <a:off x="1276350" y="2019300"/>
            <a:ext cx="3879850" cy="3930650"/>
          </a:xfrm>
          <a:custGeom>
            <a:avLst/>
            <a:gdLst>
              <a:gd name="T0" fmla="*/ 2444 w 2444"/>
              <a:gd name="T1" fmla="*/ 2476 h 2476"/>
              <a:gd name="T2" fmla="*/ 0 w 2444"/>
              <a:gd name="T3" fmla="*/ 0 h 247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44" h="2476">
                <a:moveTo>
                  <a:pt x="2444" y="2476"/>
                </a:move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68493" name="Freeform 13"/>
          <p:cNvSpPr>
            <a:spLocks/>
          </p:cNvSpPr>
          <p:nvPr/>
        </p:nvSpPr>
        <p:spPr bwMode="auto">
          <a:xfrm>
            <a:off x="1244600" y="1993900"/>
            <a:ext cx="3937000" cy="3943350"/>
          </a:xfrm>
          <a:custGeom>
            <a:avLst/>
            <a:gdLst>
              <a:gd name="T0" fmla="*/ 0 w 2480"/>
              <a:gd name="T1" fmla="*/ 2484 h 2484"/>
              <a:gd name="T2" fmla="*/ 2480 w 2480"/>
              <a:gd name="T3" fmla="*/ 0 h 24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80" h="2484">
                <a:moveTo>
                  <a:pt x="0" y="2484"/>
                </a:moveTo>
                <a:lnTo>
                  <a:pt x="2480" y="0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068494" name="Group 14"/>
          <p:cNvGrpSpPr>
            <a:grpSpLocks/>
          </p:cNvGrpSpPr>
          <p:nvPr/>
        </p:nvGrpSpPr>
        <p:grpSpPr bwMode="auto">
          <a:xfrm>
            <a:off x="1233488" y="5491163"/>
            <a:ext cx="3986212" cy="1141412"/>
            <a:chOff x="777" y="3459"/>
            <a:chExt cx="2490" cy="719"/>
          </a:xfrm>
        </p:grpSpPr>
        <p:sp>
          <p:nvSpPr>
            <p:cNvPr id="2068495" name="Arc 15"/>
            <p:cNvSpPr>
              <a:spLocks/>
            </p:cNvSpPr>
            <p:nvPr/>
          </p:nvSpPr>
          <p:spPr bwMode="auto">
            <a:xfrm>
              <a:off x="777" y="3459"/>
              <a:ext cx="2487" cy="368"/>
            </a:xfrm>
            <a:custGeom>
              <a:avLst/>
              <a:gdLst>
                <a:gd name="G0" fmla="+- 21568 0 0"/>
                <a:gd name="G1" fmla="+- 21600 0 0"/>
                <a:gd name="G2" fmla="+- 21600 0 0"/>
                <a:gd name="T0" fmla="*/ 0 w 43168"/>
                <a:gd name="T1" fmla="*/ 20424 h 21600"/>
                <a:gd name="T2" fmla="*/ 43168 w 43168"/>
                <a:gd name="T3" fmla="*/ 21600 h 21600"/>
                <a:gd name="T4" fmla="*/ 21568 w 4316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68" h="21600" fill="none" extrusionOk="0">
                  <a:moveTo>
                    <a:pt x="0" y="20424"/>
                  </a:moveTo>
                  <a:cubicBezTo>
                    <a:pt x="624" y="8968"/>
                    <a:pt x="10095" y="-1"/>
                    <a:pt x="21568" y="0"/>
                  </a:cubicBezTo>
                  <a:cubicBezTo>
                    <a:pt x="33497" y="0"/>
                    <a:pt x="43168" y="9670"/>
                    <a:pt x="43168" y="21600"/>
                  </a:cubicBezTo>
                </a:path>
                <a:path w="43168" h="21600" stroke="0" extrusionOk="0">
                  <a:moveTo>
                    <a:pt x="0" y="20424"/>
                  </a:moveTo>
                  <a:cubicBezTo>
                    <a:pt x="624" y="8968"/>
                    <a:pt x="10095" y="-1"/>
                    <a:pt x="21568" y="0"/>
                  </a:cubicBezTo>
                  <a:cubicBezTo>
                    <a:pt x="33497" y="0"/>
                    <a:pt x="43168" y="9670"/>
                    <a:pt x="43168" y="21600"/>
                  </a:cubicBezTo>
                  <a:lnTo>
                    <a:pt x="21568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8496" name="Arc 16"/>
            <p:cNvSpPr>
              <a:spLocks/>
            </p:cNvSpPr>
            <p:nvPr/>
          </p:nvSpPr>
          <p:spPr bwMode="auto">
            <a:xfrm flipV="1">
              <a:off x="778" y="3792"/>
              <a:ext cx="2489" cy="38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 w 43200"/>
                <a:gd name="T1" fmla="*/ 22008 h 22653"/>
                <a:gd name="T2" fmla="*/ 43174 w 43200"/>
                <a:gd name="T3" fmla="*/ 22653 h 22653"/>
                <a:gd name="T4" fmla="*/ 21600 w 43200"/>
                <a:gd name="T5" fmla="*/ 21600 h 2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653" fill="none" extrusionOk="0">
                  <a:moveTo>
                    <a:pt x="3" y="22008"/>
                  </a:moveTo>
                  <a:cubicBezTo>
                    <a:pt x="1" y="21872"/>
                    <a:pt x="0" y="2173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51"/>
                    <a:pt x="43191" y="22302"/>
                    <a:pt x="43174" y="22653"/>
                  </a:cubicBezTo>
                </a:path>
                <a:path w="43200" h="22653" stroke="0" extrusionOk="0">
                  <a:moveTo>
                    <a:pt x="3" y="22008"/>
                  </a:moveTo>
                  <a:cubicBezTo>
                    <a:pt x="1" y="21872"/>
                    <a:pt x="0" y="2173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51"/>
                    <a:pt x="43191" y="22302"/>
                    <a:pt x="43174" y="2265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68497" name="Line 17"/>
          <p:cNvSpPr>
            <a:spLocks noChangeShapeType="1"/>
          </p:cNvSpPr>
          <p:nvPr/>
        </p:nvSpPr>
        <p:spPr bwMode="auto">
          <a:xfrm>
            <a:off x="5219700" y="1889125"/>
            <a:ext cx="0" cy="41306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8498" name="Freeform 18"/>
          <p:cNvSpPr>
            <a:spLocks/>
          </p:cNvSpPr>
          <p:nvPr/>
        </p:nvSpPr>
        <p:spPr bwMode="auto">
          <a:xfrm>
            <a:off x="3200400" y="1917700"/>
            <a:ext cx="2006600" cy="4102100"/>
          </a:xfrm>
          <a:custGeom>
            <a:avLst/>
            <a:gdLst>
              <a:gd name="T0" fmla="*/ 1264 w 1264"/>
              <a:gd name="T1" fmla="*/ 0 h 2584"/>
              <a:gd name="T2" fmla="*/ 0 w 1264"/>
              <a:gd name="T3" fmla="*/ 1288 h 2584"/>
              <a:gd name="T4" fmla="*/ 1264 w 1264"/>
              <a:gd name="T5" fmla="*/ 2584 h 2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4" h="2584">
                <a:moveTo>
                  <a:pt x="1264" y="0"/>
                </a:moveTo>
                <a:cubicBezTo>
                  <a:pt x="1056" y="216"/>
                  <a:pt x="0" y="857"/>
                  <a:pt x="0" y="1288"/>
                </a:cubicBezTo>
                <a:cubicBezTo>
                  <a:pt x="0" y="1719"/>
                  <a:pt x="1001" y="2314"/>
                  <a:pt x="1264" y="2584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8499" name="Text Box 19"/>
          <p:cNvSpPr txBox="1">
            <a:spLocks noChangeArrowheads="1"/>
          </p:cNvSpPr>
          <p:nvPr/>
        </p:nvSpPr>
        <p:spPr bwMode="auto">
          <a:xfrm>
            <a:off x="5214938" y="3962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tx1"/>
                </a:solidFill>
              </a:rPr>
              <a:t>2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68500" name="Object 20"/>
          <p:cNvGraphicFramePr>
            <a:graphicFrameLocks noChangeAspect="1"/>
          </p:cNvGraphicFramePr>
          <p:nvPr/>
        </p:nvGraphicFramePr>
        <p:xfrm>
          <a:off x="5926138" y="942975"/>
          <a:ext cx="215106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175" name="公式" r:id="rId3" imgW="1346040" imgH="469800" progId="Equation.3">
                  <p:embed/>
                </p:oleObj>
              </mc:Choice>
              <mc:Fallback>
                <p:oleObj name="公式" r:id="rId3" imgW="134604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8" y="942975"/>
                        <a:ext cx="2151062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01" name="Object 21"/>
          <p:cNvGraphicFramePr>
            <a:graphicFrameLocks noChangeAspect="1"/>
          </p:cNvGraphicFramePr>
          <p:nvPr/>
        </p:nvGraphicFramePr>
        <p:xfrm>
          <a:off x="5883275" y="1814513"/>
          <a:ext cx="21939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176" name="公式" r:id="rId5" imgW="1269720" imgH="228600" progId="Equation.3">
                  <p:embed/>
                </p:oleObj>
              </mc:Choice>
              <mc:Fallback>
                <p:oleObj name="公式" r:id="rId5" imgW="126972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1814513"/>
                        <a:ext cx="21939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02" name="Object 22"/>
          <p:cNvGraphicFramePr>
            <a:graphicFrameLocks noChangeAspect="1"/>
          </p:cNvGraphicFramePr>
          <p:nvPr/>
        </p:nvGraphicFramePr>
        <p:xfrm>
          <a:off x="5791200" y="2249488"/>
          <a:ext cx="20986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177" name="公式" r:id="rId7" imgW="1346040" imgH="457200" progId="Equation.3">
                  <p:embed/>
                </p:oleObj>
              </mc:Choice>
              <mc:Fallback>
                <p:oleObj name="公式" r:id="rId7" imgW="134604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49488"/>
                        <a:ext cx="20986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03" name="Text Box 23"/>
          <p:cNvSpPr txBox="1">
            <a:spLocks noChangeArrowheads="1"/>
          </p:cNvSpPr>
          <p:nvPr/>
        </p:nvSpPr>
        <p:spPr bwMode="auto">
          <a:xfrm>
            <a:off x="8077200" y="2362200"/>
            <a:ext cx="1063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chemeClr val="tx1"/>
                </a:solidFill>
              </a:rPr>
              <a:t>得  </a:t>
            </a:r>
            <a:r>
              <a:rPr lang="en-US" altLang="zh-CN" sz="2000" b="1">
                <a:solidFill>
                  <a:schemeClr val="tx1"/>
                </a:solidFill>
              </a:rPr>
              <a:t>z</a:t>
            </a:r>
            <a:r>
              <a:rPr lang="en-US" altLang="zh-CN" sz="2000" b="1" i="0">
                <a:solidFill>
                  <a:schemeClr val="tx1"/>
                </a:solidFill>
              </a:rPr>
              <a:t> = 2</a:t>
            </a:r>
          </a:p>
        </p:txBody>
      </p:sp>
      <p:graphicFrame>
        <p:nvGraphicFramePr>
          <p:cNvPr id="2068504" name="Object 24"/>
          <p:cNvGraphicFramePr>
            <a:graphicFrameLocks noChangeAspect="1"/>
          </p:cNvGraphicFramePr>
          <p:nvPr/>
        </p:nvGraphicFramePr>
        <p:xfrm>
          <a:off x="5867400" y="3040063"/>
          <a:ext cx="24749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178" name="公式" r:id="rId9" imgW="1587240" imgH="241200" progId="Equation.3">
                  <p:embed/>
                </p:oleObj>
              </mc:Choice>
              <mc:Fallback>
                <p:oleObj name="公式" r:id="rId9" imgW="158724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040063"/>
                        <a:ext cx="24749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05" name="Text Box 25"/>
          <p:cNvSpPr txBox="1">
            <a:spLocks noChangeArrowheads="1"/>
          </p:cNvSpPr>
          <p:nvPr/>
        </p:nvSpPr>
        <p:spPr bwMode="auto">
          <a:xfrm>
            <a:off x="8610600" y="28194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68506" name="Object 26"/>
          <p:cNvGraphicFramePr>
            <a:graphicFrameLocks noChangeAspect="1"/>
          </p:cNvGraphicFramePr>
          <p:nvPr/>
        </p:nvGraphicFramePr>
        <p:xfrm>
          <a:off x="6162675" y="3429000"/>
          <a:ext cx="28686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179" name="公式" r:id="rId11" imgW="1676160" imgH="419040" progId="Equation.3">
                  <p:embed/>
                </p:oleObj>
              </mc:Choice>
              <mc:Fallback>
                <p:oleObj name="公式" r:id="rId11" imgW="1676160" imgH="419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5" y="3429000"/>
                        <a:ext cx="286861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08" name="Text Box 28"/>
          <p:cNvSpPr txBox="1">
            <a:spLocks noChangeArrowheads="1"/>
          </p:cNvSpPr>
          <p:nvPr/>
        </p:nvSpPr>
        <p:spPr bwMode="auto">
          <a:xfrm>
            <a:off x="4633913" y="4876800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</a:t>
            </a:r>
            <a:r>
              <a:rPr lang="en-US" altLang="zh-CN" b="1" baseline="-25000">
                <a:solidFill>
                  <a:schemeClr val="tx1"/>
                </a:solidFill>
              </a:rPr>
              <a:t>xz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68510" name="Text Box 30"/>
          <p:cNvSpPr txBox="1">
            <a:spLocks noChangeArrowheads="1"/>
          </p:cNvSpPr>
          <p:nvPr/>
        </p:nvSpPr>
        <p:spPr bwMode="auto">
          <a:xfrm>
            <a:off x="8939213" y="3276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68512" name="Freeform 32"/>
          <p:cNvSpPr>
            <a:spLocks/>
          </p:cNvSpPr>
          <p:nvPr/>
        </p:nvSpPr>
        <p:spPr bwMode="auto">
          <a:xfrm>
            <a:off x="3200400" y="1847850"/>
            <a:ext cx="2017713" cy="4229100"/>
          </a:xfrm>
          <a:custGeom>
            <a:avLst/>
            <a:gdLst>
              <a:gd name="T0" fmla="*/ 1271 w 1271"/>
              <a:gd name="T1" fmla="*/ 0 h 2664"/>
              <a:gd name="T2" fmla="*/ 1266 w 1271"/>
              <a:gd name="T3" fmla="*/ 2664 h 2664"/>
              <a:gd name="T4" fmla="*/ 996 w 1271"/>
              <a:gd name="T5" fmla="*/ 2472 h 2664"/>
              <a:gd name="T6" fmla="*/ 732 w 1271"/>
              <a:gd name="T7" fmla="*/ 2280 h 2664"/>
              <a:gd name="T8" fmla="*/ 504 w 1271"/>
              <a:gd name="T9" fmla="*/ 2082 h 2664"/>
              <a:gd name="T10" fmla="*/ 284 w 1271"/>
              <a:gd name="T11" fmla="*/ 1876 h 2664"/>
              <a:gd name="T12" fmla="*/ 144 w 1271"/>
              <a:gd name="T13" fmla="*/ 1716 h 2664"/>
              <a:gd name="T14" fmla="*/ 68 w 1271"/>
              <a:gd name="T15" fmla="*/ 1592 h 2664"/>
              <a:gd name="T16" fmla="*/ 20 w 1271"/>
              <a:gd name="T17" fmla="*/ 1476 h 2664"/>
              <a:gd name="T18" fmla="*/ 6 w 1271"/>
              <a:gd name="T19" fmla="*/ 1403 h 2664"/>
              <a:gd name="T20" fmla="*/ 0 w 1271"/>
              <a:gd name="T21" fmla="*/ 1332 h 2664"/>
              <a:gd name="T22" fmla="*/ 20 w 1271"/>
              <a:gd name="T23" fmla="*/ 1200 h 2664"/>
              <a:gd name="T24" fmla="*/ 58 w 1271"/>
              <a:gd name="T25" fmla="*/ 1090 h 2664"/>
              <a:gd name="T26" fmla="*/ 162 w 1271"/>
              <a:gd name="T27" fmla="*/ 924 h 2664"/>
              <a:gd name="T28" fmla="*/ 270 w 1271"/>
              <a:gd name="T29" fmla="*/ 804 h 2664"/>
              <a:gd name="T30" fmla="*/ 642 w 1271"/>
              <a:gd name="T31" fmla="*/ 486 h 2664"/>
              <a:gd name="T32" fmla="*/ 764 w 1271"/>
              <a:gd name="T33" fmla="*/ 387 h 2664"/>
              <a:gd name="T34" fmla="*/ 894 w 1271"/>
              <a:gd name="T35" fmla="*/ 291 h 2664"/>
              <a:gd name="T36" fmla="*/ 1073 w 1271"/>
              <a:gd name="T37" fmla="*/ 180 h 2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71" h="2664">
                <a:moveTo>
                  <a:pt x="1271" y="0"/>
                </a:moveTo>
                <a:lnTo>
                  <a:pt x="1266" y="2664"/>
                </a:lnTo>
                <a:lnTo>
                  <a:pt x="996" y="2472"/>
                </a:lnTo>
                <a:lnTo>
                  <a:pt x="732" y="2280"/>
                </a:lnTo>
                <a:lnTo>
                  <a:pt x="504" y="2082"/>
                </a:lnTo>
                <a:lnTo>
                  <a:pt x="284" y="1876"/>
                </a:lnTo>
                <a:lnTo>
                  <a:pt x="144" y="1716"/>
                </a:lnTo>
                <a:lnTo>
                  <a:pt x="68" y="1592"/>
                </a:lnTo>
                <a:lnTo>
                  <a:pt x="20" y="1476"/>
                </a:lnTo>
                <a:lnTo>
                  <a:pt x="6" y="1403"/>
                </a:lnTo>
                <a:lnTo>
                  <a:pt x="0" y="1332"/>
                </a:lnTo>
                <a:lnTo>
                  <a:pt x="20" y="1200"/>
                </a:lnTo>
                <a:lnTo>
                  <a:pt x="58" y="1090"/>
                </a:lnTo>
                <a:lnTo>
                  <a:pt x="162" y="924"/>
                </a:lnTo>
                <a:lnTo>
                  <a:pt x="270" y="804"/>
                </a:lnTo>
                <a:lnTo>
                  <a:pt x="642" y="486"/>
                </a:lnTo>
                <a:lnTo>
                  <a:pt x="764" y="387"/>
                </a:lnTo>
                <a:lnTo>
                  <a:pt x="894" y="291"/>
                </a:lnTo>
                <a:lnTo>
                  <a:pt x="1073" y="180"/>
                </a:lnTo>
              </a:path>
            </a:pathLst>
          </a:custGeom>
          <a:gradFill rotWithShape="0">
            <a:gsLst>
              <a:gs pos="0">
                <a:srgbClr val="009900"/>
              </a:gs>
              <a:gs pos="50000">
                <a:schemeClr val="bg1"/>
              </a:gs>
              <a:gs pos="100000">
                <a:srgbClr val="009900"/>
              </a:gs>
            </a:gsLst>
            <a:lin ang="0" scaled="1"/>
          </a:gra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8515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876800"/>
            <a:ext cx="152400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068516" name="Rectangle 36"/>
          <p:cNvSpPr>
            <a:spLocks noChangeArrowheads="1"/>
          </p:cNvSpPr>
          <p:nvPr/>
        </p:nvSpPr>
        <p:spPr bwMode="auto">
          <a:xfrm>
            <a:off x="136525" y="304800"/>
            <a:ext cx="85407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14.</a:t>
            </a:r>
          </a:p>
        </p:txBody>
      </p:sp>
      <p:graphicFrame>
        <p:nvGraphicFramePr>
          <p:cNvPr id="2068514" name="Object 34"/>
          <p:cNvGraphicFramePr>
            <a:graphicFrameLocks noChangeAspect="1"/>
          </p:cNvGraphicFramePr>
          <p:nvPr/>
        </p:nvGraphicFramePr>
        <p:xfrm>
          <a:off x="600075" y="346075"/>
          <a:ext cx="85486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180" name="公式" r:id="rId13" imgW="4711680" imgH="228600" progId="Equation.3">
                  <p:embed/>
                </p:oleObj>
              </mc:Choice>
              <mc:Fallback>
                <p:oleObj name="公式" r:id="rId13" imgW="471168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46075"/>
                        <a:ext cx="85486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17" name="Text Box 37"/>
          <p:cNvSpPr txBox="1">
            <a:spLocks noChangeArrowheads="1"/>
          </p:cNvSpPr>
          <p:nvPr/>
        </p:nvSpPr>
        <p:spPr bwMode="auto">
          <a:xfrm>
            <a:off x="2819400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o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2068520" name="AutoShape 40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68521" name="Object 41"/>
          <p:cNvGraphicFramePr>
            <a:graphicFrameLocks noChangeAspect="1"/>
          </p:cNvGraphicFramePr>
          <p:nvPr/>
        </p:nvGraphicFramePr>
        <p:xfrm>
          <a:off x="7010400" y="4114800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181" name="公式" r:id="rId16" imgW="863280" imgH="266400" progId="Equation.3">
                  <p:embed/>
                </p:oleObj>
              </mc:Choice>
              <mc:Fallback>
                <p:oleObj name="公式" r:id="rId16" imgW="863280" imgH="266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114800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22" name="Text Box 42"/>
          <p:cNvSpPr txBox="1">
            <a:spLocks noChangeArrowheads="1"/>
          </p:cNvSpPr>
          <p:nvPr/>
        </p:nvSpPr>
        <p:spPr bwMode="auto">
          <a:xfrm>
            <a:off x="6096000" y="4175125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/>
              <a:t>其中，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6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8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8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68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68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68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68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68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68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68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68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68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68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68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68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68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68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68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68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68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68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68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68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068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206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206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06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482" grpId="0" animBg="1"/>
      <p:bldP spid="2068497" grpId="0" animBg="1"/>
      <p:bldP spid="2068498" grpId="0" animBg="1"/>
      <p:bldP spid="2068503" grpId="0" autoUpdateAnimBg="0"/>
      <p:bldP spid="2068505" grpId="0" autoUpdateAnimBg="0"/>
      <p:bldP spid="2068508" grpId="0" autoUpdateAnimBg="0"/>
      <p:bldP spid="2068510" grpId="0" autoUpdateAnimBg="0"/>
      <p:bldP spid="2068512" grpId="0" animBg="1"/>
      <p:bldP spid="206852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06" name="Freeform 2"/>
          <p:cNvSpPr>
            <a:spLocks/>
          </p:cNvSpPr>
          <p:nvPr/>
        </p:nvSpPr>
        <p:spPr bwMode="auto">
          <a:xfrm>
            <a:off x="3200400" y="1895475"/>
            <a:ext cx="2019300" cy="4095750"/>
          </a:xfrm>
          <a:custGeom>
            <a:avLst/>
            <a:gdLst>
              <a:gd name="T0" fmla="*/ 1266 w 1272"/>
              <a:gd name="T1" fmla="*/ 2580 h 2580"/>
              <a:gd name="T2" fmla="*/ 894 w 1272"/>
              <a:gd name="T3" fmla="*/ 2292 h 2580"/>
              <a:gd name="T4" fmla="*/ 528 w 1272"/>
              <a:gd name="T5" fmla="*/ 2022 h 2580"/>
              <a:gd name="T6" fmla="*/ 318 w 1272"/>
              <a:gd name="T7" fmla="*/ 1830 h 2580"/>
              <a:gd name="T8" fmla="*/ 144 w 1272"/>
              <a:gd name="T9" fmla="*/ 1638 h 2580"/>
              <a:gd name="T10" fmla="*/ 0 w 1272"/>
              <a:gd name="T11" fmla="*/ 1350 h 2580"/>
              <a:gd name="T12" fmla="*/ 12 w 1272"/>
              <a:gd name="T13" fmla="*/ 1206 h 2580"/>
              <a:gd name="T14" fmla="*/ 144 w 1272"/>
              <a:gd name="T15" fmla="*/ 966 h 2580"/>
              <a:gd name="T16" fmla="*/ 354 w 1272"/>
              <a:gd name="T17" fmla="*/ 762 h 2580"/>
              <a:gd name="T18" fmla="*/ 600 w 1272"/>
              <a:gd name="T19" fmla="*/ 534 h 2580"/>
              <a:gd name="T20" fmla="*/ 930 w 1272"/>
              <a:gd name="T21" fmla="*/ 282 h 2580"/>
              <a:gd name="T22" fmla="*/ 1272 w 1272"/>
              <a:gd name="T23" fmla="*/ 0 h 2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2" h="2580">
                <a:moveTo>
                  <a:pt x="1266" y="2580"/>
                </a:moveTo>
                <a:lnTo>
                  <a:pt x="894" y="2292"/>
                </a:lnTo>
                <a:lnTo>
                  <a:pt x="528" y="2022"/>
                </a:lnTo>
                <a:lnTo>
                  <a:pt x="318" y="1830"/>
                </a:lnTo>
                <a:lnTo>
                  <a:pt x="144" y="1638"/>
                </a:lnTo>
                <a:lnTo>
                  <a:pt x="0" y="1350"/>
                </a:lnTo>
                <a:lnTo>
                  <a:pt x="12" y="1206"/>
                </a:lnTo>
                <a:lnTo>
                  <a:pt x="144" y="966"/>
                </a:lnTo>
                <a:lnTo>
                  <a:pt x="354" y="762"/>
                </a:lnTo>
                <a:lnTo>
                  <a:pt x="600" y="534"/>
                </a:lnTo>
                <a:lnTo>
                  <a:pt x="930" y="282"/>
                </a:lnTo>
                <a:lnTo>
                  <a:pt x="1272" y="0"/>
                </a:lnTo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9508" name="Oval 4"/>
          <p:cNvSpPr>
            <a:spLocks noChangeArrowheads="1"/>
          </p:cNvSpPr>
          <p:nvPr/>
        </p:nvSpPr>
        <p:spPr bwMode="auto">
          <a:xfrm>
            <a:off x="1219200" y="1295400"/>
            <a:ext cx="4000500" cy="114300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tx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69556" name="Group 52"/>
          <p:cNvGrpSpPr>
            <a:grpSpLocks/>
          </p:cNvGrpSpPr>
          <p:nvPr/>
        </p:nvGrpSpPr>
        <p:grpSpPr bwMode="auto">
          <a:xfrm>
            <a:off x="1317625" y="898525"/>
            <a:ext cx="4808538" cy="5110163"/>
            <a:chOff x="830" y="566"/>
            <a:chExt cx="3029" cy="3219"/>
          </a:xfrm>
        </p:grpSpPr>
        <p:sp>
          <p:nvSpPr>
            <p:cNvPr id="2069510" name="Freeform 6"/>
            <p:cNvSpPr>
              <a:spLocks/>
            </p:cNvSpPr>
            <p:nvPr/>
          </p:nvSpPr>
          <p:spPr bwMode="auto">
            <a:xfrm>
              <a:off x="2024" y="2504"/>
              <a:ext cx="1782" cy="1"/>
            </a:xfrm>
            <a:custGeom>
              <a:avLst/>
              <a:gdLst>
                <a:gd name="T0" fmla="*/ 0 w 1782"/>
                <a:gd name="T1" fmla="*/ 0 h 1"/>
                <a:gd name="T2" fmla="*/ 1782 w 178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2" h="1">
                  <a:moveTo>
                    <a:pt x="0" y="0"/>
                  </a:moveTo>
                  <a:lnTo>
                    <a:pt x="1782" y="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511" name="Line 7"/>
            <p:cNvSpPr>
              <a:spLocks noChangeShapeType="1"/>
            </p:cNvSpPr>
            <p:nvPr/>
          </p:nvSpPr>
          <p:spPr bwMode="auto">
            <a:xfrm flipV="1">
              <a:off x="2024" y="672"/>
              <a:ext cx="0" cy="3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512" name="Text Box 8"/>
            <p:cNvSpPr txBox="1">
              <a:spLocks noChangeArrowheads="1"/>
            </p:cNvSpPr>
            <p:nvPr/>
          </p:nvSpPr>
          <p:spPr bwMode="auto">
            <a:xfrm>
              <a:off x="2031" y="5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x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069513" name="Text Box 9"/>
            <p:cNvSpPr txBox="1">
              <a:spLocks noChangeArrowheads="1"/>
            </p:cNvSpPr>
            <p:nvPr/>
          </p:nvSpPr>
          <p:spPr bwMode="auto">
            <a:xfrm>
              <a:off x="3645" y="249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z</a:t>
              </a:r>
              <a:endParaRPr lang="en-US" altLang="zh-CN" sz="2000" b="1" i="0">
                <a:solidFill>
                  <a:schemeClr val="tx1"/>
                </a:solidFill>
              </a:endParaRPr>
            </a:p>
          </p:txBody>
        </p:sp>
        <p:sp>
          <p:nvSpPr>
            <p:cNvPr id="2069515" name="Freeform 11"/>
            <p:cNvSpPr>
              <a:spLocks/>
            </p:cNvSpPr>
            <p:nvPr/>
          </p:nvSpPr>
          <p:spPr bwMode="auto">
            <a:xfrm>
              <a:off x="1033" y="2502"/>
              <a:ext cx="992" cy="746"/>
            </a:xfrm>
            <a:custGeom>
              <a:avLst/>
              <a:gdLst>
                <a:gd name="T0" fmla="*/ 992 w 992"/>
                <a:gd name="T1" fmla="*/ 0 h 746"/>
                <a:gd name="T2" fmla="*/ 0 w 992"/>
                <a:gd name="T3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2" h="746">
                  <a:moveTo>
                    <a:pt x="992" y="0"/>
                  </a:moveTo>
                  <a:lnTo>
                    <a:pt x="0" y="74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516" name="Text Box 12"/>
            <p:cNvSpPr txBox="1">
              <a:spLocks noChangeArrowheads="1"/>
            </p:cNvSpPr>
            <p:nvPr/>
          </p:nvSpPr>
          <p:spPr bwMode="auto">
            <a:xfrm>
              <a:off x="830" y="312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y</a:t>
              </a:r>
              <a:endParaRPr lang="en-US" altLang="zh-CN" sz="2000" b="1" i="0">
                <a:solidFill>
                  <a:schemeClr val="tx1"/>
                </a:solidFill>
              </a:endParaRPr>
            </a:p>
          </p:txBody>
        </p:sp>
      </p:grpSp>
      <p:sp>
        <p:nvSpPr>
          <p:cNvPr id="2069517" name="Freeform 13"/>
          <p:cNvSpPr>
            <a:spLocks/>
          </p:cNvSpPr>
          <p:nvPr/>
        </p:nvSpPr>
        <p:spPr bwMode="auto">
          <a:xfrm>
            <a:off x="1276350" y="2019300"/>
            <a:ext cx="3879850" cy="3930650"/>
          </a:xfrm>
          <a:custGeom>
            <a:avLst/>
            <a:gdLst>
              <a:gd name="T0" fmla="*/ 2444 w 2444"/>
              <a:gd name="T1" fmla="*/ 2476 h 2476"/>
              <a:gd name="T2" fmla="*/ 0 w 2444"/>
              <a:gd name="T3" fmla="*/ 0 h 247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44" h="2476">
                <a:moveTo>
                  <a:pt x="2444" y="2476"/>
                </a:move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69518" name="Freeform 14"/>
          <p:cNvSpPr>
            <a:spLocks/>
          </p:cNvSpPr>
          <p:nvPr/>
        </p:nvSpPr>
        <p:spPr bwMode="auto">
          <a:xfrm>
            <a:off x="1244600" y="1993900"/>
            <a:ext cx="3937000" cy="3943350"/>
          </a:xfrm>
          <a:custGeom>
            <a:avLst/>
            <a:gdLst>
              <a:gd name="T0" fmla="*/ 0 w 2480"/>
              <a:gd name="T1" fmla="*/ 2484 h 2484"/>
              <a:gd name="T2" fmla="*/ 2480 w 2480"/>
              <a:gd name="T3" fmla="*/ 0 h 24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80" h="2484">
                <a:moveTo>
                  <a:pt x="0" y="2484"/>
                </a:moveTo>
                <a:lnTo>
                  <a:pt x="2480" y="0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069519" name="Group 15"/>
          <p:cNvGrpSpPr>
            <a:grpSpLocks/>
          </p:cNvGrpSpPr>
          <p:nvPr/>
        </p:nvGrpSpPr>
        <p:grpSpPr bwMode="auto">
          <a:xfrm>
            <a:off x="1233488" y="5491163"/>
            <a:ext cx="3986212" cy="1141412"/>
            <a:chOff x="777" y="3459"/>
            <a:chExt cx="2490" cy="719"/>
          </a:xfrm>
        </p:grpSpPr>
        <p:sp>
          <p:nvSpPr>
            <p:cNvPr id="2069520" name="Arc 16"/>
            <p:cNvSpPr>
              <a:spLocks/>
            </p:cNvSpPr>
            <p:nvPr/>
          </p:nvSpPr>
          <p:spPr bwMode="auto">
            <a:xfrm>
              <a:off x="777" y="3459"/>
              <a:ext cx="2487" cy="368"/>
            </a:xfrm>
            <a:custGeom>
              <a:avLst/>
              <a:gdLst>
                <a:gd name="G0" fmla="+- 21568 0 0"/>
                <a:gd name="G1" fmla="+- 21600 0 0"/>
                <a:gd name="G2" fmla="+- 21600 0 0"/>
                <a:gd name="T0" fmla="*/ 0 w 43168"/>
                <a:gd name="T1" fmla="*/ 20424 h 21600"/>
                <a:gd name="T2" fmla="*/ 43168 w 43168"/>
                <a:gd name="T3" fmla="*/ 21600 h 21600"/>
                <a:gd name="T4" fmla="*/ 21568 w 4316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68" h="21600" fill="none" extrusionOk="0">
                  <a:moveTo>
                    <a:pt x="0" y="20424"/>
                  </a:moveTo>
                  <a:cubicBezTo>
                    <a:pt x="624" y="8968"/>
                    <a:pt x="10095" y="-1"/>
                    <a:pt x="21568" y="0"/>
                  </a:cubicBezTo>
                  <a:cubicBezTo>
                    <a:pt x="33497" y="0"/>
                    <a:pt x="43168" y="9670"/>
                    <a:pt x="43168" y="21600"/>
                  </a:cubicBezTo>
                </a:path>
                <a:path w="43168" h="21600" stroke="0" extrusionOk="0">
                  <a:moveTo>
                    <a:pt x="0" y="20424"/>
                  </a:moveTo>
                  <a:cubicBezTo>
                    <a:pt x="624" y="8968"/>
                    <a:pt x="10095" y="-1"/>
                    <a:pt x="21568" y="0"/>
                  </a:cubicBezTo>
                  <a:cubicBezTo>
                    <a:pt x="33497" y="0"/>
                    <a:pt x="43168" y="9670"/>
                    <a:pt x="43168" y="21600"/>
                  </a:cubicBezTo>
                  <a:lnTo>
                    <a:pt x="21568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9521" name="Arc 17"/>
            <p:cNvSpPr>
              <a:spLocks/>
            </p:cNvSpPr>
            <p:nvPr/>
          </p:nvSpPr>
          <p:spPr bwMode="auto">
            <a:xfrm flipV="1">
              <a:off x="778" y="3792"/>
              <a:ext cx="2489" cy="38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 w 43200"/>
                <a:gd name="T1" fmla="*/ 22008 h 22653"/>
                <a:gd name="T2" fmla="*/ 43174 w 43200"/>
                <a:gd name="T3" fmla="*/ 22653 h 22653"/>
                <a:gd name="T4" fmla="*/ 21600 w 43200"/>
                <a:gd name="T5" fmla="*/ 21600 h 2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653" fill="none" extrusionOk="0">
                  <a:moveTo>
                    <a:pt x="3" y="22008"/>
                  </a:moveTo>
                  <a:cubicBezTo>
                    <a:pt x="1" y="21872"/>
                    <a:pt x="0" y="2173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51"/>
                    <a:pt x="43191" y="22302"/>
                    <a:pt x="43174" y="22653"/>
                  </a:cubicBezTo>
                </a:path>
                <a:path w="43200" h="22653" stroke="0" extrusionOk="0">
                  <a:moveTo>
                    <a:pt x="3" y="22008"/>
                  </a:moveTo>
                  <a:cubicBezTo>
                    <a:pt x="1" y="21872"/>
                    <a:pt x="0" y="2173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51"/>
                    <a:pt x="43191" y="22302"/>
                    <a:pt x="43174" y="2265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69522" name="Line 18"/>
          <p:cNvSpPr>
            <a:spLocks noChangeShapeType="1"/>
          </p:cNvSpPr>
          <p:nvPr/>
        </p:nvSpPr>
        <p:spPr bwMode="auto">
          <a:xfrm>
            <a:off x="5219700" y="1889125"/>
            <a:ext cx="0" cy="41306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9523" name="Freeform 19"/>
          <p:cNvSpPr>
            <a:spLocks/>
          </p:cNvSpPr>
          <p:nvPr/>
        </p:nvSpPr>
        <p:spPr bwMode="auto">
          <a:xfrm>
            <a:off x="3200400" y="1917700"/>
            <a:ext cx="2006600" cy="4102100"/>
          </a:xfrm>
          <a:custGeom>
            <a:avLst/>
            <a:gdLst>
              <a:gd name="T0" fmla="*/ 1264 w 1264"/>
              <a:gd name="T1" fmla="*/ 0 h 2584"/>
              <a:gd name="T2" fmla="*/ 0 w 1264"/>
              <a:gd name="T3" fmla="*/ 1288 h 2584"/>
              <a:gd name="T4" fmla="*/ 1264 w 1264"/>
              <a:gd name="T5" fmla="*/ 2584 h 2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4" h="2584">
                <a:moveTo>
                  <a:pt x="1264" y="0"/>
                </a:moveTo>
                <a:cubicBezTo>
                  <a:pt x="1056" y="216"/>
                  <a:pt x="0" y="857"/>
                  <a:pt x="0" y="1288"/>
                </a:cubicBezTo>
                <a:cubicBezTo>
                  <a:pt x="0" y="1719"/>
                  <a:pt x="1001" y="2314"/>
                  <a:pt x="1264" y="2584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9524" name="Text Box 20"/>
          <p:cNvSpPr txBox="1">
            <a:spLocks noChangeArrowheads="1"/>
          </p:cNvSpPr>
          <p:nvPr/>
        </p:nvSpPr>
        <p:spPr bwMode="auto">
          <a:xfrm>
            <a:off x="5214938" y="3962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tx1"/>
                </a:solidFill>
              </a:rPr>
              <a:t>2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69525" name="Text Box 21"/>
          <p:cNvSpPr txBox="1">
            <a:spLocks noChangeArrowheads="1"/>
          </p:cNvSpPr>
          <p:nvPr/>
        </p:nvSpPr>
        <p:spPr bwMode="auto">
          <a:xfrm>
            <a:off x="4633913" y="4876800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</a:t>
            </a:r>
            <a:r>
              <a:rPr lang="en-US" altLang="zh-CN" b="1" baseline="-25000">
                <a:solidFill>
                  <a:schemeClr val="tx1"/>
                </a:solidFill>
              </a:rPr>
              <a:t>xz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69531" name="Object 27"/>
          <p:cNvGraphicFramePr>
            <a:graphicFrameLocks noChangeAspect="1"/>
          </p:cNvGraphicFramePr>
          <p:nvPr/>
        </p:nvGraphicFramePr>
        <p:xfrm>
          <a:off x="5970588" y="4572000"/>
          <a:ext cx="302101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78" name="公式" r:id="rId3" imgW="1765080" imgH="457200" progId="Equation.3">
                  <p:embed/>
                </p:oleObj>
              </mc:Choice>
              <mc:Fallback>
                <p:oleObj name="公式" r:id="rId3" imgW="176508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4572000"/>
                        <a:ext cx="3021012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9532" name="Object 28"/>
          <p:cNvGraphicFramePr>
            <a:graphicFrameLocks noChangeAspect="1"/>
          </p:cNvGraphicFramePr>
          <p:nvPr/>
        </p:nvGraphicFramePr>
        <p:xfrm>
          <a:off x="6192838" y="5334000"/>
          <a:ext cx="16954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79" name="公式" r:id="rId5" imgW="990360" imgH="457200" progId="Equation.3">
                  <p:embed/>
                </p:oleObj>
              </mc:Choice>
              <mc:Fallback>
                <p:oleObj name="公式" r:id="rId5" imgW="99036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334000"/>
                        <a:ext cx="16954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9533" name="Object 29"/>
          <p:cNvGraphicFramePr>
            <a:graphicFrameLocks noChangeAspect="1"/>
          </p:cNvGraphicFramePr>
          <p:nvPr/>
        </p:nvGraphicFramePr>
        <p:xfrm>
          <a:off x="6192838" y="6248400"/>
          <a:ext cx="5413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80" name="公式" r:id="rId7" imgW="317160" imgH="177480" progId="Equation.3">
                  <p:embed/>
                </p:oleObj>
              </mc:Choice>
              <mc:Fallback>
                <p:oleObj name="公式" r:id="rId7" imgW="317160" imgH="177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6248400"/>
                        <a:ext cx="54133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534" name="Text Box 30"/>
          <p:cNvSpPr txBox="1">
            <a:spLocks noChangeArrowheads="1"/>
          </p:cNvSpPr>
          <p:nvPr/>
        </p:nvSpPr>
        <p:spPr bwMode="auto">
          <a:xfrm>
            <a:off x="8763000" y="29718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69536" name="Text Box 32"/>
          <p:cNvSpPr txBox="1">
            <a:spLocks noChangeArrowheads="1"/>
          </p:cNvSpPr>
          <p:nvPr/>
        </p:nvSpPr>
        <p:spPr bwMode="auto">
          <a:xfrm>
            <a:off x="8915400" y="31242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69537" name="Text Box 33"/>
          <p:cNvSpPr txBox="1">
            <a:spLocks noChangeArrowheads="1"/>
          </p:cNvSpPr>
          <p:nvPr/>
        </p:nvSpPr>
        <p:spPr bwMode="auto">
          <a:xfrm>
            <a:off x="8939213" y="3276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69538" name="Object 34"/>
          <p:cNvGraphicFramePr>
            <a:graphicFrameLocks noChangeAspect="1"/>
          </p:cNvGraphicFramePr>
          <p:nvPr/>
        </p:nvGraphicFramePr>
        <p:xfrm>
          <a:off x="3224213" y="2590800"/>
          <a:ext cx="8429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81" name="公式" r:id="rId9" imgW="571320" imgH="228600" progId="Equation.3">
                  <p:embed/>
                </p:oleObj>
              </mc:Choice>
              <mc:Fallback>
                <p:oleObj name="公式" r:id="rId9" imgW="57132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2590800"/>
                        <a:ext cx="8429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539" name="Text Box 35"/>
          <p:cNvSpPr txBox="1">
            <a:spLocks noChangeArrowheads="1"/>
          </p:cNvSpPr>
          <p:nvPr/>
        </p:nvSpPr>
        <p:spPr bwMode="auto">
          <a:xfrm>
            <a:off x="8939213" y="3276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69544" name="Object 40"/>
          <p:cNvGraphicFramePr>
            <a:graphicFrameLocks noChangeAspect="1"/>
          </p:cNvGraphicFramePr>
          <p:nvPr/>
        </p:nvGraphicFramePr>
        <p:xfrm>
          <a:off x="5926138" y="942975"/>
          <a:ext cx="215106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82" name="公式" r:id="rId11" imgW="1346040" imgH="469800" progId="Equation.3">
                  <p:embed/>
                </p:oleObj>
              </mc:Choice>
              <mc:Fallback>
                <p:oleObj name="公式" r:id="rId11" imgW="1346040" imgH="469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8" y="942975"/>
                        <a:ext cx="2151062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9545" name="Object 41"/>
          <p:cNvGraphicFramePr>
            <a:graphicFrameLocks noChangeAspect="1"/>
          </p:cNvGraphicFramePr>
          <p:nvPr/>
        </p:nvGraphicFramePr>
        <p:xfrm>
          <a:off x="5883275" y="1814513"/>
          <a:ext cx="21939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83" name="公式" r:id="rId13" imgW="1269720" imgH="228600" progId="Equation.3">
                  <p:embed/>
                </p:oleObj>
              </mc:Choice>
              <mc:Fallback>
                <p:oleObj name="公式" r:id="rId13" imgW="1269720" imgH="228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1814513"/>
                        <a:ext cx="21939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9546" name="Object 42"/>
          <p:cNvGraphicFramePr>
            <a:graphicFrameLocks noChangeAspect="1"/>
          </p:cNvGraphicFramePr>
          <p:nvPr/>
        </p:nvGraphicFramePr>
        <p:xfrm>
          <a:off x="5791200" y="2249488"/>
          <a:ext cx="20986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84" name="公式" r:id="rId15" imgW="1346040" imgH="457200" progId="Equation.3">
                  <p:embed/>
                </p:oleObj>
              </mc:Choice>
              <mc:Fallback>
                <p:oleObj name="公式" r:id="rId15" imgW="1346040" imgH="457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49488"/>
                        <a:ext cx="20986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547" name="Text Box 43"/>
          <p:cNvSpPr txBox="1">
            <a:spLocks noChangeArrowheads="1"/>
          </p:cNvSpPr>
          <p:nvPr/>
        </p:nvSpPr>
        <p:spPr bwMode="auto">
          <a:xfrm>
            <a:off x="8077200" y="2362200"/>
            <a:ext cx="1063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chemeClr val="tx1"/>
                </a:solidFill>
              </a:rPr>
              <a:t>得  </a:t>
            </a:r>
            <a:r>
              <a:rPr lang="en-US" altLang="zh-CN" sz="2000" b="1">
                <a:solidFill>
                  <a:schemeClr val="tx1"/>
                </a:solidFill>
              </a:rPr>
              <a:t>z</a:t>
            </a:r>
            <a:r>
              <a:rPr lang="en-US" altLang="zh-CN" sz="2000" b="1" i="0">
                <a:solidFill>
                  <a:schemeClr val="tx1"/>
                </a:solidFill>
              </a:rPr>
              <a:t> = 2</a:t>
            </a:r>
          </a:p>
        </p:txBody>
      </p:sp>
      <p:graphicFrame>
        <p:nvGraphicFramePr>
          <p:cNvPr id="2069550" name="Object 46"/>
          <p:cNvGraphicFramePr>
            <a:graphicFrameLocks noChangeAspect="1"/>
          </p:cNvGraphicFramePr>
          <p:nvPr/>
        </p:nvGraphicFramePr>
        <p:xfrm>
          <a:off x="7010400" y="4114800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85" name="公式" r:id="rId17" imgW="863280" imgH="266400" progId="Equation.3">
                  <p:embed/>
                </p:oleObj>
              </mc:Choice>
              <mc:Fallback>
                <p:oleObj name="公式" r:id="rId17" imgW="863280" imgH="2664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114800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551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371475" y="5111750"/>
            <a:ext cx="228600" cy="2222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069552" name="Rectangle 48"/>
          <p:cNvSpPr>
            <a:spLocks noChangeArrowheads="1"/>
          </p:cNvSpPr>
          <p:nvPr/>
        </p:nvSpPr>
        <p:spPr bwMode="auto">
          <a:xfrm>
            <a:off x="136525" y="304800"/>
            <a:ext cx="85407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14.</a:t>
            </a:r>
          </a:p>
        </p:txBody>
      </p:sp>
      <p:graphicFrame>
        <p:nvGraphicFramePr>
          <p:cNvPr id="2069543" name="Object 39"/>
          <p:cNvGraphicFramePr>
            <a:graphicFrameLocks noChangeAspect="1"/>
          </p:cNvGraphicFramePr>
          <p:nvPr/>
        </p:nvGraphicFramePr>
        <p:xfrm>
          <a:off x="600075" y="346075"/>
          <a:ext cx="85486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86" name="公式" r:id="rId19" imgW="4711680" imgH="228600" progId="Equation.3">
                  <p:embed/>
                </p:oleObj>
              </mc:Choice>
              <mc:Fallback>
                <p:oleObj name="公式" r:id="rId19" imgW="471168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46075"/>
                        <a:ext cx="85486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9553" name="Object 49"/>
          <p:cNvGraphicFramePr>
            <a:graphicFrameLocks noChangeAspect="1"/>
          </p:cNvGraphicFramePr>
          <p:nvPr/>
        </p:nvGraphicFramePr>
        <p:xfrm>
          <a:off x="6162675" y="3429000"/>
          <a:ext cx="28686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87" name="公式" r:id="rId21" imgW="1676160" imgH="419040" progId="Equation.3">
                  <p:embed/>
                </p:oleObj>
              </mc:Choice>
              <mc:Fallback>
                <p:oleObj name="公式" r:id="rId21" imgW="1676160" imgH="4190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5" y="3429000"/>
                        <a:ext cx="286861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9554" name="Object 50"/>
          <p:cNvGraphicFramePr>
            <a:graphicFrameLocks noChangeAspect="1"/>
          </p:cNvGraphicFramePr>
          <p:nvPr/>
        </p:nvGraphicFramePr>
        <p:xfrm>
          <a:off x="5867400" y="3040063"/>
          <a:ext cx="24749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88" name="公式" r:id="rId23" imgW="1587240" imgH="241200" progId="Equation.3">
                  <p:embed/>
                </p:oleObj>
              </mc:Choice>
              <mc:Fallback>
                <p:oleObj name="公式" r:id="rId23" imgW="1587240" imgH="241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040063"/>
                        <a:ext cx="24749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555" name="Text Box 51"/>
          <p:cNvSpPr txBox="1">
            <a:spLocks noChangeArrowheads="1"/>
          </p:cNvSpPr>
          <p:nvPr/>
        </p:nvSpPr>
        <p:spPr bwMode="auto">
          <a:xfrm>
            <a:off x="2819400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o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2069559" name="AutoShape 55">
            <a:hlinkClick r:id="rId2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69560" name="Object 56"/>
          <p:cNvGraphicFramePr>
            <a:graphicFrameLocks noChangeAspect="1"/>
          </p:cNvGraphicFramePr>
          <p:nvPr/>
        </p:nvGraphicFramePr>
        <p:xfrm>
          <a:off x="2971800" y="4953000"/>
          <a:ext cx="9906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89" name="公式" r:id="rId26" imgW="672840" imgH="228600" progId="Equation.3">
                  <p:embed/>
                </p:oleObj>
              </mc:Choice>
              <mc:Fallback>
                <p:oleObj name="公式" r:id="rId26" imgW="672840" imgH="2286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53000"/>
                        <a:ext cx="9906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561" name="Text Box 57"/>
          <p:cNvSpPr txBox="1">
            <a:spLocks noChangeArrowheads="1"/>
          </p:cNvSpPr>
          <p:nvPr/>
        </p:nvSpPr>
        <p:spPr bwMode="auto">
          <a:xfrm>
            <a:off x="8934450" y="34290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69564" name="Freeform 60"/>
          <p:cNvSpPr>
            <a:spLocks/>
          </p:cNvSpPr>
          <p:nvPr/>
        </p:nvSpPr>
        <p:spPr bwMode="auto">
          <a:xfrm>
            <a:off x="3200400" y="3962400"/>
            <a:ext cx="2008188" cy="2055813"/>
          </a:xfrm>
          <a:custGeom>
            <a:avLst/>
            <a:gdLst>
              <a:gd name="T0" fmla="*/ 0 w 1265"/>
              <a:gd name="T1" fmla="*/ 0 h 1295"/>
              <a:gd name="T2" fmla="*/ 3 w 1265"/>
              <a:gd name="T3" fmla="*/ 50 h 1295"/>
              <a:gd name="T4" fmla="*/ 18 w 1265"/>
              <a:gd name="T5" fmla="*/ 110 h 1295"/>
              <a:gd name="T6" fmla="*/ 59 w 1265"/>
              <a:gd name="T7" fmla="*/ 200 h 1295"/>
              <a:gd name="T8" fmla="*/ 120 w 1265"/>
              <a:gd name="T9" fmla="*/ 296 h 1295"/>
              <a:gd name="T10" fmla="*/ 197 w 1265"/>
              <a:gd name="T11" fmla="*/ 390 h 1295"/>
              <a:gd name="T12" fmla="*/ 263 w 1265"/>
              <a:gd name="T13" fmla="*/ 462 h 1295"/>
              <a:gd name="T14" fmla="*/ 333 w 1265"/>
              <a:gd name="T15" fmla="*/ 533 h 1295"/>
              <a:gd name="T16" fmla="*/ 432 w 1265"/>
              <a:gd name="T17" fmla="*/ 624 h 1295"/>
              <a:gd name="T18" fmla="*/ 749 w 1265"/>
              <a:gd name="T19" fmla="*/ 881 h 1295"/>
              <a:gd name="T20" fmla="*/ 1002 w 1265"/>
              <a:gd name="T21" fmla="*/ 1076 h 1295"/>
              <a:gd name="T22" fmla="*/ 1155 w 1265"/>
              <a:gd name="T23" fmla="*/ 1200 h 1295"/>
              <a:gd name="T24" fmla="*/ 1265 w 1265"/>
              <a:gd name="T25" fmla="*/ 1295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5" h="1295">
                <a:moveTo>
                  <a:pt x="0" y="0"/>
                </a:moveTo>
                <a:lnTo>
                  <a:pt x="3" y="50"/>
                </a:lnTo>
                <a:lnTo>
                  <a:pt x="18" y="110"/>
                </a:lnTo>
                <a:lnTo>
                  <a:pt x="59" y="200"/>
                </a:lnTo>
                <a:lnTo>
                  <a:pt x="120" y="296"/>
                </a:lnTo>
                <a:lnTo>
                  <a:pt x="197" y="390"/>
                </a:lnTo>
                <a:lnTo>
                  <a:pt x="263" y="462"/>
                </a:lnTo>
                <a:lnTo>
                  <a:pt x="333" y="533"/>
                </a:lnTo>
                <a:lnTo>
                  <a:pt x="432" y="624"/>
                </a:lnTo>
                <a:lnTo>
                  <a:pt x="749" y="881"/>
                </a:lnTo>
                <a:lnTo>
                  <a:pt x="1002" y="1076"/>
                </a:lnTo>
                <a:lnTo>
                  <a:pt x="1155" y="1200"/>
                </a:lnTo>
                <a:lnTo>
                  <a:pt x="1265" y="1295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9565" name="Text Box 61"/>
          <p:cNvSpPr txBox="1">
            <a:spLocks noChangeArrowheads="1"/>
          </p:cNvSpPr>
          <p:nvPr/>
        </p:nvSpPr>
        <p:spPr bwMode="auto">
          <a:xfrm>
            <a:off x="6096000" y="4175125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/>
              <a:t>其中，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69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95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06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069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95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2069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95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6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6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2069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95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069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95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534" grpId="0" autoUpdateAnimBg="0"/>
      <p:bldP spid="2069536" grpId="0" autoUpdateAnimBg="0"/>
      <p:bldP spid="2069537" grpId="0" autoUpdateAnimBg="0"/>
      <p:bldP spid="2069539" grpId="0" autoUpdateAnimBg="0"/>
      <p:bldP spid="2069561" grpId="0" autoUpdateAnimBg="0"/>
      <p:bldP spid="206956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530" name="Text Box 2"/>
          <p:cNvSpPr txBox="1">
            <a:spLocks noChangeArrowheads="1"/>
          </p:cNvSpPr>
          <p:nvPr/>
        </p:nvSpPr>
        <p:spPr bwMode="auto">
          <a:xfrm>
            <a:off x="307975" y="3048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i="0">
                <a:solidFill>
                  <a:srgbClr val="FF0000"/>
                </a:solidFill>
              </a:rPr>
              <a:t>    </a:t>
            </a:r>
            <a:endParaRPr lang="en-US" altLang="zh-CN" sz="1800" b="1" i="0">
              <a:solidFill>
                <a:srgbClr val="FF0000"/>
              </a:solidFill>
            </a:endParaRPr>
          </a:p>
        </p:txBody>
      </p:sp>
      <p:sp>
        <p:nvSpPr>
          <p:cNvPr id="2070531" name="Oval 3"/>
          <p:cNvSpPr>
            <a:spLocks noChangeArrowheads="1"/>
          </p:cNvSpPr>
          <p:nvPr/>
        </p:nvSpPr>
        <p:spPr bwMode="auto">
          <a:xfrm>
            <a:off x="4114800" y="1676400"/>
            <a:ext cx="3962400" cy="396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70542" name="Object 14"/>
          <p:cNvGraphicFramePr>
            <a:graphicFrameLocks noChangeAspect="1"/>
          </p:cNvGraphicFramePr>
          <p:nvPr/>
        </p:nvGraphicFramePr>
        <p:xfrm>
          <a:off x="381000" y="1620838"/>
          <a:ext cx="762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63" name="公式" r:id="rId3" imgW="380880" imgH="177480" progId="Equation.3">
                  <p:embed/>
                </p:oleObj>
              </mc:Choice>
              <mc:Fallback>
                <p:oleObj name="公式" r:id="rId3" imgW="38088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20838"/>
                        <a:ext cx="7620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543" name="Object 15"/>
          <p:cNvGraphicFramePr>
            <a:graphicFrameLocks noChangeAspect="1"/>
          </p:cNvGraphicFramePr>
          <p:nvPr/>
        </p:nvGraphicFramePr>
        <p:xfrm>
          <a:off x="358775" y="2038350"/>
          <a:ext cx="1701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64" name="公式" r:id="rId5" imgW="850680" imgH="444240" progId="Equation.3">
                  <p:embed/>
                </p:oleObj>
              </mc:Choice>
              <mc:Fallback>
                <p:oleObj name="公式" r:id="rId5" imgW="85068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2038350"/>
                        <a:ext cx="17018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544" name="Object 16"/>
          <p:cNvGraphicFramePr>
            <a:graphicFrameLocks noChangeAspect="1"/>
          </p:cNvGraphicFramePr>
          <p:nvPr/>
        </p:nvGraphicFramePr>
        <p:xfrm>
          <a:off x="207963" y="3028950"/>
          <a:ext cx="37782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65" name="公式" r:id="rId7" imgW="1981080" imgH="406080" progId="Equation.3">
                  <p:embed/>
                </p:oleObj>
              </mc:Choice>
              <mc:Fallback>
                <p:oleObj name="公式" r:id="rId7" imgW="198108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3028950"/>
                        <a:ext cx="37782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545" name="Object 17"/>
          <p:cNvGraphicFramePr>
            <a:graphicFrameLocks noChangeAspect="1"/>
          </p:cNvGraphicFramePr>
          <p:nvPr/>
        </p:nvGraphicFramePr>
        <p:xfrm>
          <a:off x="247650" y="3867150"/>
          <a:ext cx="558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66" name="公式" r:id="rId9" imgW="279360" imgH="406080" progId="Equation.3">
                  <p:embed/>
                </p:oleObj>
              </mc:Choice>
              <mc:Fallback>
                <p:oleObj name="公式" r:id="rId9" imgW="27936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867150"/>
                        <a:ext cx="5588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547" name="Object 19"/>
          <p:cNvGraphicFramePr>
            <a:graphicFrameLocks noChangeAspect="1"/>
          </p:cNvGraphicFramePr>
          <p:nvPr/>
        </p:nvGraphicFramePr>
        <p:xfrm>
          <a:off x="857250" y="4854575"/>
          <a:ext cx="24288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67" name="公式" r:id="rId11" imgW="1257120" imgH="406080" progId="Equation.3">
                  <p:embed/>
                </p:oleObj>
              </mc:Choice>
              <mc:Fallback>
                <p:oleObj name="公式" r:id="rId11" imgW="125712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854575"/>
                        <a:ext cx="24288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548" name="Object 20"/>
          <p:cNvGraphicFramePr>
            <a:graphicFrameLocks noChangeAspect="1"/>
          </p:cNvGraphicFramePr>
          <p:nvPr/>
        </p:nvGraphicFramePr>
        <p:xfrm>
          <a:off x="844550" y="1006475"/>
          <a:ext cx="23526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68" name="公式" r:id="rId13" imgW="1180800" imgH="215640" progId="Equation.3">
                  <p:embed/>
                </p:oleObj>
              </mc:Choice>
              <mc:Fallback>
                <p:oleObj name="公式" r:id="rId13" imgW="1180800" imgH="215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006475"/>
                        <a:ext cx="23526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0549" name="Text Box 21"/>
          <p:cNvSpPr txBox="1">
            <a:spLocks noChangeArrowheads="1"/>
          </p:cNvSpPr>
          <p:nvPr/>
        </p:nvSpPr>
        <p:spPr bwMode="auto">
          <a:xfrm>
            <a:off x="8939213" y="3276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70532" name="Oval 4"/>
          <p:cNvSpPr>
            <a:spLocks noChangeArrowheads="1"/>
          </p:cNvSpPr>
          <p:nvPr/>
        </p:nvSpPr>
        <p:spPr bwMode="auto">
          <a:xfrm>
            <a:off x="5105400" y="3657600"/>
            <a:ext cx="1981200" cy="1981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FF33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070533" name="Group 5"/>
          <p:cNvGrpSpPr>
            <a:grpSpLocks/>
          </p:cNvGrpSpPr>
          <p:nvPr/>
        </p:nvGrpSpPr>
        <p:grpSpPr bwMode="auto">
          <a:xfrm>
            <a:off x="4191000" y="1096963"/>
            <a:ext cx="4498975" cy="4968875"/>
            <a:chOff x="2640" y="691"/>
            <a:chExt cx="2834" cy="3130"/>
          </a:xfrm>
        </p:grpSpPr>
        <p:sp>
          <p:nvSpPr>
            <p:cNvPr id="2070534" name="Freeform 6"/>
            <p:cNvSpPr>
              <a:spLocks/>
            </p:cNvSpPr>
            <p:nvPr/>
          </p:nvSpPr>
          <p:spPr bwMode="auto">
            <a:xfrm>
              <a:off x="3848" y="816"/>
              <a:ext cx="1" cy="2832"/>
            </a:xfrm>
            <a:custGeom>
              <a:avLst/>
              <a:gdLst>
                <a:gd name="T0" fmla="*/ 0 w 1"/>
                <a:gd name="T1" fmla="*/ 2832 h 2832"/>
                <a:gd name="T2" fmla="*/ 0 w 1"/>
                <a:gd name="T3" fmla="*/ 0 h 2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832">
                  <a:moveTo>
                    <a:pt x="0" y="28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70535" name="Line 7"/>
            <p:cNvSpPr>
              <a:spLocks noChangeShapeType="1"/>
            </p:cNvSpPr>
            <p:nvPr/>
          </p:nvSpPr>
          <p:spPr bwMode="auto">
            <a:xfrm>
              <a:off x="2640" y="3552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70536" name="Text Box 8"/>
            <p:cNvSpPr txBox="1">
              <a:spLocks noChangeArrowheads="1"/>
            </p:cNvSpPr>
            <p:nvPr/>
          </p:nvSpPr>
          <p:spPr bwMode="auto">
            <a:xfrm>
              <a:off x="5278" y="34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/>
                <a:t>x</a:t>
              </a:r>
              <a:endParaRPr lang="en-US" altLang="zh-CN" sz="2000" b="1" i="0">
                <a:solidFill>
                  <a:srgbClr val="FF00FF"/>
                </a:solidFill>
              </a:endParaRPr>
            </a:p>
          </p:txBody>
        </p:sp>
        <p:sp>
          <p:nvSpPr>
            <p:cNvPr id="2070537" name="Text Box 9"/>
            <p:cNvSpPr txBox="1">
              <a:spLocks noChangeArrowheads="1"/>
            </p:cNvSpPr>
            <p:nvPr/>
          </p:nvSpPr>
          <p:spPr bwMode="auto">
            <a:xfrm>
              <a:off x="3590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/>
                <a:t>o</a:t>
              </a:r>
              <a:endParaRPr lang="en-US" altLang="zh-CN" b="1" i="0"/>
            </a:p>
          </p:txBody>
        </p:sp>
        <p:sp>
          <p:nvSpPr>
            <p:cNvPr id="2070538" name="Text Box 10"/>
            <p:cNvSpPr txBox="1">
              <a:spLocks noChangeArrowheads="1"/>
            </p:cNvSpPr>
            <p:nvPr/>
          </p:nvSpPr>
          <p:spPr bwMode="auto">
            <a:xfrm>
              <a:off x="3844" y="691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/>
                <a:t>y</a:t>
              </a:r>
              <a:endParaRPr lang="en-US" altLang="zh-CN" sz="2000" b="1">
                <a:solidFill>
                  <a:srgbClr val="FF00FF"/>
                </a:solidFill>
              </a:endParaRPr>
            </a:p>
          </p:txBody>
        </p:sp>
      </p:grpSp>
      <p:sp>
        <p:nvSpPr>
          <p:cNvPr id="2070540" name="Text Box 12"/>
          <p:cNvSpPr txBox="1">
            <a:spLocks noChangeArrowheads="1"/>
          </p:cNvSpPr>
          <p:nvPr/>
        </p:nvSpPr>
        <p:spPr bwMode="auto">
          <a:xfrm>
            <a:off x="6096000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/>
              <a:t>1</a:t>
            </a:r>
            <a:endParaRPr lang="en-US" altLang="zh-CN" sz="1800" b="1" i="0">
              <a:solidFill>
                <a:srgbClr val="FF00FF"/>
              </a:solidFill>
            </a:endParaRPr>
          </a:p>
        </p:txBody>
      </p:sp>
      <p:sp>
        <p:nvSpPr>
          <p:cNvPr id="2070551" name="Freeform 23"/>
          <p:cNvSpPr>
            <a:spLocks/>
          </p:cNvSpPr>
          <p:nvPr/>
        </p:nvSpPr>
        <p:spPr bwMode="auto">
          <a:xfrm>
            <a:off x="6086475" y="4651375"/>
            <a:ext cx="46038" cy="1588"/>
          </a:xfrm>
          <a:custGeom>
            <a:avLst/>
            <a:gdLst>
              <a:gd name="T0" fmla="*/ 0 w 29"/>
              <a:gd name="T1" fmla="*/ 0 h 1"/>
              <a:gd name="T2" fmla="*/ 29 w 2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" h="1">
                <a:moveTo>
                  <a:pt x="0" y="0"/>
                </a:moveTo>
                <a:lnTo>
                  <a:pt x="29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0541" name="Oval 13"/>
          <p:cNvSpPr>
            <a:spLocks noChangeArrowheads="1"/>
          </p:cNvSpPr>
          <p:nvPr/>
        </p:nvSpPr>
        <p:spPr bwMode="auto">
          <a:xfrm>
            <a:off x="6035675" y="3184525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70539" name="Text Box 11"/>
          <p:cNvSpPr txBox="1">
            <a:spLocks noChangeArrowheads="1"/>
          </p:cNvSpPr>
          <p:nvPr/>
        </p:nvSpPr>
        <p:spPr bwMode="auto">
          <a:xfrm>
            <a:off x="6080125" y="3470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/>
              <a:t>2</a:t>
            </a:r>
            <a:endParaRPr lang="en-US" altLang="zh-CN" sz="2000" i="0">
              <a:solidFill>
                <a:srgbClr val="FF00FF"/>
              </a:solidFill>
            </a:endParaRPr>
          </a:p>
        </p:txBody>
      </p:sp>
      <p:sp>
        <p:nvSpPr>
          <p:cNvPr id="2070553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558213" cy="48736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15. </a:t>
            </a:r>
            <a:r>
              <a:rPr lang="zh-CN" altLang="en-US" sz="2400" b="1"/>
              <a:t>求位于圆 </a:t>
            </a:r>
            <a:r>
              <a:rPr lang="en-US" altLang="zh-CN" sz="2400" b="1" i="1"/>
              <a:t>r </a:t>
            </a:r>
            <a:r>
              <a:rPr lang="en-US" altLang="zh-CN" sz="2400" b="1"/>
              <a:t>= 2sin</a:t>
            </a:r>
            <a:r>
              <a:rPr lang="en-US" altLang="zh-CN" sz="2400" b="1" i="1">
                <a:sym typeface="Symbol" pitchFamily="18" charset="2"/>
              </a:rPr>
              <a:t> </a:t>
            </a:r>
            <a:r>
              <a:rPr lang="zh-CN" altLang="en-US" sz="2400" b="1"/>
              <a:t>和圆 </a:t>
            </a:r>
            <a:r>
              <a:rPr lang="en-US" altLang="zh-CN" sz="2400" b="1" i="1"/>
              <a:t>r </a:t>
            </a:r>
            <a:r>
              <a:rPr lang="en-US" altLang="zh-CN" sz="2400" b="1"/>
              <a:t>= 4sin</a:t>
            </a:r>
            <a:r>
              <a:rPr lang="en-US" altLang="zh-CN" sz="2400" b="1" i="1">
                <a:sym typeface="Symbol" pitchFamily="18" charset="2"/>
              </a:rPr>
              <a:t></a:t>
            </a:r>
            <a:r>
              <a:rPr lang="en-US" altLang="zh-CN" sz="2400" b="1">
                <a:sym typeface="Symbol" pitchFamily="18" charset="2"/>
              </a:rPr>
              <a:t>  </a:t>
            </a:r>
            <a:r>
              <a:rPr lang="zh-CN" altLang="en-US" sz="2400" b="1"/>
              <a:t>之间的均匀薄片的重心</a:t>
            </a:r>
            <a:r>
              <a:rPr lang="zh-CN" altLang="en-US" sz="3600" b="1"/>
              <a:t> </a:t>
            </a:r>
          </a:p>
        </p:txBody>
      </p:sp>
      <p:sp>
        <p:nvSpPr>
          <p:cNvPr id="2070554" name="Freeform 26"/>
          <p:cNvSpPr>
            <a:spLocks/>
          </p:cNvSpPr>
          <p:nvPr/>
        </p:nvSpPr>
        <p:spPr bwMode="auto">
          <a:xfrm>
            <a:off x="6086475" y="3651250"/>
            <a:ext cx="46038" cy="1588"/>
          </a:xfrm>
          <a:custGeom>
            <a:avLst/>
            <a:gdLst>
              <a:gd name="T0" fmla="*/ 0 w 29"/>
              <a:gd name="T1" fmla="*/ 0 h 1"/>
              <a:gd name="T2" fmla="*/ 29 w 2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" h="1">
                <a:moveTo>
                  <a:pt x="0" y="0"/>
                </a:moveTo>
                <a:lnTo>
                  <a:pt x="29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0556" name="AutoShape 28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7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7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0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0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0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0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7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70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70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07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70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70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70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70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70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70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70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70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70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70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70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70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70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70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70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70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70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70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70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70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70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70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70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70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05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70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70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0531" grpId="0" animBg="1"/>
      <p:bldP spid="2070549" grpId="0" autoUpdateAnimBg="0"/>
      <p:bldP spid="2070532" grpId="0" animBg="1"/>
      <p:bldP spid="2070540" grpId="0" autoUpdateAnimBg="0"/>
      <p:bldP spid="2070551" grpId="0" animBg="1"/>
      <p:bldP spid="2070541" grpId="0" animBg="1"/>
      <p:bldP spid="2070539" grpId="0" autoUpdateAnimBg="0"/>
      <p:bldP spid="20705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1602" name="Group 1074"/>
          <p:cNvGrpSpPr>
            <a:grpSpLocks/>
          </p:cNvGrpSpPr>
          <p:nvPr/>
        </p:nvGrpSpPr>
        <p:grpSpPr bwMode="auto">
          <a:xfrm>
            <a:off x="493713" y="3138488"/>
            <a:ext cx="4425950" cy="2778125"/>
            <a:chOff x="311" y="1977"/>
            <a:chExt cx="2788" cy="1750"/>
          </a:xfrm>
        </p:grpSpPr>
        <p:sp>
          <p:nvSpPr>
            <p:cNvPr id="2071555" name="Oval 1027"/>
            <p:cNvSpPr>
              <a:spLocks noChangeArrowheads="1"/>
            </p:cNvSpPr>
            <p:nvPr/>
          </p:nvSpPr>
          <p:spPr bwMode="auto">
            <a:xfrm>
              <a:off x="311" y="1977"/>
              <a:ext cx="2788" cy="175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71556" name="Text Box 1028"/>
            <p:cNvSpPr txBox="1">
              <a:spLocks noChangeArrowheads="1"/>
            </p:cNvSpPr>
            <p:nvPr/>
          </p:nvSpPr>
          <p:spPr bwMode="auto">
            <a:xfrm>
              <a:off x="2090" y="3158"/>
              <a:ext cx="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z</a:t>
              </a:r>
              <a:r>
                <a:rPr lang="en-US" altLang="zh-CN" i="0">
                  <a:solidFill>
                    <a:schemeClr val="tx1"/>
                  </a:solidFill>
                </a:rPr>
                <a:t> = 0</a:t>
              </a:r>
            </a:p>
          </p:txBody>
        </p:sp>
      </p:grpSp>
      <p:graphicFrame>
        <p:nvGraphicFramePr>
          <p:cNvPr id="2071558" name="Object 1030"/>
          <p:cNvGraphicFramePr>
            <a:graphicFrameLocks noChangeAspect="1"/>
          </p:cNvGraphicFramePr>
          <p:nvPr/>
        </p:nvGraphicFramePr>
        <p:xfrm>
          <a:off x="1052513" y="306388"/>
          <a:ext cx="74422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201" name="公式" r:id="rId3" imgW="3276360" imgH="228600" progId="Equation.3">
                  <p:embed/>
                </p:oleObj>
              </mc:Choice>
              <mc:Fallback>
                <p:oleObj name="公式" r:id="rId3" imgW="3276360" imgH="228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06388"/>
                        <a:ext cx="74422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1559" name="Group 1031"/>
          <p:cNvGrpSpPr>
            <a:grpSpLocks/>
          </p:cNvGrpSpPr>
          <p:nvPr/>
        </p:nvGrpSpPr>
        <p:grpSpPr bwMode="auto">
          <a:xfrm>
            <a:off x="493713" y="2303463"/>
            <a:ext cx="4427537" cy="3600450"/>
            <a:chOff x="311" y="1451"/>
            <a:chExt cx="2789" cy="2268"/>
          </a:xfrm>
        </p:grpSpPr>
        <p:sp>
          <p:nvSpPr>
            <p:cNvPr id="2071560" name="Arc 1032"/>
            <p:cNvSpPr>
              <a:spLocks/>
            </p:cNvSpPr>
            <p:nvPr/>
          </p:nvSpPr>
          <p:spPr bwMode="auto">
            <a:xfrm>
              <a:off x="311" y="1451"/>
              <a:ext cx="2789" cy="139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58 h 21658"/>
                <a:gd name="T2" fmla="*/ 43200 w 43200"/>
                <a:gd name="T3" fmla="*/ 21600 h 21658"/>
                <a:gd name="T4" fmla="*/ 21600 w 43200"/>
                <a:gd name="T5" fmla="*/ 21600 h 2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58" fill="none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58" stroke="0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71561" name="Group 1033"/>
            <p:cNvGrpSpPr>
              <a:grpSpLocks/>
            </p:cNvGrpSpPr>
            <p:nvPr/>
          </p:nvGrpSpPr>
          <p:grpSpPr bwMode="auto">
            <a:xfrm>
              <a:off x="311" y="1455"/>
              <a:ext cx="2789" cy="2264"/>
              <a:chOff x="311" y="1455"/>
              <a:chExt cx="2789" cy="2264"/>
            </a:xfrm>
          </p:grpSpPr>
          <p:sp>
            <p:nvSpPr>
              <p:cNvPr id="2071562" name="Freeform 1034"/>
              <p:cNvSpPr>
                <a:spLocks/>
              </p:cNvSpPr>
              <p:nvPr/>
            </p:nvSpPr>
            <p:spPr bwMode="auto">
              <a:xfrm>
                <a:off x="312" y="1455"/>
                <a:ext cx="2787" cy="2264"/>
              </a:xfrm>
              <a:custGeom>
                <a:avLst/>
                <a:gdLst>
                  <a:gd name="T0" fmla="*/ 0 w 2787"/>
                  <a:gd name="T1" fmla="*/ 1462 h 2264"/>
                  <a:gd name="T2" fmla="*/ 5 w 2787"/>
                  <a:gd name="T3" fmla="*/ 1310 h 2264"/>
                  <a:gd name="T4" fmla="*/ 8 w 2787"/>
                  <a:gd name="T5" fmla="*/ 1173 h 2264"/>
                  <a:gd name="T6" fmla="*/ 27 w 2787"/>
                  <a:gd name="T7" fmla="*/ 1071 h 2264"/>
                  <a:gd name="T8" fmla="*/ 56 w 2787"/>
                  <a:gd name="T9" fmla="*/ 965 h 2264"/>
                  <a:gd name="T10" fmla="*/ 122 w 2787"/>
                  <a:gd name="T11" fmla="*/ 797 h 2264"/>
                  <a:gd name="T12" fmla="*/ 212 w 2787"/>
                  <a:gd name="T13" fmla="*/ 633 h 2264"/>
                  <a:gd name="T14" fmla="*/ 297 w 2787"/>
                  <a:gd name="T15" fmla="*/ 516 h 2264"/>
                  <a:gd name="T16" fmla="*/ 383 w 2787"/>
                  <a:gd name="T17" fmla="*/ 417 h 2264"/>
                  <a:gd name="T18" fmla="*/ 478 w 2787"/>
                  <a:gd name="T19" fmla="*/ 332 h 2264"/>
                  <a:gd name="T20" fmla="*/ 579 w 2787"/>
                  <a:gd name="T21" fmla="*/ 261 h 2264"/>
                  <a:gd name="T22" fmla="*/ 665 w 2787"/>
                  <a:gd name="T23" fmla="*/ 203 h 2264"/>
                  <a:gd name="T24" fmla="*/ 799 w 2787"/>
                  <a:gd name="T25" fmla="*/ 129 h 2264"/>
                  <a:gd name="T26" fmla="*/ 922 w 2787"/>
                  <a:gd name="T27" fmla="*/ 77 h 2264"/>
                  <a:gd name="T28" fmla="*/ 1080 w 2787"/>
                  <a:gd name="T29" fmla="*/ 29 h 2264"/>
                  <a:gd name="T30" fmla="*/ 1320 w 2787"/>
                  <a:gd name="T31" fmla="*/ 0 h 2264"/>
                  <a:gd name="T32" fmla="*/ 1495 w 2787"/>
                  <a:gd name="T33" fmla="*/ 0 h 2264"/>
                  <a:gd name="T34" fmla="*/ 1699 w 2787"/>
                  <a:gd name="T35" fmla="*/ 29 h 2264"/>
                  <a:gd name="T36" fmla="*/ 1913 w 2787"/>
                  <a:gd name="T37" fmla="*/ 92 h 2264"/>
                  <a:gd name="T38" fmla="*/ 2065 w 2787"/>
                  <a:gd name="T39" fmla="*/ 166 h 2264"/>
                  <a:gd name="T40" fmla="*/ 2249 w 2787"/>
                  <a:gd name="T41" fmla="*/ 289 h 2264"/>
                  <a:gd name="T42" fmla="*/ 2381 w 2787"/>
                  <a:gd name="T43" fmla="*/ 396 h 2264"/>
                  <a:gd name="T44" fmla="*/ 2427 w 2787"/>
                  <a:gd name="T45" fmla="*/ 444 h 2264"/>
                  <a:gd name="T46" fmla="*/ 2495 w 2787"/>
                  <a:gd name="T47" fmla="*/ 527 h 2264"/>
                  <a:gd name="T48" fmla="*/ 2546 w 2787"/>
                  <a:gd name="T49" fmla="*/ 593 h 2264"/>
                  <a:gd name="T50" fmla="*/ 2606 w 2787"/>
                  <a:gd name="T51" fmla="*/ 683 h 2264"/>
                  <a:gd name="T52" fmla="*/ 2655 w 2787"/>
                  <a:gd name="T53" fmla="*/ 785 h 2264"/>
                  <a:gd name="T54" fmla="*/ 2705 w 2787"/>
                  <a:gd name="T55" fmla="*/ 899 h 2264"/>
                  <a:gd name="T56" fmla="*/ 2739 w 2787"/>
                  <a:gd name="T57" fmla="*/ 1004 h 2264"/>
                  <a:gd name="T58" fmla="*/ 2764 w 2787"/>
                  <a:gd name="T59" fmla="*/ 1118 h 2264"/>
                  <a:gd name="T60" fmla="*/ 2781 w 2787"/>
                  <a:gd name="T61" fmla="*/ 1217 h 2264"/>
                  <a:gd name="T62" fmla="*/ 2787 w 2787"/>
                  <a:gd name="T63" fmla="*/ 1324 h 2264"/>
                  <a:gd name="T64" fmla="*/ 2787 w 2787"/>
                  <a:gd name="T65" fmla="*/ 1419 h 2264"/>
                  <a:gd name="T66" fmla="*/ 2778 w 2787"/>
                  <a:gd name="T67" fmla="*/ 1516 h 2264"/>
                  <a:gd name="T68" fmla="*/ 2747 w 2787"/>
                  <a:gd name="T69" fmla="*/ 1616 h 2264"/>
                  <a:gd name="T70" fmla="*/ 2701 w 2787"/>
                  <a:gd name="T71" fmla="*/ 1705 h 2264"/>
                  <a:gd name="T72" fmla="*/ 2629 w 2787"/>
                  <a:gd name="T73" fmla="*/ 1797 h 2264"/>
                  <a:gd name="T74" fmla="*/ 2547 w 2787"/>
                  <a:gd name="T75" fmla="*/ 1876 h 2264"/>
                  <a:gd name="T76" fmla="*/ 2413 w 2787"/>
                  <a:gd name="T77" fmla="*/ 1979 h 2264"/>
                  <a:gd name="T78" fmla="*/ 2269 w 2787"/>
                  <a:gd name="T79" fmla="*/ 2075 h 2264"/>
                  <a:gd name="T80" fmla="*/ 2108 w 2787"/>
                  <a:gd name="T81" fmla="*/ 2141 h 2264"/>
                  <a:gd name="T82" fmla="*/ 1945 w 2787"/>
                  <a:gd name="T83" fmla="*/ 2191 h 2264"/>
                  <a:gd name="T84" fmla="*/ 1615 w 2787"/>
                  <a:gd name="T85" fmla="*/ 2255 h 2264"/>
                  <a:gd name="T86" fmla="*/ 1409 w 2787"/>
                  <a:gd name="T87" fmla="*/ 2264 h 2264"/>
                  <a:gd name="T88" fmla="*/ 1223 w 2787"/>
                  <a:gd name="T89" fmla="*/ 2258 h 2264"/>
                  <a:gd name="T90" fmla="*/ 957 w 2787"/>
                  <a:gd name="T91" fmla="*/ 2224 h 2264"/>
                  <a:gd name="T92" fmla="*/ 748 w 2787"/>
                  <a:gd name="T93" fmla="*/ 2167 h 2264"/>
                  <a:gd name="T94" fmla="*/ 627 w 2787"/>
                  <a:gd name="T95" fmla="*/ 2124 h 2264"/>
                  <a:gd name="T96" fmla="*/ 504 w 2787"/>
                  <a:gd name="T97" fmla="*/ 2066 h 2264"/>
                  <a:gd name="T98" fmla="*/ 392 w 2787"/>
                  <a:gd name="T99" fmla="*/ 2000 h 2264"/>
                  <a:gd name="T100" fmla="*/ 289 w 2787"/>
                  <a:gd name="T101" fmla="*/ 1929 h 2264"/>
                  <a:gd name="T102" fmla="*/ 155 w 2787"/>
                  <a:gd name="T103" fmla="*/ 1797 h 2264"/>
                  <a:gd name="T104" fmla="*/ 74 w 2787"/>
                  <a:gd name="T105" fmla="*/ 1682 h 2264"/>
                  <a:gd name="T106" fmla="*/ 23 w 2787"/>
                  <a:gd name="T107" fmla="*/ 1568 h 2264"/>
                  <a:gd name="T108" fmla="*/ 0 w 2787"/>
                  <a:gd name="T109" fmla="*/ 1462 h 2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87" h="2264">
                    <a:moveTo>
                      <a:pt x="0" y="1462"/>
                    </a:moveTo>
                    <a:lnTo>
                      <a:pt x="5" y="1310"/>
                    </a:lnTo>
                    <a:lnTo>
                      <a:pt x="8" y="1173"/>
                    </a:lnTo>
                    <a:lnTo>
                      <a:pt x="27" y="1071"/>
                    </a:lnTo>
                    <a:lnTo>
                      <a:pt x="56" y="965"/>
                    </a:lnTo>
                    <a:lnTo>
                      <a:pt x="122" y="797"/>
                    </a:lnTo>
                    <a:lnTo>
                      <a:pt x="212" y="633"/>
                    </a:lnTo>
                    <a:lnTo>
                      <a:pt x="297" y="516"/>
                    </a:lnTo>
                    <a:lnTo>
                      <a:pt x="383" y="417"/>
                    </a:lnTo>
                    <a:lnTo>
                      <a:pt x="478" y="332"/>
                    </a:lnTo>
                    <a:lnTo>
                      <a:pt x="579" y="261"/>
                    </a:lnTo>
                    <a:lnTo>
                      <a:pt x="665" y="203"/>
                    </a:lnTo>
                    <a:lnTo>
                      <a:pt x="799" y="129"/>
                    </a:lnTo>
                    <a:lnTo>
                      <a:pt x="922" y="77"/>
                    </a:lnTo>
                    <a:lnTo>
                      <a:pt x="1080" y="29"/>
                    </a:lnTo>
                    <a:lnTo>
                      <a:pt x="1320" y="0"/>
                    </a:lnTo>
                    <a:lnTo>
                      <a:pt x="1495" y="0"/>
                    </a:lnTo>
                    <a:lnTo>
                      <a:pt x="1699" y="29"/>
                    </a:lnTo>
                    <a:lnTo>
                      <a:pt x="1913" y="92"/>
                    </a:lnTo>
                    <a:lnTo>
                      <a:pt x="2065" y="166"/>
                    </a:lnTo>
                    <a:lnTo>
                      <a:pt x="2249" y="289"/>
                    </a:lnTo>
                    <a:lnTo>
                      <a:pt x="2381" y="396"/>
                    </a:lnTo>
                    <a:lnTo>
                      <a:pt x="2427" y="444"/>
                    </a:lnTo>
                    <a:lnTo>
                      <a:pt x="2495" y="527"/>
                    </a:lnTo>
                    <a:lnTo>
                      <a:pt x="2546" y="593"/>
                    </a:lnTo>
                    <a:lnTo>
                      <a:pt x="2606" y="683"/>
                    </a:lnTo>
                    <a:lnTo>
                      <a:pt x="2655" y="785"/>
                    </a:lnTo>
                    <a:lnTo>
                      <a:pt x="2705" y="899"/>
                    </a:lnTo>
                    <a:lnTo>
                      <a:pt x="2739" y="1004"/>
                    </a:lnTo>
                    <a:lnTo>
                      <a:pt x="2764" y="1118"/>
                    </a:lnTo>
                    <a:lnTo>
                      <a:pt x="2781" y="1217"/>
                    </a:lnTo>
                    <a:lnTo>
                      <a:pt x="2787" y="1324"/>
                    </a:lnTo>
                    <a:lnTo>
                      <a:pt x="2787" y="1419"/>
                    </a:lnTo>
                    <a:lnTo>
                      <a:pt x="2778" y="1516"/>
                    </a:lnTo>
                    <a:lnTo>
                      <a:pt x="2747" y="1616"/>
                    </a:lnTo>
                    <a:lnTo>
                      <a:pt x="2701" y="1705"/>
                    </a:lnTo>
                    <a:lnTo>
                      <a:pt x="2629" y="1797"/>
                    </a:lnTo>
                    <a:lnTo>
                      <a:pt x="2547" y="1876"/>
                    </a:lnTo>
                    <a:lnTo>
                      <a:pt x="2413" y="1979"/>
                    </a:lnTo>
                    <a:lnTo>
                      <a:pt x="2269" y="2075"/>
                    </a:lnTo>
                    <a:lnTo>
                      <a:pt x="2108" y="2141"/>
                    </a:lnTo>
                    <a:lnTo>
                      <a:pt x="1945" y="2191"/>
                    </a:lnTo>
                    <a:lnTo>
                      <a:pt x="1615" y="2255"/>
                    </a:lnTo>
                    <a:lnTo>
                      <a:pt x="1409" y="2264"/>
                    </a:lnTo>
                    <a:lnTo>
                      <a:pt x="1223" y="2258"/>
                    </a:lnTo>
                    <a:lnTo>
                      <a:pt x="957" y="2224"/>
                    </a:lnTo>
                    <a:lnTo>
                      <a:pt x="748" y="2167"/>
                    </a:lnTo>
                    <a:lnTo>
                      <a:pt x="627" y="2124"/>
                    </a:lnTo>
                    <a:lnTo>
                      <a:pt x="504" y="2066"/>
                    </a:lnTo>
                    <a:lnTo>
                      <a:pt x="392" y="2000"/>
                    </a:lnTo>
                    <a:lnTo>
                      <a:pt x="289" y="1929"/>
                    </a:lnTo>
                    <a:lnTo>
                      <a:pt x="155" y="1797"/>
                    </a:lnTo>
                    <a:lnTo>
                      <a:pt x="74" y="1682"/>
                    </a:lnTo>
                    <a:lnTo>
                      <a:pt x="23" y="1568"/>
                    </a:lnTo>
                    <a:lnTo>
                      <a:pt x="0" y="146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FF33CC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71563" name="Group 1035"/>
              <p:cNvGrpSpPr>
                <a:grpSpLocks/>
              </p:cNvGrpSpPr>
              <p:nvPr/>
            </p:nvGrpSpPr>
            <p:grpSpPr bwMode="auto">
              <a:xfrm>
                <a:off x="311" y="1977"/>
                <a:ext cx="2789" cy="1741"/>
                <a:chOff x="823" y="1756"/>
                <a:chExt cx="3894" cy="2430"/>
              </a:xfrm>
            </p:grpSpPr>
            <p:sp>
              <p:nvSpPr>
                <p:cNvPr id="2071564" name="Arc 1036"/>
                <p:cNvSpPr>
                  <a:spLocks/>
                </p:cNvSpPr>
                <p:nvPr/>
              </p:nvSpPr>
              <p:spPr bwMode="auto">
                <a:xfrm>
                  <a:off x="823" y="1756"/>
                  <a:ext cx="3894" cy="121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58 h 21658"/>
                    <a:gd name="T2" fmla="*/ 43200 w 43200"/>
                    <a:gd name="T3" fmla="*/ 21600 h 21658"/>
                    <a:gd name="T4" fmla="*/ 21600 w 43200"/>
                    <a:gd name="T5" fmla="*/ 21600 h 21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58" fill="none" extrusionOk="0">
                      <a:moveTo>
                        <a:pt x="0" y="21657"/>
                      </a:moveTo>
                      <a:cubicBezTo>
                        <a:pt x="0" y="21638"/>
                        <a:pt x="0" y="2161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658" stroke="0" extrusionOk="0">
                      <a:moveTo>
                        <a:pt x="0" y="21657"/>
                      </a:moveTo>
                      <a:cubicBezTo>
                        <a:pt x="0" y="21638"/>
                        <a:pt x="0" y="2161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99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1565" name="Arc 1037"/>
                <p:cNvSpPr>
                  <a:spLocks/>
                </p:cNvSpPr>
                <p:nvPr/>
              </p:nvSpPr>
              <p:spPr bwMode="auto">
                <a:xfrm flipV="1">
                  <a:off x="823" y="2968"/>
                  <a:ext cx="3894" cy="121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58 h 21658"/>
                    <a:gd name="T2" fmla="*/ 43200 w 43200"/>
                    <a:gd name="T3" fmla="*/ 21600 h 21658"/>
                    <a:gd name="T4" fmla="*/ 21600 w 43200"/>
                    <a:gd name="T5" fmla="*/ 21600 h 21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58" fill="none" extrusionOk="0">
                      <a:moveTo>
                        <a:pt x="0" y="21657"/>
                      </a:moveTo>
                      <a:cubicBezTo>
                        <a:pt x="0" y="21638"/>
                        <a:pt x="0" y="2161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658" stroke="0" extrusionOk="0">
                      <a:moveTo>
                        <a:pt x="0" y="21657"/>
                      </a:moveTo>
                      <a:cubicBezTo>
                        <a:pt x="0" y="21638"/>
                        <a:pt x="0" y="2161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071566" name="Group 1038"/>
          <p:cNvGrpSpPr>
            <a:grpSpLocks/>
          </p:cNvGrpSpPr>
          <p:nvPr/>
        </p:nvGrpSpPr>
        <p:grpSpPr bwMode="auto">
          <a:xfrm>
            <a:off x="1254125" y="1984375"/>
            <a:ext cx="2927350" cy="3932238"/>
            <a:chOff x="1492" y="742"/>
            <a:chExt cx="2575" cy="3457"/>
          </a:xfrm>
        </p:grpSpPr>
        <p:grpSp>
          <p:nvGrpSpPr>
            <p:cNvPr id="2071567" name="Group 1039"/>
            <p:cNvGrpSpPr>
              <a:grpSpLocks/>
            </p:cNvGrpSpPr>
            <p:nvPr/>
          </p:nvGrpSpPr>
          <p:grpSpPr bwMode="auto">
            <a:xfrm>
              <a:off x="1492" y="742"/>
              <a:ext cx="2251" cy="3457"/>
              <a:chOff x="1492" y="742"/>
              <a:chExt cx="2251" cy="3457"/>
            </a:xfrm>
          </p:grpSpPr>
          <p:sp>
            <p:nvSpPr>
              <p:cNvPr id="2071568" name="Arc 1040"/>
              <p:cNvSpPr>
                <a:spLocks/>
              </p:cNvSpPr>
              <p:nvPr/>
            </p:nvSpPr>
            <p:spPr bwMode="auto">
              <a:xfrm rot="3233812" flipH="1">
                <a:off x="943" y="1967"/>
                <a:ext cx="1947" cy="849"/>
              </a:xfrm>
              <a:custGeom>
                <a:avLst/>
                <a:gdLst>
                  <a:gd name="G0" fmla="+- 0 0 0"/>
                  <a:gd name="G1" fmla="+- 1434 0 0"/>
                  <a:gd name="G2" fmla="+- 21600 0 0"/>
                  <a:gd name="T0" fmla="*/ 21552 w 21600"/>
                  <a:gd name="T1" fmla="*/ 0 h 15085"/>
                  <a:gd name="T2" fmla="*/ 16739 w 21600"/>
                  <a:gd name="T3" fmla="*/ 15085 h 15085"/>
                  <a:gd name="T4" fmla="*/ 0 w 21600"/>
                  <a:gd name="T5" fmla="*/ 1434 h 15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5085" fill="none" extrusionOk="0">
                    <a:moveTo>
                      <a:pt x="21552" y="-1"/>
                    </a:moveTo>
                    <a:cubicBezTo>
                      <a:pt x="21584" y="477"/>
                      <a:pt x="21600" y="955"/>
                      <a:pt x="21600" y="1434"/>
                    </a:cubicBezTo>
                    <a:cubicBezTo>
                      <a:pt x="21600" y="6408"/>
                      <a:pt x="19883" y="11230"/>
                      <a:pt x="16739" y="15085"/>
                    </a:cubicBezTo>
                  </a:path>
                  <a:path w="21600" h="15085" stroke="0" extrusionOk="0">
                    <a:moveTo>
                      <a:pt x="21552" y="-1"/>
                    </a:moveTo>
                    <a:cubicBezTo>
                      <a:pt x="21584" y="477"/>
                      <a:pt x="21600" y="955"/>
                      <a:pt x="21600" y="1434"/>
                    </a:cubicBezTo>
                    <a:cubicBezTo>
                      <a:pt x="21600" y="6408"/>
                      <a:pt x="19883" y="11230"/>
                      <a:pt x="16739" y="15085"/>
                    </a:cubicBezTo>
                    <a:lnTo>
                      <a:pt x="0" y="1434"/>
                    </a:lnTo>
                    <a:close/>
                  </a:path>
                </a:pathLst>
              </a:cu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1569" name="Arc 1041"/>
              <p:cNvSpPr>
                <a:spLocks/>
              </p:cNvSpPr>
              <p:nvPr/>
            </p:nvSpPr>
            <p:spPr bwMode="auto">
              <a:xfrm rot="3233812" flipH="1">
                <a:off x="1388" y="1844"/>
                <a:ext cx="3457" cy="1253"/>
              </a:xfrm>
              <a:custGeom>
                <a:avLst/>
                <a:gdLst>
                  <a:gd name="G0" fmla="+- 16747 0 0"/>
                  <a:gd name="G1" fmla="+- 21600 0 0"/>
                  <a:gd name="G2" fmla="+- 21600 0 0"/>
                  <a:gd name="T0" fmla="*/ 0 w 38347"/>
                  <a:gd name="T1" fmla="*/ 7958 h 22276"/>
                  <a:gd name="T2" fmla="*/ 38336 w 38347"/>
                  <a:gd name="T3" fmla="*/ 22276 h 22276"/>
                  <a:gd name="T4" fmla="*/ 16747 w 38347"/>
                  <a:gd name="T5" fmla="*/ 21600 h 22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347" h="22276" fill="none" extrusionOk="0">
                    <a:moveTo>
                      <a:pt x="0" y="7958"/>
                    </a:moveTo>
                    <a:cubicBezTo>
                      <a:pt x="4102" y="2922"/>
                      <a:pt x="10252" y="-1"/>
                      <a:pt x="16747" y="0"/>
                    </a:cubicBezTo>
                    <a:cubicBezTo>
                      <a:pt x="28676" y="0"/>
                      <a:pt x="38347" y="9670"/>
                      <a:pt x="38347" y="21600"/>
                    </a:cubicBezTo>
                    <a:cubicBezTo>
                      <a:pt x="38347" y="21825"/>
                      <a:pt x="38343" y="22050"/>
                      <a:pt x="38336" y="22276"/>
                    </a:cubicBezTo>
                  </a:path>
                  <a:path w="38347" h="22276" stroke="0" extrusionOk="0">
                    <a:moveTo>
                      <a:pt x="0" y="7958"/>
                    </a:moveTo>
                    <a:cubicBezTo>
                      <a:pt x="4102" y="2922"/>
                      <a:pt x="10252" y="-1"/>
                      <a:pt x="16747" y="0"/>
                    </a:cubicBezTo>
                    <a:cubicBezTo>
                      <a:pt x="28676" y="0"/>
                      <a:pt x="38347" y="9670"/>
                      <a:pt x="38347" y="21600"/>
                    </a:cubicBezTo>
                    <a:cubicBezTo>
                      <a:pt x="38347" y="21825"/>
                      <a:pt x="38343" y="22050"/>
                      <a:pt x="38336" y="22276"/>
                    </a:cubicBezTo>
                    <a:lnTo>
                      <a:pt x="16747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1570" name="Group 1042"/>
            <p:cNvGrpSpPr>
              <a:grpSpLocks/>
            </p:cNvGrpSpPr>
            <p:nvPr/>
          </p:nvGrpSpPr>
          <p:grpSpPr bwMode="auto">
            <a:xfrm>
              <a:off x="1824" y="742"/>
              <a:ext cx="2243" cy="3446"/>
              <a:chOff x="1824" y="742"/>
              <a:chExt cx="2243" cy="3446"/>
            </a:xfrm>
          </p:grpSpPr>
          <p:sp>
            <p:nvSpPr>
              <p:cNvPr id="2071571" name="Arc 1043"/>
              <p:cNvSpPr>
                <a:spLocks/>
              </p:cNvSpPr>
              <p:nvPr/>
            </p:nvSpPr>
            <p:spPr bwMode="auto">
              <a:xfrm rot="-3233812">
                <a:off x="2684" y="1971"/>
                <a:ext cx="1917" cy="849"/>
              </a:xfrm>
              <a:custGeom>
                <a:avLst/>
                <a:gdLst>
                  <a:gd name="G0" fmla="+- 0 0 0"/>
                  <a:gd name="G1" fmla="+- 1434 0 0"/>
                  <a:gd name="G2" fmla="+- 21600 0 0"/>
                  <a:gd name="T0" fmla="*/ 21552 w 21600"/>
                  <a:gd name="T1" fmla="*/ 0 h 15085"/>
                  <a:gd name="T2" fmla="*/ 16739 w 21600"/>
                  <a:gd name="T3" fmla="*/ 15085 h 15085"/>
                  <a:gd name="T4" fmla="*/ 0 w 21600"/>
                  <a:gd name="T5" fmla="*/ 1434 h 15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5085" fill="none" extrusionOk="0">
                    <a:moveTo>
                      <a:pt x="21552" y="-1"/>
                    </a:moveTo>
                    <a:cubicBezTo>
                      <a:pt x="21584" y="477"/>
                      <a:pt x="21600" y="955"/>
                      <a:pt x="21600" y="1434"/>
                    </a:cubicBezTo>
                    <a:cubicBezTo>
                      <a:pt x="21600" y="6408"/>
                      <a:pt x="19883" y="11230"/>
                      <a:pt x="16739" y="15085"/>
                    </a:cubicBezTo>
                  </a:path>
                  <a:path w="21600" h="15085" stroke="0" extrusionOk="0">
                    <a:moveTo>
                      <a:pt x="21552" y="-1"/>
                    </a:moveTo>
                    <a:cubicBezTo>
                      <a:pt x="21584" y="477"/>
                      <a:pt x="21600" y="955"/>
                      <a:pt x="21600" y="1434"/>
                    </a:cubicBezTo>
                    <a:cubicBezTo>
                      <a:pt x="21600" y="6408"/>
                      <a:pt x="19883" y="11230"/>
                      <a:pt x="16739" y="15085"/>
                    </a:cubicBezTo>
                    <a:lnTo>
                      <a:pt x="0" y="1434"/>
                    </a:lnTo>
                    <a:close/>
                  </a:path>
                </a:pathLst>
              </a:cu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1572" name="Arc 1044"/>
              <p:cNvSpPr>
                <a:spLocks/>
              </p:cNvSpPr>
              <p:nvPr/>
            </p:nvSpPr>
            <p:spPr bwMode="auto">
              <a:xfrm rot="-3233812">
                <a:off x="728" y="1838"/>
                <a:ext cx="3446" cy="1253"/>
              </a:xfrm>
              <a:custGeom>
                <a:avLst/>
                <a:gdLst>
                  <a:gd name="G0" fmla="+- 16747 0 0"/>
                  <a:gd name="G1" fmla="+- 21600 0 0"/>
                  <a:gd name="G2" fmla="+- 21600 0 0"/>
                  <a:gd name="T0" fmla="*/ 0 w 38347"/>
                  <a:gd name="T1" fmla="*/ 7958 h 22276"/>
                  <a:gd name="T2" fmla="*/ 38336 w 38347"/>
                  <a:gd name="T3" fmla="*/ 22276 h 22276"/>
                  <a:gd name="T4" fmla="*/ 16747 w 38347"/>
                  <a:gd name="T5" fmla="*/ 21600 h 22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347" h="22276" fill="none" extrusionOk="0">
                    <a:moveTo>
                      <a:pt x="0" y="7958"/>
                    </a:moveTo>
                    <a:cubicBezTo>
                      <a:pt x="4102" y="2922"/>
                      <a:pt x="10252" y="-1"/>
                      <a:pt x="16747" y="0"/>
                    </a:cubicBezTo>
                    <a:cubicBezTo>
                      <a:pt x="28676" y="0"/>
                      <a:pt x="38347" y="9670"/>
                      <a:pt x="38347" y="21600"/>
                    </a:cubicBezTo>
                    <a:cubicBezTo>
                      <a:pt x="38347" y="21825"/>
                      <a:pt x="38343" y="22050"/>
                      <a:pt x="38336" y="22276"/>
                    </a:cubicBezTo>
                  </a:path>
                  <a:path w="38347" h="22276" stroke="0" extrusionOk="0">
                    <a:moveTo>
                      <a:pt x="0" y="7958"/>
                    </a:moveTo>
                    <a:cubicBezTo>
                      <a:pt x="4102" y="2922"/>
                      <a:pt x="10252" y="-1"/>
                      <a:pt x="16747" y="0"/>
                    </a:cubicBezTo>
                    <a:cubicBezTo>
                      <a:pt x="28676" y="0"/>
                      <a:pt x="38347" y="9670"/>
                      <a:pt x="38347" y="21600"/>
                    </a:cubicBezTo>
                    <a:cubicBezTo>
                      <a:pt x="38347" y="21825"/>
                      <a:pt x="38343" y="22050"/>
                      <a:pt x="38336" y="22276"/>
                    </a:cubicBezTo>
                    <a:lnTo>
                      <a:pt x="16747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71573" name="Group 1045"/>
          <p:cNvGrpSpPr>
            <a:grpSpLocks/>
          </p:cNvGrpSpPr>
          <p:nvPr/>
        </p:nvGrpSpPr>
        <p:grpSpPr bwMode="auto">
          <a:xfrm>
            <a:off x="636588" y="1885950"/>
            <a:ext cx="4283075" cy="3802063"/>
            <a:chOff x="949" y="655"/>
            <a:chExt cx="3767" cy="3343"/>
          </a:xfrm>
        </p:grpSpPr>
        <p:sp>
          <p:nvSpPr>
            <p:cNvPr id="2071574" name="Line 1046"/>
            <p:cNvSpPr>
              <a:spLocks noChangeShapeType="1"/>
            </p:cNvSpPr>
            <p:nvPr/>
          </p:nvSpPr>
          <p:spPr bwMode="auto">
            <a:xfrm>
              <a:off x="1253" y="2188"/>
              <a:ext cx="3130" cy="16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575" name="Line 1047"/>
            <p:cNvSpPr>
              <a:spLocks noChangeShapeType="1"/>
            </p:cNvSpPr>
            <p:nvPr/>
          </p:nvSpPr>
          <p:spPr bwMode="auto">
            <a:xfrm flipH="1">
              <a:off x="1175" y="2198"/>
              <a:ext cx="3117" cy="1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576" name="Text Box 1048"/>
            <p:cNvSpPr txBox="1">
              <a:spLocks noChangeArrowheads="1"/>
            </p:cNvSpPr>
            <p:nvPr/>
          </p:nvSpPr>
          <p:spPr bwMode="auto">
            <a:xfrm>
              <a:off x="4365" y="3583"/>
              <a:ext cx="35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y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71577" name="Text Box 1049"/>
            <p:cNvSpPr txBox="1">
              <a:spLocks noChangeArrowheads="1"/>
            </p:cNvSpPr>
            <p:nvPr/>
          </p:nvSpPr>
          <p:spPr bwMode="auto">
            <a:xfrm>
              <a:off x="949" y="3649"/>
              <a:ext cx="26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71578" name="Text Box 1050"/>
            <p:cNvSpPr txBox="1">
              <a:spLocks noChangeArrowheads="1"/>
            </p:cNvSpPr>
            <p:nvPr/>
          </p:nvSpPr>
          <p:spPr bwMode="auto">
            <a:xfrm>
              <a:off x="2409" y="655"/>
              <a:ext cx="497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71579" name="Text Box 1051"/>
            <p:cNvSpPr txBox="1">
              <a:spLocks noChangeArrowheads="1"/>
            </p:cNvSpPr>
            <p:nvPr/>
          </p:nvSpPr>
          <p:spPr bwMode="auto">
            <a:xfrm>
              <a:off x="2469" y="2749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  <p:sp>
          <p:nvSpPr>
            <p:cNvPr id="2071580" name="Line 1052"/>
            <p:cNvSpPr>
              <a:spLocks noChangeShapeType="1"/>
            </p:cNvSpPr>
            <p:nvPr/>
          </p:nvSpPr>
          <p:spPr bwMode="auto">
            <a:xfrm flipV="1">
              <a:off x="2769" y="789"/>
              <a:ext cx="0" cy="2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71581" name="Object 1053"/>
          <p:cNvGraphicFramePr>
            <a:graphicFrameLocks noChangeAspect="1"/>
          </p:cNvGraphicFramePr>
          <p:nvPr/>
        </p:nvGraphicFramePr>
        <p:xfrm>
          <a:off x="3738563" y="1006475"/>
          <a:ext cx="191928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202" name="公式" r:id="rId5" imgW="965160" imgH="215640" progId="Equation.3">
                  <p:embed/>
                </p:oleObj>
              </mc:Choice>
              <mc:Fallback>
                <p:oleObj name="公式" r:id="rId5" imgW="965160" imgH="215640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1006475"/>
                        <a:ext cx="191928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1582" name="Object 1054"/>
          <p:cNvGraphicFramePr>
            <a:graphicFrameLocks noChangeAspect="1"/>
          </p:cNvGraphicFramePr>
          <p:nvPr/>
        </p:nvGraphicFramePr>
        <p:xfrm>
          <a:off x="579438" y="1006475"/>
          <a:ext cx="28829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203" name="公式" r:id="rId7" imgW="1447560" imgH="215640" progId="Equation.3">
                  <p:embed/>
                </p:oleObj>
              </mc:Choice>
              <mc:Fallback>
                <p:oleObj name="公式" r:id="rId7" imgW="1447560" imgH="215640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1006475"/>
                        <a:ext cx="28829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1583" name="Object 1055"/>
          <p:cNvGraphicFramePr>
            <a:graphicFrameLocks noChangeAspect="1"/>
          </p:cNvGraphicFramePr>
          <p:nvPr/>
        </p:nvGraphicFramePr>
        <p:xfrm>
          <a:off x="6056313" y="825500"/>
          <a:ext cx="24495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204" name="公式" r:id="rId9" imgW="1231560" imgH="444240" progId="Equation.3">
                  <p:embed/>
                </p:oleObj>
              </mc:Choice>
              <mc:Fallback>
                <p:oleObj name="公式" r:id="rId9" imgW="1231560" imgH="444240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825500"/>
                        <a:ext cx="24495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1584" name="Text Box 1056"/>
          <p:cNvSpPr txBox="1">
            <a:spLocks noChangeArrowheads="1"/>
          </p:cNvSpPr>
          <p:nvPr/>
        </p:nvSpPr>
        <p:spPr bwMode="auto">
          <a:xfrm>
            <a:off x="7112000" y="2727325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i="0">
                <a:solidFill>
                  <a:srgbClr val="009900"/>
                </a:solidFill>
              </a:rPr>
              <a:t>球面坐标</a:t>
            </a:r>
            <a:endParaRPr lang="zh-CN" altLang="en-US" sz="1800" i="0">
              <a:solidFill>
                <a:srgbClr val="009900"/>
              </a:solidFill>
            </a:endParaRPr>
          </a:p>
        </p:txBody>
      </p:sp>
      <p:sp>
        <p:nvSpPr>
          <p:cNvPr id="2071586" name="AutoShape 1058"/>
          <p:cNvSpPr>
            <a:spLocks noChangeArrowheads="1"/>
          </p:cNvSpPr>
          <p:nvPr/>
        </p:nvSpPr>
        <p:spPr bwMode="auto">
          <a:xfrm>
            <a:off x="3748088" y="1955800"/>
            <a:ext cx="793750" cy="434975"/>
          </a:xfrm>
          <a:prstGeom prst="wedgeRoundRectCallout">
            <a:avLst>
              <a:gd name="adj1" fmla="val -109398"/>
              <a:gd name="adj2" fmla="val 110417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 i="0">
              <a:solidFill>
                <a:srgbClr val="FF00FF"/>
              </a:solidFill>
            </a:endParaRPr>
          </a:p>
        </p:txBody>
      </p:sp>
      <p:sp>
        <p:nvSpPr>
          <p:cNvPr id="2071588" name="Text Box 1060"/>
          <p:cNvSpPr txBox="1">
            <a:spLocks noChangeArrowheads="1"/>
          </p:cNvSpPr>
          <p:nvPr/>
        </p:nvSpPr>
        <p:spPr bwMode="auto">
          <a:xfrm>
            <a:off x="4181475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 altLang="zh-CN" sz="2000" i="0">
              <a:solidFill>
                <a:srgbClr val="FF00FF"/>
              </a:solidFill>
            </a:endParaRPr>
          </a:p>
        </p:txBody>
      </p:sp>
      <p:graphicFrame>
        <p:nvGraphicFramePr>
          <p:cNvPr id="2071589" name="Object 1061"/>
          <p:cNvGraphicFramePr>
            <a:graphicFrameLocks noChangeAspect="1"/>
          </p:cNvGraphicFramePr>
          <p:nvPr/>
        </p:nvGraphicFramePr>
        <p:xfrm>
          <a:off x="6080125" y="1885950"/>
          <a:ext cx="14160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205" name="公式" r:id="rId11" imgW="711000" imgH="406080" progId="Equation.3">
                  <p:embed/>
                </p:oleObj>
              </mc:Choice>
              <mc:Fallback>
                <p:oleObj name="公式" r:id="rId11" imgW="711000" imgH="406080" progId="Equation.3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1885950"/>
                        <a:ext cx="14160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1590" name="Object 1062"/>
          <p:cNvGraphicFramePr>
            <a:graphicFrameLocks noChangeAspect="1"/>
          </p:cNvGraphicFramePr>
          <p:nvPr/>
        </p:nvGraphicFramePr>
        <p:xfrm>
          <a:off x="4894263" y="3429000"/>
          <a:ext cx="50006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206" name="公式" r:id="rId13" imgW="291960" imgH="164880" progId="Equation.3">
                  <p:embed/>
                </p:oleObj>
              </mc:Choice>
              <mc:Fallback>
                <p:oleObj name="公式" r:id="rId13" imgW="291960" imgH="16488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3429000"/>
                        <a:ext cx="500062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1591" name="Text Box 1063"/>
          <p:cNvSpPr txBox="1">
            <a:spLocks noChangeArrowheads="1"/>
          </p:cNvSpPr>
          <p:nvPr/>
        </p:nvSpPr>
        <p:spPr bwMode="auto">
          <a:xfrm>
            <a:off x="8915400" y="31242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71592" name="Object 1064"/>
          <p:cNvGraphicFramePr>
            <a:graphicFrameLocks noChangeAspect="1"/>
          </p:cNvGraphicFramePr>
          <p:nvPr/>
        </p:nvGraphicFramePr>
        <p:xfrm>
          <a:off x="7159625" y="4257675"/>
          <a:ext cx="6540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207" name="公式" r:id="rId15" imgW="380880" imgH="406080" progId="Equation.3">
                  <p:embed/>
                </p:oleObj>
              </mc:Choice>
              <mc:Fallback>
                <p:oleObj name="公式" r:id="rId15" imgW="380880" imgH="406080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4257675"/>
                        <a:ext cx="65405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1593" name="Text Box 1065"/>
          <p:cNvSpPr txBox="1">
            <a:spLocks noChangeArrowheads="1"/>
          </p:cNvSpPr>
          <p:nvPr/>
        </p:nvSpPr>
        <p:spPr bwMode="auto">
          <a:xfrm>
            <a:off x="8939213" y="3276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71594" name="Object 1066"/>
          <p:cNvGraphicFramePr>
            <a:graphicFrameLocks noChangeAspect="1"/>
          </p:cNvGraphicFramePr>
          <p:nvPr/>
        </p:nvGraphicFramePr>
        <p:xfrm>
          <a:off x="5407025" y="5216525"/>
          <a:ext cx="27479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208" name="公式" r:id="rId17" imgW="1422360" imgH="406080" progId="Equation.3">
                  <p:embed/>
                </p:oleObj>
              </mc:Choice>
              <mc:Fallback>
                <p:oleObj name="公式" r:id="rId17" imgW="1422360" imgH="406080" progId="Equation.3">
                  <p:embed/>
                  <p:pic>
                    <p:nvPicPr>
                      <p:cNvPr id="0" name="Object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5216525"/>
                        <a:ext cx="274796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1595" name="Text Box 1067"/>
          <p:cNvSpPr txBox="1">
            <a:spLocks noChangeArrowheads="1"/>
          </p:cNvSpPr>
          <p:nvPr/>
        </p:nvSpPr>
        <p:spPr bwMode="auto">
          <a:xfrm>
            <a:off x="8939213" y="3276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71596" name="Oval 1068"/>
          <p:cNvSpPr>
            <a:spLocks noChangeArrowheads="1"/>
          </p:cNvSpPr>
          <p:nvPr/>
        </p:nvSpPr>
        <p:spPr bwMode="auto">
          <a:xfrm>
            <a:off x="25908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1597" name="Line 1069"/>
          <p:cNvSpPr>
            <a:spLocks noChangeShapeType="1"/>
          </p:cNvSpPr>
          <p:nvPr/>
        </p:nvSpPr>
        <p:spPr bwMode="auto">
          <a:xfrm flipV="1">
            <a:off x="2706688" y="2133600"/>
            <a:ext cx="0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1598" name="Text Box 1070"/>
          <p:cNvSpPr txBox="1">
            <a:spLocks noChangeArrowheads="1"/>
          </p:cNvSpPr>
          <p:nvPr/>
        </p:nvSpPr>
        <p:spPr bwMode="auto">
          <a:xfrm>
            <a:off x="5394325" y="2727325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i="0">
                <a:solidFill>
                  <a:srgbClr val="009900"/>
                </a:solidFill>
              </a:rPr>
              <a:t>用哪种坐标？</a:t>
            </a:r>
            <a:endParaRPr lang="zh-CN" altLang="en-US" b="1" i="0">
              <a:solidFill>
                <a:srgbClr val="009900"/>
              </a:solidFill>
            </a:endParaRPr>
          </a:p>
        </p:txBody>
      </p:sp>
      <p:sp>
        <p:nvSpPr>
          <p:cNvPr id="2071599" name="Text Box 1071"/>
          <p:cNvSpPr txBox="1">
            <a:spLocks noChangeArrowheads="1"/>
          </p:cNvSpPr>
          <p:nvPr/>
        </p:nvSpPr>
        <p:spPr bwMode="auto">
          <a:xfrm>
            <a:off x="3775075" y="1955800"/>
            <a:ext cx="78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009900"/>
                </a:solidFill>
              </a:rPr>
              <a:t>r = a</a:t>
            </a:r>
            <a:endParaRPr lang="en-US" altLang="zh-CN" i="0">
              <a:solidFill>
                <a:srgbClr val="009900"/>
              </a:solidFill>
            </a:endParaRPr>
          </a:p>
        </p:txBody>
      </p:sp>
      <p:sp>
        <p:nvSpPr>
          <p:cNvPr id="2071600" name="Rectangle 1072"/>
          <p:cNvSpPr>
            <a:spLocks noGrp="1" noChangeArrowheads="1"/>
          </p:cNvSpPr>
          <p:nvPr>
            <p:ph type="title" idx="4294967295"/>
          </p:nvPr>
        </p:nvSpPr>
        <p:spPr>
          <a:xfrm>
            <a:off x="414338" y="306388"/>
            <a:ext cx="839787" cy="39687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16.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graphicFrame>
        <p:nvGraphicFramePr>
          <p:cNvPr id="2071601" name="Object 1073"/>
          <p:cNvGraphicFramePr>
            <a:graphicFrameLocks noChangeAspect="1"/>
          </p:cNvGraphicFramePr>
          <p:nvPr/>
        </p:nvGraphicFramePr>
        <p:xfrm>
          <a:off x="5349875" y="3200400"/>
          <a:ext cx="37941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209" name="公式" r:id="rId19" imgW="2209680" imgH="431640" progId="Equation.3">
                  <p:embed/>
                </p:oleObj>
              </mc:Choice>
              <mc:Fallback>
                <p:oleObj name="公式" r:id="rId19" imgW="2209680" imgH="431640" progId="Equation.3">
                  <p:embed/>
                  <p:pic>
                    <p:nvPicPr>
                      <p:cNvPr id="0" name="Object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3200400"/>
                        <a:ext cx="37941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1604" name="Text Box 1076"/>
          <p:cNvSpPr txBox="1">
            <a:spLocks noChangeArrowheads="1"/>
          </p:cNvSpPr>
          <p:nvPr/>
        </p:nvSpPr>
        <p:spPr bwMode="auto">
          <a:xfrm>
            <a:off x="8928100" y="34290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71606" name="AutoShape 107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7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7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7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207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207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7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7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71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71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7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7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71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71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7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7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71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71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158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207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71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7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71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71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7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7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71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71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7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7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71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71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7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7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71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71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7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7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71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71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15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71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71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71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71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16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7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7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71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71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15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07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07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071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71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15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7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07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584" grpId="0" autoUpdateAnimBg="0"/>
      <p:bldP spid="2071586" grpId="0" animBg="1" autoUpdateAnimBg="0"/>
      <p:bldP spid="2071588" grpId="0" autoUpdateAnimBg="0"/>
      <p:bldP spid="2071591" grpId="0" autoUpdateAnimBg="0"/>
      <p:bldP spid="2071593" grpId="0" autoUpdateAnimBg="0"/>
      <p:bldP spid="2071595" grpId="0" autoUpdateAnimBg="0"/>
      <p:bldP spid="2071596" grpId="0" animBg="1"/>
      <p:bldP spid="2071597" grpId="0" animBg="1"/>
      <p:bldP spid="2071598" grpId="0" autoUpdateAnimBg="0"/>
      <p:bldP spid="2071599" grpId="0" autoUpdateAnimBg="0"/>
      <p:bldP spid="207160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2578" name="Group 2"/>
          <p:cNvGrpSpPr>
            <a:grpSpLocks/>
          </p:cNvGrpSpPr>
          <p:nvPr/>
        </p:nvGrpSpPr>
        <p:grpSpPr bwMode="auto">
          <a:xfrm>
            <a:off x="493713" y="3138488"/>
            <a:ext cx="4425950" cy="2778125"/>
            <a:chOff x="311" y="1977"/>
            <a:chExt cx="2788" cy="1750"/>
          </a:xfrm>
        </p:grpSpPr>
        <p:sp>
          <p:nvSpPr>
            <p:cNvPr id="2072579" name="Oval 3"/>
            <p:cNvSpPr>
              <a:spLocks noChangeArrowheads="1"/>
            </p:cNvSpPr>
            <p:nvPr/>
          </p:nvSpPr>
          <p:spPr bwMode="auto">
            <a:xfrm>
              <a:off x="311" y="1977"/>
              <a:ext cx="2788" cy="175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72580" name="Text Box 4"/>
            <p:cNvSpPr txBox="1">
              <a:spLocks noChangeArrowheads="1"/>
            </p:cNvSpPr>
            <p:nvPr/>
          </p:nvSpPr>
          <p:spPr bwMode="auto">
            <a:xfrm>
              <a:off x="2090" y="3158"/>
              <a:ext cx="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z</a:t>
              </a:r>
              <a:r>
                <a:rPr lang="en-US" altLang="zh-CN" i="0">
                  <a:solidFill>
                    <a:schemeClr val="tx1"/>
                  </a:solidFill>
                </a:rPr>
                <a:t> = 0</a:t>
              </a:r>
            </a:p>
          </p:txBody>
        </p:sp>
      </p:grpSp>
      <p:grpSp>
        <p:nvGrpSpPr>
          <p:cNvPr id="2072581" name="Group 5"/>
          <p:cNvGrpSpPr>
            <a:grpSpLocks/>
          </p:cNvGrpSpPr>
          <p:nvPr/>
        </p:nvGrpSpPr>
        <p:grpSpPr bwMode="auto">
          <a:xfrm>
            <a:off x="493713" y="2266950"/>
            <a:ext cx="4427537" cy="3636963"/>
            <a:chOff x="311" y="1428"/>
            <a:chExt cx="2789" cy="2291"/>
          </a:xfrm>
        </p:grpSpPr>
        <p:sp>
          <p:nvSpPr>
            <p:cNvPr id="2072582" name="Freeform 6"/>
            <p:cNvSpPr>
              <a:spLocks/>
            </p:cNvSpPr>
            <p:nvPr/>
          </p:nvSpPr>
          <p:spPr bwMode="auto">
            <a:xfrm>
              <a:off x="312" y="1440"/>
              <a:ext cx="2787" cy="2277"/>
            </a:xfrm>
            <a:custGeom>
              <a:avLst/>
              <a:gdLst>
                <a:gd name="T0" fmla="*/ 111 w 2787"/>
                <a:gd name="T1" fmla="*/ 1053 h 2277"/>
                <a:gd name="T2" fmla="*/ 339 w 2787"/>
                <a:gd name="T3" fmla="*/ 801 h 2277"/>
                <a:gd name="T4" fmla="*/ 588 w 2787"/>
                <a:gd name="T5" fmla="*/ 537 h 2277"/>
                <a:gd name="T6" fmla="*/ 843 w 2787"/>
                <a:gd name="T7" fmla="*/ 291 h 2277"/>
                <a:gd name="T8" fmla="*/ 981 w 2787"/>
                <a:gd name="T9" fmla="*/ 180 h 2277"/>
                <a:gd name="T10" fmla="*/ 1092 w 2787"/>
                <a:gd name="T11" fmla="*/ 99 h 2277"/>
                <a:gd name="T12" fmla="*/ 1227 w 2787"/>
                <a:gd name="T13" fmla="*/ 33 h 2277"/>
                <a:gd name="T14" fmla="*/ 1368 w 2787"/>
                <a:gd name="T15" fmla="*/ 0 h 2277"/>
                <a:gd name="T16" fmla="*/ 1581 w 2787"/>
                <a:gd name="T17" fmla="*/ 39 h 2277"/>
                <a:gd name="T18" fmla="*/ 1776 w 2787"/>
                <a:gd name="T19" fmla="*/ 159 h 2277"/>
                <a:gd name="T20" fmla="*/ 1923 w 2787"/>
                <a:gd name="T21" fmla="*/ 279 h 2277"/>
                <a:gd name="T22" fmla="*/ 2151 w 2787"/>
                <a:gd name="T23" fmla="*/ 513 h 2277"/>
                <a:gd name="T24" fmla="*/ 2588 w 2787"/>
                <a:gd name="T25" fmla="*/ 944 h 2277"/>
                <a:gd name="T26" fmla="*/ 2658 w 2787"/>
                <a:gd name="T27" fmla="*/ 1035 h 2277"/>
                <a:gd name="T28" fmla="*/ 2703 w 2787"/>
                <a:gd name="T29" fmla="*/ 1119 h 2277"/>
                <a:gd name="T30" fmla="*/ 2754 w 2787"/>
                <a:gd name="T31" fmla="*/ 1218 h 2277"/>
                <a:gd name="T32" fmla="*/ 2778 w 2787"/>
                <a:gd name="T33" fmla="*/ 1296 h 2277"/>
                <a:gd name="T34" fmla="*/ 2787 w 2787"/>
                <a:gd name="T35" fmla="*/ 1419 h 2277"/>
                <a:gd name="T36" fmla="*/ 2784 w 2787"/>
                <a:gd name="T37" fmla="*/ 1497 h 2277"/>
                <a:gd name="T38" fmla="*/ 2715 w 2787"/>
                <a:gd name="T39" fmla="*/ 1698 h 2277"/>
                <a:gd name="T40" fmla="*/ 2551 w 2787"/>
                <a:gd name="T41" fmla="*/ 1897 h 2277"/>
                <a:gd name="T42" fmla="*/ 2475 w 2787"/>
                <a:gd name="T43" fmla="*/ 1956 h 2277"/>
                <a:gd name="T44" fmla="*/ 2379 w 2787"/>
                <a:gd name="T45" fmla="*/ 2025 h 2277"/>
                <a:gd name="T46" fmla="*/ 2202 w 2787"/>
                <a:gd name="T47" fmla="*/ 2118 h 2277"/>
                <a:gd name="T48" fmla="*/ 2001 w 2787"/>
                <a:gd name="T49" fmla="*/ 2190 h 2277"/>
                <a:gd name="T50" fmla="*/ 1878 w 2787"/>
                <a:gd name="T51" fmla="*/ 2223 h 2277"/>
                <a:gd name="T52" fmla="*/ 1695 w 2787"/>
                <a:gd name="T53" fmla="*/ 2259 h 2277"/>
                <a:gd name="T54" fmla="*/ 1536 w 2787"/>
                <a:gd name="T55" fmla="*/ 2274 h 2277"/>
                <a:gd name="T56" fmla="*/ 1383 w 2787"/>
                <a:gd name="T57" fmla="*/ 2277 h 2277"/>
                <a:gd name="T58" fmla="*/ 1224 w 2787"/>
                <a:gd name="T59" fmla="*/ 2271 h 2277"/>
                <a:gd name="T60" fmla="*/ 952 w 2787"/>
                <a:gd name="T61" fmla="*/ 2233 h 2277"/>
                <a:gd name="T62" fmla="*/ 684 w 2787"/>
                <a:gd name="T63" fmla="*/ 2160 h 2277"/>
                <a:gd name="T64" fmla="*/ 444 w 2787"/>
                <a:gd name="T65" fmla="*/ 2040 h 2277"/>
                <a:gd name="T66" fmla="*/ 210 w 2787"/>
                <a:gd name="T67" fmla="*/ 1875 h 2277"/>
                <a:gd name="T68" fmla="*/ 87 w 2787"/>
                <a:gd name="T69" fmla="*/ 1722 h 2277"/>
                <a:gd name="T70" fmla="*/ 15 w 2787"/>
                <a:gd name="T71" fmla="*/ 1563 h 2277"/>
                <a:gd name="T72" fmla="*/ 0 w 2787"/>
                <a:gd name="T73" fmla="*/ 1383 h 2277"/>
                <a:gd name="T74" fmla="*/ 51 w 2787"/>
                <a:gd name="T75" fmla="*/ 1161 h 2277"/>
                <a:gd name="T76" fmla="*/ 111 w 2787"/>
                <a:gd name="T77" fmla="*/ 1053 h 2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87" h="2277">
                  <a:moveTo>
                    <a:pt x="111" y="1053"/>
                  </a:moveTo>
                  <a:lnTo>
                    <a:pt x="339" y="801"/>
                  </a:lnTo>
                  <a:lnTo>
                    <a:pt x="588" y="537"/>
                  </a:lnTo>
                  <a:lnTo>
                    <a:pt x="843" y="291"/>
                  </a:lnTo>
                  <a:lnTo>
                    <a:pt x="981" y="180"/>
                  </a:lnTo>
                  <a:lnTo>
                    <a:pt x="1092" y="99"/>
                  </a:lnTo>
                  <a:lnTo>
                    <a:pt x="1227" y="33"/>
                  </a:lnTo>
                  <a:lnTo>
                    <a:pt x="1368" y="0"/>
                  </a:lnTo>
                  <a:lnTo>
                    <a:pt x="1581" y="39"/>
                  </a:lnTo>
                  <a:lnTo>
                    <a:pt x="1776" y="159"/>
                  </a:lnTo>
                  <a:lnTo>
                    <a:pt x="1923" y="279"/>
                  </a:lnTo>
                  <a:lnTo>
                    <a:pt x="2151" y="513"/>
                  </a:lnTo>
                  <a:lnTo>
                    <a:pt x="2588" y="944"/>
                  </a:lnTo>
                  <a:lnTo>
                    <a:pt x="2658" y="1035"/>
                  </a:lnTo>
                  <a:lnTo>
                    <a:pt x="2703" y="1119"/>
                  </a:lnTo>
                  <a:lnTo>
                    <a:pt x="2754" y="1218"/>
                  </a:lnTo>
                  <a:lnTo>
                    <a:pt x="2778" y="1296"/>
                  </a:lnTo>
                  <a:lnTo>
                    <a:pt x="2787" y="1419"/>
                  </a:lnTo>
                  <a:lnTo>
                    <a:pt x="2784" y="1497"/>
                  </a:lnTo>
                  <a:lnTo>
                    <a:pt x="2715" y="1698"/>
                  </a:lnTo>
                  <a:lnTo>
                    <a:pt x="2551" y="1897"/>
                  </a:lnTo>
                  <a:lnTo>
                    <a:pt x="2475" y="1956"/>
                  </a:lnTo>
                  <a:lnTo>
                    <a:pt x="2379" y="2025"/>
                  </a:lnTo>
                  <a:lnTo>
                    <a:pt x="2202" y="2118"/>
                  </a:lnTo>
                  <a:lnTo>
                    <a:pt x="2001" y="2190"/>
                  </a:lnTo>
                  <a:lnTo>
                    <a:pt x="1878" y="2223"/>
                  </a:lnTo>
                  <a:lnTo>
                    <a:pt x="1695" y="2259"/>
                  </a:lnTo>
                  <a:lnTo>
                    <a:pt x="1536" y="2274"/>
                  </a:lnTo>
                  <a:lnTo>
                    <a:pt x="1383" y="2277"/>
                  </a:lnTo>
                  <a:lnTo>
                    <a:pt x="1224" y="2271"/>
                  </a:lnTo>
                  <a:lnTo>
                    <a:pt x="952" y="2233"/>
                  </a:lnTo>
                  <a:lnTo>
                    <a:pt x="684" y="2160"/>
                  </a:lnTo>
                  <a:lnTo>
                    <a:pt x="444" y="2040"/>
                  </a:lnTo>
                  <a:lnTo>
                    <a:pt x="210" y="1875"/>
                  </a:lnTo>
                  <a:lnTo>
                    <a:pt x="87" y="1722"/>
                  </a:lnTo>
                  <a:lnTo>
                    <a:pt x="15" y="1563"/>
                  </a:lnTo>
                  <a:lnTo>
                    <a:pt x="0" y="1383"/>
                  </a:lnTo>
                  <a:lnTo>
                    <a:pt x="51" y="1161"/>
                  </a:lnTo>
                  <a:lnTo>
                    <a:pt x="111" y="1053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tint val="1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72583" name="Group 7"/>
            <p:cNvGrpSpPr>
              <a:grpSpLocks/>
            </p:cNvGrpSpPr>
            <p:nvPr/>
          </p:nvGrpSpPr>
          <p:grpSpPr bwMode="auto">
            <a:xfrm>
              <a:off x="311" y="1979"/>
              <a:ext cx="2789" cy="1740"/>
              <a:chOff x="311" y="1979"/>
              <a:chExt cx="2789" cy="1740"/>
            </a:xfrm>
          </p:grpSpPr>
          <p:sp>
            <p:nvSpPr>
              <p:cNvPr id="2072584" name="Arc 8"/>
              <p:cNvSpPr>
                <a:spLocks/>
              </p:cNvSpPr>
              <p:nvPr/>
            </p:nvSpPr>
            <p:spPr bwMode="auto">
              <a:xfrm>
                <a:off x="449" y="1979"/>
                <a:ext cx="2403" cy="871"/>
              </a:xfrm>
              <a:custGeom>
                <a:avLst/>
                <a:gdLst>
                  <a:gd name="G0" fmla="+- 19500 0 0"/>
                  <a:gd name="G1" fmla="+- 21600 0 0"/>
                  <a:gd name="G2" fmla="+- 21600 0 0"/>
                  <a:gd name="T0" fmla="*/ 0 w 37220"/>
                  <a:gd name="T1" fmla="*/ 12310 h 21600"/>
                  <a:gd name="T2" fmla="*/ 37220 w 37220"/>
                  <a:gd name="T3" fmla="*/ 9248 h 21600"/>
                  <a:gd name="T4" fmla="*/ 19500 w 3722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220" h="21600" fill="none" extrusionOk="0">
                    <a:moveTo>
                      <a:pt x="-1" y="12309"/>
                    </a:moveTo>
                    <a:cubicBezTo>
                      <a:pt x="3582" y="4789"/>
                      <a:pt x="11170" y="-1"/>
                      <a:pt x="19500" y="0"/>
                    </a:cubicBezTo>
                    <a:cubicBezTo>
                      <a:pt x="26563" y="0"/>
                      <a:pt x="33180" y="3453"/>
                      <a:pt x="37219" y="9248"/>
                    </a:cubicBezTo>
                  </a:path>
                  <a:path w="37220" h="21600" stroke="0" extrusionOk="0">
                    <a:moveTo>
                      <a:pt x="-1" y="12309"/>
                    </a:moveTo>
                    <a:cubicBezTo>
                      <a:pt x="3582" y="4789"/>
                      <a:pt x="11170" y="-1"/>
                      <a:pt x="19500" y="0"/>
                    </a:cubicBezTo>
                    <a:cubicBezTo>
                      <a:pt x="26563" y="0"/>
                      <a:pt x="33180" y="3453"/>
                      <a:pt x="37219" y="9248"/>
                    </a:cubicBezTo>
                    <a:lnTo>
                      <a:pt x="19500" y="2160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2585" name="Arc 9"/>
              <p:cNvSpPr>
                <a:spLocks/>
              </p:cNvSpPr>
              <p:nvPr/>
            </p:nvSpPr>
            <p:spPr bwMode="auto">
              <a:xfrm flipV="1">
                <a:off x="311" y="2393"/>
                <a:ext cx="2789" cy="132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977 w 43200"/>
                  <a:gd name="T1" fmla="*/ 30628 h 32906"/>
                  <a:gd name="T2" fmla="*/ 40005 w 43200"/>
                  <a:gd name="T3" fmla="*/ 32906 h 32906"/>
                  <a:gd name="T4" fmla="*/ 21600 w 43200"/>
                  <a:gd name="T5" fmla="*/ 21600 h 32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2906" fill="none" extrusionOk="0">
                    <a:moveTo>
                      <a:pt x="1977" y="30627"/>
                    </a:moveTo>
                    <a:cubicBezTo>
                      <a:pt x="674" y="27796"/>
                      <a:pt x="0" y="2471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591"/>
                      <a:pt x="42094" y="29504"/>
                      <a:pt x="40004" y="32905"/>
                    </a:cubicBezTo>
                  </a:path>
                  <a:path w="43200" h="32906" stroke="0" extrusionOk="0">
                    <a:moveTo>
                      <a:pt x="1977" y="30627"/>
                    </a:moveTo>
                    <a:cubicBezTo>
                      <a:pt x="674" y="27796"/>
                      <a:pt x="0" y="2471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591"/>
                      <a:pt x="42094" y="29504"/>
                      <a:pt x="40004" y="3290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72586" name="Freeform 10"/>
            <p:cNvSpPr>
              <a:spLocks/>
            </p:cNvSpPr>
            <p:nvPr/>
          </p:nvSpPr>
          <p:spPr bwMode="auto">
            <a:xfrm>
              <a:off x="441" y="1428"/>
              <a:ext cx="2463" cy="1050"/>
            </a:xfrm>
            <a:custGeom>
              <a:avLst/>
              <a:gdLst>
                <a:gd name="T0" fmla="*/ 0 w 2463"/>
                <a:gd name="T1" fmla="*/ 1050 h 1050"/>
                <a:gd name="T2" fmla="*/ 1239 w 2463"/>
                <a:gd name="T3" fmla="*/ 12 h 1050"/>
                <a:gd name="T4" fmla="*/ 2463 w 2463"/>
                <a:gd name="T5" fmla="*/ 975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3" h="1050">
                  <a:moveTo>
                    <a:pt x="0" y="1050"/>
                  </a:moveTo>
                  <a:cubicBezTo>
                    <a:pt x="206" y="878"/>
                    <a:pt x="829" y="24"/>
                    <a:pt x="1239" y="12"/>
                  </a:cubicBezTo>
                  <a:cubicBezTo>
                    <a:pt x="1649" y="0"/>
                    <a:pt x="2208" y="775"/>
                    <a:pt x="2463" y="975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072588" name="Object 12"/>
          <p:cNvGraphicFramePr>
            <a:graphicFrameLocks noChangeAspect="1"/>
          </p:cNvGraphicFramePr>
          <p:nvPr/>
        </p:nvGraphicFramePr>
        <p:xfrm>
          <a:off x="977900" y="365125"/>
          <a:ext cx="7591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228" name="公式" r:id="rId3" imgW="3771720" imgH="228600" progId="Equation.3">
                  <p:embed/>
                </p:oleObj>
              </mc:Choice>
              <mc:Fallback>
                <p:oleObj name="公式" r:id="rId3" imgW="377172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65125"/>
                        <a:ext cx="75914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2589" name="Group 13"/>
          <p:cNvGrpSpPr>
            <a:grpSpLocks/>
          </p:cNvGrpSpPr>
          <p:nvPr/>
        </p:nvGrpSpPr>
        <p:grpSpPr bwMode="auto">
          <a:xfrm>
            <a:off x="636588" y="1566863"/>
            <a:ext cx="4283075" cy="4121150"/>
            <a:chOff x="401" y="987"/>
            <a:chExt cx="2698" cy="2596"/>
          </a:xfrm>
        </p:grpSpPr>
        <p:sp>
          <p:nvSpPr>
            <p:cNvPr id="2072590" name="Line 14"/>
            <p:cNvSpPr>
              <a:spLocks noChangeShapeType="1"/>
            </p:cNvSpPr>
            <p:nvPr/>
          </p:nvSpPr>
          <p:spPr bwMode="auto">
            <a:xfrm>
              <a:off x="619" y="2286"/>
              <a:ext cx="2242" cy="1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591" name="Line 15"/>
            <p:cNvSpPr>
              <a:spLocks noChangeShapeType="1"/>
            </p:cNvSpPr>
            <p:nvPr/>
          </p:nvSpPr>
          <p:spPr bwMode="auto">
            <a:xfrm flipH="1">
              <a:off x="563" y="2293"/>
              <a:ext cx="2232" cy="1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592" name="Text Box 16"/>
            <p:cNvSpPr txBox="1">
              <a:spLocks noChangeArrowheads="1"/>
            </p:cNvSpPr>
            <p:nvPr/>
          </p:nvSpPr>
          <p:spPr bwMode="auto">
            <a:xfrm>
              <a:off x="2848" y="3286"/>
              <a:ext cx="2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y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72593" name="Text Box 17"/>
            <p:cNvSpPr txBox="1">
              <a:spLocks noChangeArrowheads="1"/>
            </p:cNvSpPr>
            <p:nvPr/>
          </p:nvSpPr>
          <p:spPr bwMode="auto">
            <a:xfrm>
              <a:off x="401" y="333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72594" name="Text Box 18"/>
            <p:cNvSpPr txBox="1">
              <a:spLocks noChangeArrowheads="1"/>
            </p:cNvSpPr>
            <p:nvPr/>
          </p:nvSpPr>
          <p:spPr bwMode="auto">
            <a:xfrm>
              <a:off x="1420" y="987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  <a:endParaRPr lang="en-US" altLang="zh-CN" sz="2000" i="0">
                <a:solidFill>
                  <a:schemeClr val="tx1"/>
                </a:solidFill>
              </a:endParaRPr>
            </a:p>
          </p:txBody>
        </p:sp>
        <p:sp>
          <p:nvSpPr>
            <p:cNvPr id="2072595" name="Text Box 19"/>
            <p:cNvSpPr txBox="1">
              <a:spLocks noChangeArrowheads="1"/>
            </p:cNvSpPr>
            <p:nvPr/>
          </p:nvSpPr>
          <p:spPr bwMode="auto">
            <a:xfrm>
              <a:off x="1490" y="2688"/>
              <a:ext cx="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endParaRPr lang="en-US" altLang="zh-CN" sz="1600" i="0">
                <a:solidFill>
                  <a:schemeClr val="tx1"/>
                </a:solidFill>
              </a:endParaRPr>
            </a:p>
          </p:txBody>
        </p:sp>
        <p:sp>
          <p:nvSpPr>
            <p:cNvPr id="2072596" name="Line 20"/>
            <p:cNvSpPr>
              <a:spLocks noChangeShapeType="1"/>
            </p:cNvSpPr>
            <p:nvPr/>
          </p:nvSpPr>
          <p:spPr bwMode="auto">
            <a:xfrm flipV="1">
              <a:off x="1705" y="1076"/>
              <a:ext cx="0" cy="1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72597" name="Object 21"/>
          <p:cNvGraphicFramePr>
            <a:graphicFrameLocks noChangeAspect="1"/>
          </p:cNvGraphicFramePr>
          <p:nvPr/>
        </p:nvGraphicFramePr>
        <p:xfrm>
          <a:off x="3738563" y="1006475"/>
          <a:ext cx="191928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229" name="公式" r:id="rId5" imgW="965160" imgH="215640" progId="Equation.3">
                  <p:embed/>
                </p:oleObj>
              </mc:Choice>
              <mc:Fallback>
                <p:oleObj name="公式" r:id="rId5" imgW="965160" imgH="215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1006475"/>
                        <a:ext cx="191928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598" name="Object 22"/>
          <p:cNvGraphicFramePr>
            <a:graphicFrameLocks noChangeAspect="1"/>
          </p:cNvGraphicFramePr>
          <p:nvPr/>
        </p:nvGraphicFramePr>
        <p:xfrm>
          <a:off x="631825" y="1006475"/>
          <a:ext cx="27797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230" name="公式" r:id="rId7" imgW="1396800" imgH="215640" progId="Equation.3">
                  <p:embed/>
                </p:oleObj>
              </mc:Choice>
              <mc:Fallback>
                <p:oleObj name="公式" r:id="rId7" imgW="139680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1006475"/>
                        <a:ext cx="277971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600" name="Text Box 24"/>
          <p:cNvSpPr txBox="1">
            <a:spLocks noChangeArrowheads="1"/>
          </p:cNvSpPr>
          <p:nvPr/>
        </p:nvSpPr>
        <p:spPr bwMode="auto">
          <a:xfrm>
            <a:off x="307975" y="1866900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i="0">
                <a:solidFill>
                  <a:schemeClr val="accent2"/>
                </a:solidFill>
              </a:rPr>
              <a:t>柱面坐标</a:t>
            </a:r>
            <a:endParaRPr lang="zh-CN" altLang="en-US" sz="1800" i="0">
              <a:solidFill>
                <a:schemeClr val="accent2"/>
              </a:solidFill>
            </a:endParaRPr>
          </a:p>
        </p:txBody>
      </p:sp>
      <p:graphicFrame>
        <p:nvGraphicFramePr>
          <p:cNvPr id="2072601" name="Object 25"/>
          <p:cNvGraphicFramePr>
            <a:graphicFrameLocks noChangeAspect="1"/>
          </p:cNvGraphicFramePr>
          <p:nvPr/>
        </p:nvGraphicFramePr>
        <p:xfrm>
          <a:off x="3581400" y="1963738"/>
          <a:ext cx="11604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231" name="公式" r:id="rId9" imgW="622080" imgH="203040" progId="Equation.3">
                  <p:embed/>
                </p:oleObj>
              </mc:Choice>
              <mc:Fallback>
                <p:oleObj name="公式" r:id="rId9" imgW="622080" imgH="203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63738"/>
                        <a:ext cx="116046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602" name="AutoShape 26"/>
          <p:cNvSpPr>
            <a:spLocks noChangeArrowheads="1"/>
          </p:cNvSpPr>
          <p:nvPr/>
        </p:nvSpPr>
        <p:spPr bwMode="auto">
          <a:xfrm>
            <a:off x="3451225" y="1946275"/>
            <a:ext cx="1352550" cy="434975"/>
          </a:xfrm>
          <a:prstGeom prst="wedgeRoundRectCallout">
            <a:avLst>
              <a:gd name="adj1" fmla="val -62912"/>
              <a:gd name="adj2" fmla="val 105380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 i="0">
              <a:solidFill>
                <a:srgbClr val="FF00FF"/>
              </a:solidFill>
            </a:endParaRPr>
          </a:p>
        </p:txBody>
      </p:sp>
      <p:sp>
        <p:nvSpPr>
          <p:cNvPr id="2072603" name="Text Box 27"/>
          <p:cNvSpPr txBox="1">
            <a:spLocks noChangeArrowheads="1"/>
          </p:cNvSpPr>
          <p:nvPr/>
        </p:nvSpPr>
        <p:spPr bwMode="auto">
          <a:xfrm>
            <a:off x="8763000" y="29718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72604" name="Text Box 28"/>
          <p:cNvSpPr txBox="1">
            <a:spLocks noChangeArrowheads="1"/>
          </p:cNvSpPr>
          <p:nvPr/>
        </p:nvSpPr>
        <p:spPr bwMode="auto">
          <a:xfrm>
            <a:off x="4197350" y="5424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i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2072605" name="Object 29"/>
          <p:cNvGraphicFramePr>
            <a:graphicFrameLocks noChangeAspect="1"/>
          </p:cNvGraphicFramePr>
          <p:nvPr/>
        </p:nvGraphicFramePr>
        <p:xfrm>
          <a:off x="4849813" y="1879600"/>
          <a:ext cx="23891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232" name="公式" r:id="rId11" imgW="1155600" imgH="380880" progId="Equation.3">
                  <p:embed/>
                </p:oleObj>
              </mc:Choice>
              <mc:Fallback>
                <p:oleObj name="公式" r:id="rId11" imgW="1155600" imgH="3808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1879600"/>
                        <a:ext cx="23891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606" name="Object 30"/>
          <p:cNvGraphicFramePr>
            <a:graphicFrameLocks noChangeAspect="1"/>
          </p:cNvGraphicFramePr>
          <p:nvPr/>
        </p:nvGraphicFramePr>
        <p:xfrm>
          <a:off x="5638800" y="4270375"/>
          <a:ext cx="29305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233" name="公式" r:id="rId13" imgW="1625400" imgH="406080" progId="Equation.3">
                  <p:embed/>
                </p:oleObj>
              </mc:Choice>
              <mc:Fallback>
                <p:oleObj name="公式" r:id="rId13" imgW="162540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70375"/>
                        <a:ext cx="29305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607" name="Text Box 31"/>
          <p:cNvSpPr txBox="1">
            <a:spLocks noChangeArrowheads="1"/>
          </p:cNvSpPr>
          <p:nvPr/>
        </p:nvSpPr>
        <p:spPr bwMode="auto">
          <a:xfrm>
            <a:off x="8915400" y="31242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72608" name="Object 32"/>
          <p:cNvGraphicFramePr>
            <a:graphicFrameLocks noChangeAspect="1"/>
          </p:cNvGraphicFramePr>
          <p:nvPr/>
        </p:nvGraphicFramePr>
        <p:xfrm>
          <a:off x="5638800" y="5016500"/>
          <a:ext cx="4794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234" name="公式" r:id="rId15" imgW="279360" imgH="406080" progId="Equation.3">
                  <p:embed/>
                </p:oleObj>
              </mc:Choice>
              <mc:Fallback>
                <p:oleObj name="公式" r:id="rId15" imgW="279360" imgH="4060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016500"/>
                        <a:ext cx="47942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609" name="Text Box 33"/>
          <p:cNvSpPr txBox="1">
            <a:spLocks noChangeArrowheads="1"/>
          </p:cNvSpPr>
          <p:nvPr/>
        </p:nvSpPr>
        <p:spPr bwMode="auto">
          <a:xfrm>
            <a:off x="8939213" y="3276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72610" name="Object 34"/>
          <p:cNvGraphicFramePr>
            <a:graphicFrameLocks noChangeAspect="1"/>
          </p:cNvGraphicFramePr>
          <p:nvPr/>
        </p:nvGraphicFramePr>
        <p:xfrm>
          <a:off x="5430838" y="5713413"/>
          <a:ext cx="230822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235" name="公式" r:id="rId17" imgW="1346040" imgH="406080" progId="Equation.3">
                  <p:embed/>
                </p:oleObj>
              </mc:Choice>
              <mc:Fallback>
                <p:oleObj name="公式" r:id="rId17" imgW="1346040" imgH="4060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5713413"/>
                        <a:ext cx="230822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611" name="Text Box 35"/>
          <p:cNvSpPr txBox="1">
            <a:spLocks noChangeArrowheads="1"/>
          </p:cNvSpPr>
          <p:nvPr/>
        </p:nvSpPr>
        <p:spPr bwMode="auto">
          <a:xfrm>
            <a:off x="8939213" y="3276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72612" name="Oval 36"/>
          <p:cNvSpPr>
            <a:spLocks noChangeArrowheads="1"/>
          </p:cNvSpPr>
          <p:nvPr/>
        </p:nvSpPr>
        <p:spPr bwMode="auto">
          <a:xfrm>
            <a:off x="2590800" y="3657600"/>
            <a:ext cx="228600" cy="2286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72613" name="Object 37"/>
          <p:cNvGraphicFramePr>
            <a:graphicFrameLocks noChangeAspect="1"/>
          </p:cNvGraphicFramePr>
          <p:nvPr/>
        </p:nvGraphicFramePr>
        <p:xfrm>
          <a:off x="5334000" y="3490913"/>
          <a:ext cx="220821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236" name="公式" r:id="rId19" imgW="1206360" imgH="444240" progId="Equation.3">
                  <p:embed/>
                </p:oleObj>
              </mc:Choice>
              <mc:Fallback>
                <p:oleObj name="公式" r:id="rId19" imgW="1206360" imgH="4442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90913"/>
                        <a:ext cx="2208213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614" name="Object 38"/>
          <p:cNvGraphicFramePr>
            <a:graphicFrameLocks noChangeAspect="1"/>
          </p:cNvGraphicFramePr>
          <p:nvPr/>
        </p:nvGraphicFramePr>
        <p:xfrm>
          <a:off x="5299075" y="2590800"/>
          <a:ext cx="267493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237" name="公式" r:id="rId21" imgW="1358640" imgH="355320" progId="Equation.3">
                  <p:embed/>
                </p:oleObj>
              </mc:Choice>
              <mc:Fallback>
                <p:oleObj name="公式" r:id="rId21" imgW="1358640" imgH="35532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2590800"/>
                        <a:ext cx="2674938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615" name="Object 39"/>
          <p:cNvGraphicFramePr>
            <a:graphicFrameLocks noChangeAspect="1"/>
          </p:cNvGraphicFramePr>
          <p:nvPr/>
        </p:nvGraphicFramePr>
        <p:xfrm>
          <a:off x="7999413" y="2590800"/>
          <a:ext cx="5207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238" name="公式" r:id="rId23" imgW="304560" imgH="406080" progId="Equation.3">
                  <p:embed/>
                </p:oleObj>
              </mc:Choice>
              <mc:Fallback>
                <p:oleObj name="公式" r:id="rId23" imgW="304560" imgH="4060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2590800"/>
                        <a:ext cx="5207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616" name="Text Box 40"/>
          <p:cNvSpPr txBox="1">
            <a:spLocks noChangeArrowheads="1"/>
          </p:cNvSpPr>
          <p:nvPr/>
        </p:nvSpPr>
        <p:spPr bwMode="auto">
          <a:xfrm>
            <a:off x="8939213" y="34290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72617" name="Text Box 41"/>
          <p:cNvSpPr txBox="1">
            <a:spLocks noChangeArrowheads="1"/>
          </p:cNvSpPr>
          <p:nvPr/>
        </p:nvSpPr>
        <p:spPr bwMode="auto">
          <a:xfrm>
            <a:off x="8939213" y="34290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72618" name="Text Box 42"/>
          <p:cNvSpPr txBox="1">
            <a:spLocks noChangeArrowheads="1"/>
          </p:cNvSpPr>
          <p:nvPr/>
        </p:nvSpPr>
        <p:spPr bwMode="auto">
          <a:xfrm>
            <a:off x="8939213" y="34290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72619" name="Text Box 43"/>
          <p:cNvSpPr txBox="1">
            <a:spLocks noChangeArrowheads="1"/>
          </p:cNvSpPr>
          <p:nvPr/>
        </p:nvSpPr>
        <p:spPr bwMode="auto">
          <a:xfrm>
            <a:off x="8939213" y="34290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pSp>
        <p:nvGrpSpPr>
          <p:cNvPr id="2072620" name="Group 44"/>
          <p:cNvGrpSpPr>
            <a:grpSpLocks/>
          </p:cNvGrpSpPr>
          <p:nvPr/>
        </p:nvGrpSpPr>
        <p:grpSpPr bwMode="auto">
          <a:xfrm>
            <a:off x="990600" y="2227263"/>
            <a:ext cx="3448050" cy="3182937"/>
            <a:chOff x="624" y="1403"/>
            <a:chExt cx="2172" cy="2005"/>
          </a:xfrm>
        </p:grpSpPr>
        <p:sp>
          <p:nvSpPr>
            <p:cNvPr id="2072621" name="Freeform 45"/>
            <p:cNvSpPr>
              <a:spLocks/>
            </p:cNvSpPr>
            <p:nvPr/>
          </p:nvSpPr>
          <p:spPr bwMode="auto">
            <a:xfrm>
              <a:off x="624" y="1403"/>
              <a:ext cx="2172" cy="2005"/>
            </a:xfrm>
            <a:custGeom>
              <a:avLst/>
              <a:gdLst>
                <a:gd name="T0" fmla="*/ 0 w 2172"/>
                <a:gd name="T1" fmla="*/ 2005 h 2005"/>
                <a:gd name="T2" fmla="*/ 1008 w 2172"/>
                <a:gd name="T3" fmla="*/ 185 h 2005"/>
                <a:gd name="T4" fmla="*/ 2172 w 2172"/>
                <a:gd name="T5" fmla="*/ 897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" h="2005">
                  <a:moveTo>
                    <a:pt x="0" y="2005"/>
                  </a:moveTo>
                  <a:cubicBezTo>
                    <a:pt x="168" y="1702"/>
                    <a:pt x="646" y="370"/>
                    <a:pt x="1008" y="185"/>
                  </a:cubicBezTo>
                  <a:cubicBezTo>
                    <a:pt x="1370" y="0"/>
                    <a:pt x="1930" y="749"/>
                    <a:pt x="2172" y="897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72622" name="Freeform 46"/>
            <p:cNvSpPr>
              <a:spLocks/>
            </p:cNvSpPr>
            <p:nvPr/>
          </p:nvSpPr>
          <p:spPr bwMode="auto">
            <a:xfrm>
              <a:off x="628" y="1409"/>
              <a:ext cx="2144" cy="1982"/>
            </a:xfrm>
            <a:custGeom>
              <a:avLst/>
              <a:gdLst>
                <a:gd name="T0" fmla="*/ 2144 w 2144"/>
                <a:gd name="T1" fmla="*/ 1982 h 1982"/>
                <a:gd name="T2" fmla="*/ 1172 w 2144"/>
                <a:gd name="T3" fmla="*/ 183 h 1982"/>
                <a:gd name="T4" fmla="*/ 0 w 2144"/>
                <a:gd name="T5" fmla="*/ 883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4" h="1982">
                  <a:moveTo>
                    <a:pt x="2144" y="1982"/>
                  </a:moveTo>
                  <a:cubicBezTo>
                    <a:pt x="1982" y="1682"/>
                    <a:pt x="1529" y="366"/>
                    <a:pt x="1172" y="183"/>
                  </a:cubicBezTo>
                  <a:cubicBezTo>
                    <a:pt x="815" y="0"/>
                    <a:pt x="244" y="737"/>
                    <a:pt x="0" y="883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72623" name="Text Box 47"/>
          <p:cNvSpPr txBox="1">
            <a:spLocks noChangeArrowheads="1"/>
          </p:cNvSpPr>
          <p:nvPr/>
        </p:nvSpPr>
        <p:spPr bwMode="auto">
          <a:xfrm>
            <a:off x="273050" y="1470025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i="0">
                <a:solidFill>
                  <a:schemeClr val="accent2"/>
                </a:solidFill>
              </a:rPr>
              <a:t>用哪种坐标？</a:t>
            </a:r>
            <a:endParaRPr lang="zh-CN" altLang="en-US" b="1" i="0">
              <a:solidFill>
                <a:schemeClr val="accent2"/>
              </a:solidFill>
            </a:endParaRPr>
          </a:p>
        </p:txBody>
      </p:sp>
      <p:sp>
        <p:nvSpPr>
          <p:cNvPr id="2072624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307975" y="365125"/>
            <a:ext cx="688975" cy="39687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17.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graphicFrame>
        <p:nvGraphicFramePr>
          <p:cNvPr id="2072625" name="Object 49"/>
          <p:cNvGraphicFramePr>
            <a:graphicFrameLocks noChangeAspect="1"/>
          </p:cNvGraphicFramePr>
          <p:nvPr/>
        </p:nvGraphicFramePr>
        <p:xfrm>
          <a:off x="6056313" y="825500"/>
          <a:ext cx="24495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239" name="公式" r:id="rId25" imgW="1231560" imgH="444240" progId="Equation.3">
                  <p:embed/>
                </p:oleObj>
              </mc:Choice>
              <mc:Fallback>
                <p:oleObj name="公式" r:id="rId25" imgW="1231560" imgH="4442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825500"/>
                        <a:ext cx="24495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626" name="Text Box 50"/>
          <p:cNvSpPr txBox="1">
            <a:spLocks noChangeArrowheads="1"/>
          </p:cNvSpPr>
          <p:nvPr/>
        </p:nvSpPr>
        <p:spPr bwMode="auto">
          <a:xfrm>
            <a:off x="8928100" y="3276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72627" name="Text Box 51"/>
          <p:cNvSpPr txBox="1">
            <a:spLocks noChangeArrowheads="1"/>
          </p:cNvSpPr>
          <p:nvPr/>
        </p:nvSpPr>
        <p:spPr bwMode="auto">
          <a:xfrm>
            <a:off x="2438400" y="19780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i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72629" name="AutoShape 53">
            <a:hlinkClick r:id="rId2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7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07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07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7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07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07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07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7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7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72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72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7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7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7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7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72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72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72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72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26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72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72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72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72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72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72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72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72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207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72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72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72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72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26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72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72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72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72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26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7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7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72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072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26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7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7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7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7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26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07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72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072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072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26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072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072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072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072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26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072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72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072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072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26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072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072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072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072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26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072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072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2600" grpId="0" autoUpdateAnimBg="0"/>
      <p:bldP spid="2072602" grpId="0" animBg="1" autoUpdateAnimBg="0"/>
      <p:bldP spid="2072603" grpId="0" autoUpdateAnimBg="0"/>
      <p:bldP spid="2072604" grpId="0" autoUpdateAnimBg="0"/>
      <p:bldP spid="2072607" grpId="0" autoUpdateAnimBg="0"/>
      <p:bldP spid="2072609" grpId="0" autoUpdateAnimBg="0"/>
      <p:bldP spid="2072611" grpId="0" autoUpdateAnimBg="0"/>
      <p:bldP spid="2072612" grpId="0" animBg="1"/>
      <p:bldP spid="2072616" grpId="0" autoUpdateAnimBg="0"/>
      <p:bldP spid="2072617" grpId="0" autoUpdateAnimBg="0"/>
      <p:bldP spid="2072618" grpId="0" autoUpdateAnimBg="0"/>
      <p:bldP spid="2072619" grpId="0" autoUpdateAnimBg="0"/>
      <p:bldP spid="2072623" grpId="0" autoUpdateAnimBg="0"/>
      <p:bldP spid="2072626" grpId="0" autoUpdateAnimBg="0"/>
      <p:bldP spid="207262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8994" name="Object 2"/>
          <p:cNvGraphicFramePr>
            <a:graphicFrameLocks noChangeAspect="1"/>
          </p:cNvGraphicFramePr>
          <p:nvPr/>
        </p:nvGraphicFramePr>
        <p:xfrm>
          <a:off x="0" y="0"/>
          <a:ext cx="70866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242" name="Clip" r:id="rId3" imgW="3238095" imgH="4047619" progId="MS_ClipArt_Gallery.2">
                  <p:embed/>
                </p:oleObj>
              </mc:Choice>
              <mc:Fallback>
                <p:oleObj name="Clip" r:id="rId3" imgW="3238095" imgH="4047619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866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8995" name="Text Box 3"/>
          <p:cNvSpPr txBox="1">
            <a:spLocks noChangeArrowheads="1"/>
          </p:cNvSpPr>
          <p:nvPr/>
        </p:nvSpPr>
        <p:spPr bwMode="auto">
          <a:xfrm>
            <a:off x="7770813" y="406400"/>
            <a:ext cx="915987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zh-CN" altLang="en-US" sz="4800" b="1" i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谢谢使用</a:t>
            </a:r>
            <a:endParaRPr lang="zh-CN" altLang="en-US" sz="2800" b="1" i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88996" name="Text Box 4"/>
          <p:cNvSpPr txBox="1">
            <a:spLocks noChangeArrowheads="1"/>
          </p:cNvSpPr>
          <p:nvPr/>
        </p:nvSpPr>
        <p:spPr bwMode="auto">
          <a:xfrm>
            <a:off x="7924800" y="3606800"/>
            <a:ext cx="48895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zh-CN" altLang="en-US" sz="2000" i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返回首页</a:t>
            </a:r>
            <a:endParaRPr lang="zh-CN" altLang="en-US" sz="2000" i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388997" name="Object 5"/>
          <p:cNvGraphicFramePr>
            <a:graphicFrameLocks noChangeAspect="1"/>
          </p:cNvGraphicFramePr>
          <p:nvPr/>
        </p:nvGraphicFramePr>
        <p:xfrm>
          <a:off x="7375525" y="5562600"/>
          <a:ext cx="16160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243" name="Clip" r:id="rId5" imgW="2191680" imgH="1424160" progId="MS_ClipArt_Gallery.2">
                  <p:embed/>
                </p:oleObj>
              </mc:Choice>
              <mc:Fallback>
                <p:oleObj name="Clip" r:id="rId5" imgW="2191680" imgH="14241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5562600"/>
                        <a:ext cx="161607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89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534400" y="5562600"/>
            <a:ext cx="304800" cy="304800"/>
          </a:xfrm>
        </p:spPr>
        <p:txBody>
          <a:bodyPr/>
          <a:lstStyle/>
          <a:p>
            <a:r>
              <a:rPr lang="en-US" altLang="zh-CN" sz="800"/>
              <a:t>.</a:t>
            </a:r>
          </a:p>
        </p:txBody>
      </p:sp>
      <p:sp>
        <p:nvSpPr>
          <p:cNvPr id="238899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01000" y="4724400"/>
            <a:ext cx="304800" cy="304800"/>
          </a:xfrm>
          <a:prstGeom prst="actionButtonHome">
            <a:avLst/>
          </a:prstGeom>
          <a:solidFill>
            <a:srgbClr val="FF0000"/>
          </a:solid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8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8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8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8995" grpId="0" autoUpdateAnimBg="0"/>
      <p:bldP spid="2388996" grpId="0" autoUpdateAnimBg="0"/>
      <p:bldP spid="238899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6402" name="Object 1026"/>
          <p:cNvGraphicFramePr>
            <a:graphicFrameLocks noChangeAspect="1"/>
          </p:cNvGraphicFramePr>
          <p:nvPr/>
        </p:nvGraphicFramePr>
        <p:xfrm>
          <a:off x="1295400" y="1984375"/>
          <a:ext cx="23622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267" name="公式" r:id="rId3" imgW="850680" imgH="393480" progId="Equation.3">
                  <p:embed/>
                </p:oleObj>
              </mc:Choice>
              <mc:Fallback>
                <p:oleObj name="公式" r:id="rId3" imgW="850680" imgH="3934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4375"/>
                        <a:ext cx="23622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03" name="Object 1027"/>
          <p:cNvGraphicFramePr>
            <a:graphicFrameLocks noChangeAspect="1"/>
          </p:cNvGraphicFramePr>
          <p:nvPr/>
        </p:nvGraphicFramePr>
        <p:xfrm>
          <a:off x="3657600" y="1984375"/>
          <a:ext cx="201612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268" name="公式" r:id="rId5" imgW="736560" imgH="393480" progId="Equation.3">
                  <p:embed/>
                </p:oleObj>
              </mc:Choice>
              <mc:Fallback>
                <p:oleObj name="公式" r:id="rId5" imgW="736560" imgH="3934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4375"/>
                        <a:ext cx="201612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04" name="Object 1028"/>
          <p:cNvGraphicFramePr>
            <a:graphicFrameLocks noChangeAspect="1"/>
          </p:cNvGraphicFramePr>
          <p:nvPr/>
        </p:nvGraphicFramePr>
        <p:xfrm>
          <a:off x="2559050" y="3570288"/>
          <a:ext cx="4864100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269" name="公式" r:id="rId7" imgW="1955520" imgH="787320" progId="Equation.3">
                  <p:embed/>
                </p:oleObj>
              </mc:Choice>
              <mc:Fallback>
                <p:oleObj name="公式" r:id="rId7" imgW="1955520" imgH="7873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570288"/>
                        <a:ext cx="4864100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05" name="Text Box 1029"/>
          <p:cNvSpPr txBox="1">
            <a:spLocks noChangeArrowheads="1"/>
          </p:cNvSpPr>
          <p:nvPr/>
        </p:nvSpPr>
        <p:spPr bwMode="auto">
          <a:xfrm>
            <a:off x="844550" y="441325"/>
            <a:ext cx="110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附     </a:t>
            </a:r>
            <a:endParaRPr lang="zh-CN" altLang="en-US" sz="3200" i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06406" name="Rectangle 1030"/>
          <p:cNvSpPr>
            <a:spLocks noGrp="1" noChangeArrowheads="1"/>
          </p:cNvSpPr>
          <p:nvPr>
            <p:ph type="title" idx="4294967295"/>
          </p:nvPr>
        </p:nvSpPr>
        <p:spPr>
          <a:xfrm>
            <a:off x="1043608" y="990600"/>
            <a:ext cx="4176464" cy="854075"/>
          </a:xfrm>
        </p:spPr>
        <p:txBody>
          <a:bodyPr/>
          <a:lstStyle/>
          <a:p>
            <a:pPr algn="l"/>
            <a:r>
              <a:rPr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Wallis</a:t>
            </a: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公式</a:t>
            </a:r>
          </a:p>
        </p:txBody>
      </p:sp>
      <p:sp>
        <p:nvSpPr>
          <p:cNvPr id="2406408" name="Text Box 1032"/>
          <p:cNvSpPr txBox="1">
            <a:spLocks noChangeArrowheads="1"/>
          </p:cNvSpPr>
          <p:nvPr/>
        </p:nvSpPr>
        <p:spPr bwMode="auto">
          <a:xfrm>
            <a:off x="8305800" y="5029200"/>
            <a:ext cx="48895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zh-CN" altLang="en-US" sz="2000" i="0">
                <a:solidFill>
                  <a:srgbClr val="FF0000"/>
                </a:solidFill>
              </a:rPr>
              <a:t>返回原页</a:t>
            </a:r>
            <a:endParaRPr lang="zh-CN" altLang="en-US" sz="2000" i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06409" name="AutoShape 1033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146800"/>
            <a:ext cx="304800" cy="304800"/>
          </a:xfrm>
          <a:prstGeom prst="actionButtonHome">
            <a:avLst/>
          </a:prstGeom>
          <a:solidFill>
            <a:srgbClr val="FF0000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0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0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0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0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06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06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0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0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0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0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293" name="Freeform 1061"/>
          <p:cNvSpPr>
            <a:spLocks/>
          </p:cNvSpPr>
          <p:nvPr/>
        </p:nvSpPr>
        <p:spPr bwMode="auto">
          <a:xfrm>
            <a:off x="1693863" y="2808288"/>
            <a:ext cx="34925" cy="1587"/>
          </a:xfrm>
          <a:custGeom>
            <a:avLst/>
            <a:gdLst>
              <a:gd name="T0" fmla="*/ 0 w 22"/>
              <a:gd name="T1" fmla="*/ 0 h 1"/>
              <a:gd name="T2" fmla="*/ 22 w 2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" h="1">
                <a:moveTo>
                  <a:pt x="0" y="0"/>
                </a:moveTo>
                <a:lnTo>
                  <a:pt x="2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72258" name="Freeform 1026"/>
          <p:cNvSpPr>
            <a:spLocks/>
          </p:cNvSpPr>
          <p:nvPr/>
        </p:nvSpPr>
        <p:spPr bwMode="auto">
          <a:xfrm>
            <a:off x="1695450" y="2813050"/>
            <a:ext cx="806450" cy="1593850"/>
          </a:xfrm>
          <a:custGeom>
            <a:avLst/>
            <a:gdLst>
              <a:gd name="T0" fmla="*/ 508 w 508"/>
              <a:gd name="T1" fmla="*/ 1004 h 1004"/>
              <a:gd name="T2" fmla="*/ 4 w 508"/>
              <a:gd name="T3" fmla="*/ 0 h 1004"/>
              <a:gd name="T4" fmla="*/ 0 w 508"/>
              <a:gd name="T5" fmla="*/ 996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8" h="1004">
                <a:moveTo>
                  <a:pt x="508" y="1004"/>
                </a:moveTo>
                <a:lnTo>
                  <a:pt x="4" y="0"/>
                </a:lnTo>
                <a:lnTo>
                  <a:pt x="0" y="9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72260" name="Text Box 1028"/>
          <p:cNvSpPr txBox="1">
            <a:spLocks noChangeArrowheads="1"/>
          </p:cNvSpPr>
          <p:nvPr/>
        </p:nvSpPr>
        <p:spPr bwMode="auto">
          <a:xfrm>
            <a:off x="3946525" y="2241550"/>
            <a:ext cx="390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en-US" altLang="zh-CN" b="1" baseline="-25000">
                <a:solidFill>
                  <a:srgbClr val="FF0000"/>
                </a:solidFill>
              </a:rPr>
              <a:t>xy</a:t>
            </a:r>
            <a:r>
              <a:rPr lang="en-US" altLang="zh-CN" b="1" i="0">
                <a:solidFill>
                  <a:srgbClr val="FF0000"/>
                </a:solidFill>
              </a:rPr>
              <a:t>:  </a:t>
            </a:r>
            <a:r>
              <a:rPr lang="en-US" altLang="zh-CN" b="1">
                <a:solidFill>
                  <a:srgbClr val="FF0000"/>
                </a:solidFill>
              </a:rPr>
              <a:t>x </a:t>
            </a:r>
            <a:r>
              <a:rPr lang="en-US" altLang="zh-CN" b="1" i="0">
                <a:solidFill>
                  <a:srgbClr val="FF0000"/>
                </a:solidFill>
              </a:rPr>
              <a:t>= 0 , </a:t>
            </a:r>
            <a:r>
              <a:rPr lang="en-US" altLang="zh-CN" b="1">
                <a:solidFill>
                  <a:srgbClr val="FF0000"/>
                </a:solidFill>
              </a:rPr>
              <a:t>y </a:t>
            </a:r>
            <a:r>
              <a:rPr lang="en-US" altLang="zh-CN" b="1" i="0">
                <a:solidFill>
                  <a:srgbClr val="FF0000"/>
                </a:solidFill>
              </a:rPr>
              <a:t>= 0 , 2</a:t>
            </a:r>
            <a:r>
              <a:rPr lang="en-US" altLang="zh-CN" b="1">
                <a:solidFill>
                  <a:srgbClr val="FF0000"/>
                </a:solidFill>
              </a:rPr>
              <a:t>x + y </a:t>
            </a:r>
            <a:r>
              <a:rPr lang="en-US" altLang="zh-CN" b="1" i="0">
                <a:solidFill>
                  <a:srgbClr val="FF0000"/>
                </a:solidFill>
              </a:rPr>
              <a:t>= 4</a:t>
            </a:r>
          </a:p>
        </p:txBody>
      </p:sp>
      <p:sp>
        <p:nvSpPr>
          <p:cNvPr id="2272263" name="Text Box 1031"/>
          <p:cNvSpPr txBox="1">
            <a:spLocks noChangeArrowheads="1"/>
          </p:cNvSpPr>
          <p:nvPr/>
        </p:nvSpPr>
        <p:spPr bwMode="auto">
          <a:xfrm>
            <a:off x="8353425" y="1844675"/>
            <a:ext cx="312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sp>
        <p:nvSpPr>
          <p:cNvPr id="2272264" name="Text Box 1032"/>
          <p:cNvSpPr txBox="1">
            <a:spLocks noChangeArrowheads="1"/>
          </p:cNvSpPr>
          <p:nvPr/>
        </p:nvSpPr>
        <p:spPr bwMode="auto">
          <a:xfrm>
            <a:off x="8505825" y="1997075"/>
            <a:ext cx="312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sp>
        <p:nvSpPr>
          <p:cNvPr id="2272265" name="Text Box 1033"/>
          <p:cNvSpPr txBox="1">
            <a:spLocks noChangeArrowheads="1"/>
          </p:cNvSpPr>
          <p:nvPr/>
        </p:nvSpPr>
        <p:spPr bwMode="auto">
          <a:xfrm>
            <a:off x="2362200" y="4333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272267" name="Object 1035"/>
          <p:cNvGraphicFramePr>
            <a:graphicFrameLocks noChangeAspect="1"/>
          </p:cNvGraphicFramePr>
          <p:nvPr/>
        </p:nvGraphicFramePr>
        <p:xfrm>
          <a:off x="6799263" y="1655763"/>
          <a:ext cx="7651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06" name="公式" r:id="rId3" imgW="431640" imgH="177480" progId="Equation.3">
                  <p:embed/>
                </p:oleObj>
              </mc:Choice>
              <mc:Fallback>
                <p:oleObj name="公式" r:id="rId3" imgW="431640" imgH="17748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3" y="1655763"/>
                        <a:ext cx="7651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2268" name="Object 1036"/>
          <p:cNvGraphicFramePr>
            <a:graphicFrameLocks noChangeAspect="1"/>
          </p:cNvGraphicFramePr>
          <p:nvPr/>
        </p:nvGraphicFramePr>
        <p:xfrm>
          <a:off x="779463" y="784225"/>
          <a:ext cx="19113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07" name="公式" r:id="rId5" imgW="1002960" imgH="380880" progId="Equation.3">
                  <p:embed/>
                </p:oleObj>
              </mc:Choice>
              <mc:Fallback>
                <p:oleObj name="公式" r:id="rId5" imgW="1002960" imgH="38088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784225"/>
                        <a:ext cx="19113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2269" name="Text Box 1037"/>
          <p:cNvSpPr txBox="1">
            <a:spLocks noChangeArrowheads="1"/>
          </p:cNvSpPr>
          <p:nvPr/>
        </p:nvSpPr>
        <p:spPr bwMode="auto">
          <a:xfrm>
            <a:off x="5019675" y="866775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i="0">
                <a:solidFill>
                  <a:srgbClr val="FF0000"/>
                </a:solidFill>
              </a:rPr>
              <a:t>直角坐标</a:t>
            </a:r>
            <a:endParaRPr lang="zh-CN" altLang="en-US" sz="2000" b="1" i="0">
              <a:solidFill>
                <a:schemeClr val="accent2"/>
              </a:solidFill>
            </a:endParaRPr>
          </a:p>
        </p:txBody>
      </p:sp>
      <p:graphicFrame>
        <p:nvGraphicFramePr>
          <p:cNvPr id="2272270" name="Object 1038"/>
          <p:cNvGraphicFramePr>
            <a:graphicFrameLocks noChangeAspect="1"/>
          </p:cNvGraphicFramePr>
          <p:nvPr/>
        </p:nvGraphicFramePr>
        <p:xfrm>
          <a:off x="4194175" y="3040063"/>
          <a:ext cx="2578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08" name="公式" r:id="rId7" imgW="1269720" imgH="469800" progId="Equation.3">
                  <p:embed/>
                </p:oleObj>
              </mc:Choice>
              <mc:Fallback>
                <p:oleObj name="公式" r:id="rId7" imgW="1269720" imgH="4698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3040063"/>
                        <a:ext cx="2578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2271" name="Text Box 1039"/>
          <p:cNvSpPr txBox="1">
            <a:spLocks noChangeArrowheads="1"/>
          </p:cNvSpPr>
          <p:nvPr/>
        </p:nvSpPr>
        <p:spPr bwMode="auto">
          <a:xfrm>
            <a:off x="8658225" y="2149475"/>
            <a:ext cx="312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 i="0">
                <a:solidFill>
                  <a:schemeClr val="bg1"/>
                </a:solidFill>
              </a:rPr>
              <a:t>。</a:t>
            </a:r>
            <a:endParaRPr lang="zh-CN" altLang="en-US" sz="2000" b="1" i="0">
              <a:solidFill>
                <a:srgbClr val="FF00FF"/>
              </a:solidFill>
            </a:endParaRPr>
          </a:p>
        </p:txBody>
      </p:sp>
      <p:graphicFrame>
        <p:nvGraphicFramePr>
          <p:cNvPr id="2272274" name="Object 1042"/>
          <p:cNvGraphicFramePr>
            <a:graphicFrameLocks noChangeAspect="1"/>
          </p:cNvGraphicFramePr>
          <p:nvPr/>
        </p:nvGraphicFramePr>
        <p:xfrm>
          <a:off x="4437063" y="4005263"/>
          <a:ext cx="31480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09" name="公式" r:id="rId9" imgW="1473120" imgH="330120" progId="Equation.3">
                  <p:embed/>
                </p:oleObj>
              </mc:Choice>
              <mc:Fallback>
                <p:oleObj name="公式" r:id="rId9" imgW="1473120" imgH="33012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4005263"/>
                        <a:ext cx="31480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2275" name="Object 1043"/>
          <p:cNvGraphicFramePr>
            <a:graphicFrameLocks noChangeAspect="1"/>
          </p:cNvGraphicFramePr>
          <p:nvPr/>
        </p:nvGraphicFramePr>
        <p:xfrm>
          <a:off x="4498975" y="4945063"/>
          <a:ext cx="682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10" name="公式" r:id="rId11" imgW="355320" imgH="406080" progId="Equation.3">
                  <p:embed/>
                </p:oleObj>
              </mc:Choice>
              <mc:Fallback>
                <p:oleObj name="公式" r:id="rId11" imgW="355320" imgH="40608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4945063"/>
                        <a:ext cx="6826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2276" name="Freeform 1044"/>
          <p:cNvSpPr>
            <a:spLocks/>
          </p:cNvSpPr>
          <p:nvPr/>
        </p:nvSpPr>
        <p:spPr bwMode="auto">
          <a:xfrm>
            <a:off x="1700213" y="2800350"/>
            <a:ext cx="800100" cy="1595438"/>
          </a:xfrm>
          <a:custGeom>
            <a:avLst/>
            <a:gdLst>
              <a:gd name="T0" fmla="*/ 0 w 504"/>
              <a:gd name="T1" fmla="*/ 0 h 1005"/>
              <a:gd name="T2" fmla="*/ 504 w 504"/>
              <a:gd name="T3" fmla="*/ 1005 h 10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04" h="1005">
                <a:moveTo>
                  <a:pt x="0" y="0"/>
                </a:moveTo>
                <a:lnTo>
                  <a:pt x="504" y="1005"/>
                </a:ln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72277" name="Text Box 1045"/>
          <p:cNvSpPr txBox="1">
            <a:spLocks noChangeArrowheads="1"/>
          </p:cNvSpPr>
          <p:nvPr/>
        </p:nvSpPr>
        <p:spPr bwMode="auto">
          <a:xfrm>
            <a:off x="1371600" y="2590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72278" name="Freeform 1046" descr="深色竖线"/>
          <p:cNvSpPr>
            <a:spLocks/>
          </p:cNvSpPr>
          <p:nvPr/>
        </p:nvSpPr>
        <p:spPr bwMode="auto">
          <a:xfrm>
            <a:off x="1700213" y="2809875"/>
            <a:ext cx="800100" cy="1590675"/>
          </a:xfrm>
          <a:custGeom>
            <a:avLst/>
            <a:gdLst>
              <a:gd name="T0" fmla="*/ 504 w 504"/>
              <a:gd name="T1" fmla="*/ 1002 h 1002"/>
              <a:gd name="T2" fmla="*/ 0 w 504"/>
              <a:gd name="T3" fmla="*/ 0 h 1002"/>
              <a:gd name="T4" fmla="*/ 6 w 504"/>
              <a:gd name="T5" fmla="*/ 999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4" h="1002">
                <a:moveTo>
                  <a:pt x="504" y="1002"/>
                </a:moveTo>
                <a:lnTo>
                  <a:pt x="0" y="0"/>
                </a:lnTo>
                <a:lnTo>
                  <a:pt x="6" y="999"/>
                </a:lnTo>
              </a:path>
            </a:pathLst>
          </a:custGeom>
          <a:pattFill prst="dkVert">
            <a:fgClr>
              <a:srgbClr val="FF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72279" name="Group 1047"/>
          <p:cNvGrpSpPr>
            <a:grpSpLocks/>
          </p:cNvGrpSpPr>
          <p:nvPr/>
        </p:nvGrpSpPr>
        <p:grpSpPr bwMode="auto">
          <a:xfrm>
            <a:off x="406400" y="2089150"/>
            <a:ext cx="3194050" cy="3425825"/>
            <a:chOff x="256" y="1316"/>
            <a:chExt cx="2012" cy="2158"/>
          </a:xfrm>
        </p:grpSpPr>
        <p:sp>
          <p:nvSpPr>
            <p:cNvPr id="2272280" name="Freeform 1048"/>
            <p:cNvSpPr>
              <a:spLocks/>
            </p:cNvSpPr>
            <p:nvPr/>
          </p:nvSpPr>
          <p:spPr bwMode="auto">
            <a:xfrm>
              <a:off x="1071" y="1388"/>
              <a:ext cx="1" cy="2086"/>
            </a:xfrm>
            <a:custGeom>
              <a:avLst/>
              <a:gdLst>
                <a:gd name="T0" fmla="*/ 0 w 1"/>
                <a:gd name="T1" fmla="*/ 2086 h 2086"/>
                <a:gd name="T2" fmla="*/ 1 w 1"/>
                <a:gd name="T3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086">
                  <a:moveTo>
                    <a:pt x="0" y="2086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2281" name="Text Box 1049"/>
            <p:cNvSpPr txBox="1">
              <a:spLocks noChangeArrowheads="1"/>
            </p:cNvSpPr>
            <p:nvPr/>
          </p:nvSpPr>
          <p:spPr bwMode="auto">
            <a:xfrm>
              <a:off x="912" y="2768"/>
              <a:ext cx="2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600" b="1">
                  <a:solidFill>
                    <a:schemeClr val="tx1"/>
                  </a:solidFill>
                </a:rPr>
                <a:t>0</a:t>
              </a:r>
              <a:endParaRPr lang="en-US" altLang="zh-CN" sz="1600" b="1" i="0">
                <a:solidFill>
                  <a:schemeClr val="tx1"/>
                </a:solidFill>
              </a:endParaRPr>
            </a:p>
          </p:txBody>
        </p:sp>
        <p:sp>
          <p:nvSpPr>
            <p:cNvPr id="2272282" name="Freeform 1050"/>
            <p:cNvSpPr>
              <a:spLocks/>
            </p:cNvSpPr>
            <p:nvPr/>
          </p:nvSpPr>
          <p:spPr bwMode="auto">
            <a:xfrm>
              <a:off x="256" y="2772"/>
              <a:ext cx="1792" cy="1"/>
            </a:xfrm>
            <a:custGeom>
              <a:avLst/>
              <a:gdLst>
                <a:gd name="T0" fmla="*/ 0 w 1792"/>
                <a:gd name="T1" fmla="*/ 0 h 1"/>
                <a:gd name="T2" fmla="*/ 1792 w 179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92" h="1">
                  <a:moveTo>
                    <a:pt x="0" y="0"/>
                  </a:moveTo>
                  <a:lnTo>
                    <a:pt x="17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2283" name="Text Box 1051"/>
            <p:cNvSpPr txBox="1">
              <a:spLocks noChangeArrowheads="1"/>
            </p:cNvSpPr>
            <p:nvPr/>
          </p:nvSpPr>
          <p:spPr bwMode="auto">
            <a:xfrm>
              <a:off x="700" y="1316"/>
              <a:ext cx="3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>
                  <a:solidFill>
                    <a:schemeClr val="tx1"/>
                  </a:solidFill>
                </a:rPr>
                <a:t>y</a:t>
              </a:r>
              <a:r>
                <a:rPr lang="en-US" altLang="zh-CN" sz="1800" b="1" i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72284" name="Text Box 1052"/>
            <p:cNvSpPr txBox="1">
              <a:spLocks noChangeArrowheads="1"/>
            </p:cNvSpPr>
            <p:nvPr/>
          </p:nvSpPr>
          <p:spPr bwMode="auto">
            <a:xfrm>
              <a:off x="1887" y="2759"/>
              <a:ext cx="3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</p:grpSp>
      <p:sp>
        <p:nvSpPr>
          <p:cNvPr id="2272285" name="Text Box 1053"/>
          <p:cNvSpPr txBox="1">
            <a:spLocks noChangeArrowheads="1"/>
          </p:cNvSpPr>
          <p:nvPr/>
        </p:nvSpPr>
        <p:spPr bwMode="auto">
          <a:xfrm>
            <a:off x="1708150" y="3810000"/>
            <a:ext cx="66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D</a:t>
            </a:r>
            <a:r>
              <a:rPr lang="en-US" altLang="zh-CN" sz="2000" b="1" baseline="-25000">
                <a:solidFill>
                  <a:schemeClr val="tx1"/>
                </a:solidFill>
              </a:rPr>
              <a:t>xy</a:t>
            </a:r>
            <a:endParaRPr lang="en-US" altLang="zh-CN" sz="2000" b="1" i="0">
              <a:solidFill>
                <a:schemeClr val="tx1"/>
              </a:solidFill>
            </a:endParaRPr>
          </a:p>
        </p:txBody>
      </p:sp>
      <p:sp>
        <p:nvSpPr>
          <p:cNvPr id="2272286" name="Text Box 1054"/>
          <p:cNvSpPr txBox="1">
            <a:spLocks noChangeArrowheads="1"/>
          </p:cNvSpPr>
          <p:nvPr/>
        </p:nvSpPr>
        <p:spPr bwMode="auto">
          <a:xfrm>
            <a:off x="3600450" y="866775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i="0">
                <a:solidFill>
                  <a:srgbClr val="FF00FF"/>
                </a:solidFill>
              </a:rPr>
              <a:t>先选系</a:t>
            </a:r>
          </a:p>
        </p:txBody>
      </p:sp>
      <p:graphicFrame>
        <p:nvGraphicFramePr>
          <p:cNvPr id="2272290" name="Object 1058"/>
          <p:cNvGraphicFramePr>
            <a:graphicFrameLocks noChangeAspect="1"/>
          </p:cNvGraphicFramePr>
          <p:nvPr/>
        </p:nvGraphicFramePr>
        <p:xfrm>
          <a:off x="195263" y="1604963"/>
          <a:ext cx="19780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11" name="公式" r:id="rId13" imgW="1015920" imgH="203040" progId="Equation.3">
                  <p:embed/>
                </p:oleObj>
              </mc:Choice>
              <mc:Fallback>
                <p:oleObj name="公式" r:id="rId13" imgW="1015920" imgH="203040" progId="Equation.3">
                  <p:embed/>
                  <p:pic>
                    <p:nvPicPr>
                      <p:cNvPr id="0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1604963"/>
                        <a:ext cx="19780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2291" name="Object 1059"/>
          <p:cNvGraphicFramePr>
            <a:graphicFrameLocks noChangeAspect="1"/>
          </p:cNvGraphicFramePr>
          <p:nvPr/>
        </p:nvGraphicFramePr>
        <p:xfrm>
          <a:off x="904875" y="271463"/>
          <a:ext cx="82391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12" name="公式" r:id="rId15" imgW="4330440" imgH="228600" progId="Equation.3">
                  <p:embed/>
                </p:oleObj>
              </mc:Choice>
              <mc:Fallback>
                <p:oleObj name="公式" r:id="rId15" imgW="4330440" imgH="228600" progId="Equation.3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71463"/>
                        <a:ext cx="82391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2292" name="Rectangle 1060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28600"/>
            <a:ext cx="684212" cy="46672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2.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272294" name="AutoShape 1062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72295" name="Text Box 1063"/>
          <p:cNvSpPr txBox="1">
            <a:spLocks noChangeArrowheads="1"/>
          </p:cNvSpPr>
          <p:nvPr/>
        </p:nvSpPr>
        <p:spPr bwMode="auto">
          <a:xfrm>
            <a:off x="2679700" y="156845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i="0"/>
              <a:t>上顶：</a:t>
            </a:r>
            <a:endParaRPr lang="zh-CN" altLang="en-US"/>
          </a:p>
        </p:txBody>
      </p:sp>
      <p:sp>
        <p:nvSpPr>
          <p:cNvPr id="2272296" name="Text Box 1064"/>
          <p:cNvSpPr txBox="1">
            <a:spLocks noChangeArrowheads="1"/>
          </p:cNvSpPr>
          <p:nvPr/>
        </p:nvSpPr>
        <p:spPr bwMode="auto">
          <a:xfrm>
            <a:off x="5673725" y="1568450"/>
            <a:ext cx="126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b="1" i="0"/>
              <a:t>下底：</a:t>
            </a:r>
            <a:endParaRPr lang="zh-CN" altLang="en-US"/>
          </a:p>
        </p:txBody>
      </p:sp>
      <p:graphicFrame>
        <p:nvGraphicFramePr>
          <p:cNvPr id="2272297" name="Object 1065"/>
          <p:cNvGraphicFramePr>
            <a:graphicFrameLocks noChangeAspect="1"/>
          </p:cNvGraphicFramePr>
          <p:nvPr/>
        </p:nvGraphicFramePr>
        <p:xfrm>
          <a:off x="3863975" y="1568450"/>
          <a:ext cx="13176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13" name="公式" r:id="rId18" imgW="660240" imgH="203040" progId="Equation.3">
                  <p:embed/>
                </p:oleObj>
              </mc:Choice>
              <mc:Fallback>
                <p:oleObj name="公式" r:id="rId18" imgW="660240" imgH="203040" progId="Equation.3">
                  <p:embed/>
                  <p:pic>
                    <p:nvPicPr>
                      <p:cNvPr id="0" name="Object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1568450"/>
                        <a:ext cx="13176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72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72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72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72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2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72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72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72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7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7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7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7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7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7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7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7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7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72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72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72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72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7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7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72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72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27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7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7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227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227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227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5" dur="500"/>
                                        <p:tgtEl>
                                          <p:spTgt spid="227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72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72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72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72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72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72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22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27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72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22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72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22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2293" grpId="0" animBg="1"/>
      <p:bldP spid="2272258" grpId="0" animBg="1"/>
      <p:bldP spid="2272260" grpId="0" autoUpdateAnimBg="0"/>
      <p:bldP spid="2272263" grpId="0" autoUpdateAnimBg="0"/>
      <p:bldP spid="2272264" grpId="0" autoUpdateAnimBg="0"/>
      <p:bldP spid="2272265" grpId="0" autoUpdateAnimBg="0"/>
      <p:bldP spid="2272269" grpId="0" autoUpdateAnimBg="0"/>
      <p:bldP spid="2272271" grpId="0" autoUpdateAnimBg="0"/>
      <p:bldP spid="2272276" grpId="0" animBg="1"/>
      <p:bldP spid="2272277" grpId="0" autoUpdateAnimBg="0"/>
      <p:bldP spid="2272278" grpId="0" animBg="1"/>
      <p:bldP spid="2272285" grpId="0" autoUpdateAnimBg="0"/>
      <p:bldP spid="2272286" grpId="0" autoUpdateAnimBg="0"/>
      <p:bldP spid="2272295" grpId="0" autoUpdateAnimBg="0"/>
      <p:bldP spid="227229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314" name="Rectangle 4106"/>
          <p:cNvSpPr>
            <a:spLocks noChangeArrowheads="1"/>
          </p:cNvSpPr>
          <p:nvPr/>
        </p:nvSpPr>
        <p:spPr bwMode="auto">
          <a:xfrm>
            <a:off x="427038" y="228600"/>
            <a:ext cx="874712" cy="466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2.</a:t>
            </a:r>
            <a:endParaRPr lang="en-US" altLang="zh-CN" sz="4400" b="1" i="0">
              <a:solidFill>
                <a:srgbClr val="FF0000"/>
              </a:solidFill>
            </a:endParaRPr>
          </a:p>
        </p:txBody>
      </p:sp>
      <p:sp>
        <p:nvSpPr>
          <p:cNvPr id="2402309" name="Rectangle 4101"/>
          <p:cNvSpPr>
            <a:spLocks noChangeArrowheads="1"/>
          </p:cNvSpPr>
          <p:nvPr/>
        </p:nvSpPr>
        <p:spPr bwMode="auto">
          <a:xfrm>
            <a:off x="2209800" y="2362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02310" name="Rectangle 4102"/>
          <p:cNvSpPr>
            <a:spLocks noChangeArrowheads="1"/>
          </p:cNvSpPr>
          <p:nvPr/>
        </p:nvSpPr>
        <p:spPr bwMode="auto">
          <a:xfrm>
            <a:off x="990600" y="5867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402311" name="Object 4103"/>
          <p:cNvGraphicFramePr>
            <a:graphicFrameLocks noChangeAspect="1"/>
          </p:cNvGraphicFramePr>
          <p:nvPr/>
        </p:nvGraphicFramePr>
        <p:xfrm>
          <a:off x="2794000" y="2200275"/>
          <a:ext cx="14382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362" name="公式" r:id="rId4" imgW="711000" imgH="203040" progId="Equation.3">
                  <p:embed/>
                </p:oleObj>
              </mc:Choice>
              <mc:Fallback>
                <p:oleObj name="公式" r:id="rId4" imgW="711000" imgH="203040" progId="Equation.3">
                  <p:embed/>
                  <p:pic>
                    <p:nvPicPr>
                      <p:cNvPr id="0" name="Object 4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200275"/>
                        <a:ext cx="14382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2313" name="Object 4105"/>
          <p:cNvGraphicFramePr>
            <a:graphicFrameLocks noChangeAspect="1"/>
          </p:cNvGraphicFramePr>
          <p:nvPr/>
        </p:nvGraphicFramePr>
        <p:xfrm>
          <a:off x="904875" y="271463"/>
          <a:ext cx="82391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363" name="公式" r:id="rId6" imgW="4330440" imgH="228600" progId="Equation.3">
                  <p:embed/>
                </p:oleObj>
              </mc:Choice>
              <mc:Fallback>
                <p:oleObj name="公式" r:id="rId6" imgW="4330440" imgH="228600" progId="Equation.3">
                  <p:embed/>
                  <p:pic>
                    <p:nvPicPr>
                      <p:cNvPr id="0" name="Object 4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71463"/>
                        <a:ext cx="82391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2315" name="Rectangle 4107"/>
          <p:cNvSpPr>
            <a:spLocks noGrp="1" noChangeArrowheads="1"/>
          </p:cNvSpPr>
          <p:nvPr>
            <p:ph type="title" idx="4294967295"/>
          </p:nvPr>
        </p:nvSpPr>
        <p:spPr>
          <a:xfrm>
            <a:off x="561975" y="5246688"/>
            <a:ext cx="123825" cy="258762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2402316" name="Group 4108"/>
          <p:cNvGrpSpPr>
            <a:grpSpLocks/>
          </p:cNvGrpSpPr>
          <p:nvPr/>
        </p:nvGrpSpPr>
        <p:grpSpPr bwMode="auto">
          <a:xfrm>
            <a:off x="1401763" y="2343150"/>
            <a:ext cx="6869112" cy="3775075"/>
            <a:chOff x="883" y="1476"/>
            <a:chExt cx="4327" cy="2378"/>
          </a:xfrm>
        </p:grpSpPr>
        <p:sp>
          <p:nvSpPr>
            <p:cNvPr id="2402317" name="Freeform 4109"/>
            <p:cNvSpPr>
              <a:spLocks/>
            </p:cNvSpPr>
            <p:nvPr/>
          </p:nvSpPr>
          <p:spPr bwMode="auto">
            <a:xfrm>
              <a:off x="1508" y="1669"/>
              <a:ext cx="150" cy="109"/>
            </a:xfrm>
            <a:custGeom>
              <a:avLst/>
              <a:gdLst>
                <a:gd name="T0" fmla="*/ 0 w 150"/>
                <a:gd name="T1" fmla="*/ 109 h 109"/>
                <a:gd name="T2" fmla="*/ 45 w 150"/>
                <a:gd name="T3" fmla="*/ 41 h 109"/>
                <a:gd name="T4" fmla="*/ 93 w 150"/>
                <a:gd name="T5" fmla="*/ 7 h 109"/>
                <a:gd name="T6" fmla="*/ 150 w 150"/>
                <a:gd name="T7" fmla="*/ 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09">
                  <a:moveTo>
                    <a:pt x="0" y="109"/>
                  </a:moveTo>
                  <a:cubicBezTo>
                    <a:pt x="8" y="98"/>
                    <a:pt x="30" y="58"/>
                    <a:pt x="45" y="41"/>
                  </a:cubicBezTo>
                  <a:cubicBezTo>
                    <a:pt x="60" y="24"/>
                    <a:pt x="76" y="14"/>
                    <a:pt x="93" y="7"/>
                  </a:cubicBezTo>
                  <a:cubicBezTo>
                    <a:pt x="110" y="0"/>
                    <a:pt x="138" y="2"/>
                    <a:pt x="150" y="1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402318" name="Group 4110"/>
            <p:cNvGrpSpPr>
              <a:grpSpLocks/>
            </p:cNvGrpSpPr>
            <p:nvPr/>
          </p:nvGrpSpPr>
          <p:grpSpPr bwMode="auto">
            <a:xfrm>
              <a:off x="883" y="1476"/>
              <a:ext cx="4327" cy="2378"/>
              <a:chOff x="883" y="1476"/>
              <a:chExt cx="4327" cy="2378"/>
            </a:xfrm>
          </p:grpSpPr>
          <p:sp>
            <p:nvSpPr>
              <p:cNvPr id="2402319" name="Freeform 4111"/>
              <p:cNvSpPr>
                <a:spLocks/>
              </p:cNvSpPr>
              <p:nvPr/>
            </p:nvSpPr>
            <p:spPr bwMode="auto">
              <a:xfrm>
                <a:off x="4136" y="1667"/>
                <a:ext cx="1068" cy="736"/>
              </a:xfrm>
              <a:custGeom>
                <a:avLst/>
                <a:gdLst>
                  <a:gd name="T0" fmla="*/ 1068 w 1068"/>
                  <a:gd name="T1" fmla="*/ 732 h 736"/>
                  <a:gd name="T2" fmla="*/ 804 w 1068"/>
                  <a:gd name="T3" fmla="*/ 376 h 736"/>
                  <a:gd name="T4" fmla="*/ 626 w 1068"/>
                  <a:gd name="T5" fmla="*/ 152 h 736"/>
                  <a:gd name="T6" fmla="*/ 524 w 1068"/>
                  <a:gd name="T7" fmla="*/ 64 h 736"/>
                  <a:gd name="T8" fmla="*/ 440 w 1068"/>
                  <a:gd name="T9" fmla="*/ 12 h 736"/>
                  <a:gd name="T10" fmla="*/ 396 w 1068"/>
                  <a:gd name="T11" fmla="*/ 0 h 736"/>
                  <a:gd name="T12" fmla="*/ 353 w 1068"/>
                  <a:gd name="T13" fmla="*/ 16 h 736"/>
                  <a:gd name="T14" fmla="*/ 276 w 1068"/>
                  <a:gd name="T15" fmla="*/ 76 h 736"/>
                  <a:gd name="T16" fmla="*/ 200 w 1068"/>
                  <a:gd name="T17" fmla="*/ 184 h 736"/>
                  <a:gd name="T18" fmla="*/ 144 w 1068"/>
                  <a:gd name="T19" fmla="*/ 312 h 736"/>
                  <a:gd name="T20" fmla="*/ 72 w 1068"/>
                  <a:gd name="T21" fmla="*/ 498 h 736"/>
                  <a:gd name="T22" fmla="*/ 0 w 1068"/>
                  <a:gd name="T23" fmla="*/ 736 h 736"/>
                  <a:gd name="T24" fmla="*/ 1068 w 1068"/>
                  <a:gd name="T25" fmla="*/ 732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68" h="736">
                    <a:moveTo>
                      <a:pt x="1068" y="732"/>
                    </a:moveTo>
                    <a:lnTo>
                      <a:pt x="804" y="376"/>
                    </a:lnTo>
                    <a:lnTo>
                      <a:pt x="626" y="152"/>
                    </a:lnTo>
                    <a:lnTo>
                      <a:pt x="524" y="64"/>
                    </a:lnTo>
                    <a:lnTo>
                      <a:pt x="440" y="12"/>
                    </a:lnTo>
                    <a:lnTo>
                      <a:pt x="396" y="0"/>
                    </a:lnTo>
                    <a:lnTo>
                      <a:pt x="353" y="16"/>
                    </a:lnTo>
                    <a:lnTo>
                      <a:pt x="276" y="76"/>
                    </a:lnTo>
                    <a:lnTo>
                      <a:pt x="200" y="184"/>
                    </a:lnTo>
                    <a:lnTo>
                      <a:pt x="144" y="312"/>
                    </a:lnTo>
                    <a:lnTo>
                      <a:pt x="72" y="498"/>
                    </a:lnTo>
                    <a:lnTo>
                      <a:pt x="0" y="736"/>
                    </a:lnTo>
                    <a:lnTo>
                      <a:pt x="1068" y="7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0099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320" name="Freeform 4112"/>
              <p:cNvSpPr>
                <a:spLocks/>
              </p:cNvSpPr>
              <p:nvPr/>
            </p:nvSpPr>
            <p:spPr bwMode="auto">
              <a:xfrm>
                <a:off x="3746" y="2399"/>
                <a:ext cx="1462" cy="1453"/>
              </a:xfrm>
              <a:custGeom>
                <a:avLst/>
                <a:gdLst>
                  <a:gd name="T0" fmla="*/ 1462 w 1462"/>
                  <a:gd name="T1" fmla="*/ 0 h 1453"/>
                  <a:gd name="T2" fmla="*/ 0 w 1462"/>
                  <a:gd name="T3" fmla="*/ 1453 h 1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62" h="1453">
                    <a:moveTo>
                      <a:pt x="1462" y="0"/>
                    </a:moveTo>
                    <a:lnTo>
                      <a:pt x="0" y="1453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321" name="Freeform 4113"/>
              <p:cNvSpPr>
                <a:spLocks/>
              </p:cNvSpPr>
              <p:nvPr/>
            </p:nvSpPr>
            <p:spPr bwMode="auto">
              <a:xfrm>
                <a:off x="888" y="1663"/>
                <a:ext cx="3620" cy="2180"/>
              </a:xfrm>
              <a:custGeom>
                <a:avLst/>
                <a:gdLst>
                  <a:gd name="T0" fmla="*/ 0 w 3620"/>
                  <a:gd name="T1" fmla="*/ 2180 h 2180"/>
                  <a:gd name="T2" fmla="*/ 2852 w 3620"/>
                  <a:gd name="T3" fmla="*/ 2180 h 2180"/>
                  <a:gd name="T4" fmla="*/ 3024 w 3620"/>
                  <a:gd name="T5" fmla="*/ 1516 h 2180"/>
                  <a:gd name="T6" fmla="*/ 3216 w 3620"/>
                  <a:gd name="T7" fmla="*/ 828 h 2180"/>
                  <a:gd name="T8" fmla="*/ 3312 w 3620"/>
                  <a:gd name="T9" fmla="*/ 524 h 2180"/>
                  <a:gd name="T10" fmla="*/ 3408 w 3620"/>
                  <a:gd name="T11" fmla="*/ 248 h 2180"/>
                  <a:gd name="T12" fmla="*/ 3500 w 3620"/>
                  <a:gd name="T13" fmla="*/ 96 h 2180"/>
                  <a:gd name="T14" fmla="*/ 3544 w 3620"/>
                  <a:gd name="T15" fmla="*/ 44 h 2180"/>
                  <a:gd name="T16" fmla="*/ 3620 w 3620"/>
                  <a:gd name="T17" fmla="*/ 4 h 2180"/>
                  <a:gd name="T18" fmla="*/ 768 w 3620"/>
                  <a:gd name="T19" fmla="*/ 0 h 2180"/>
                  <a:gd name="T20" fmla="*/ 676 w 3620"/>
                  <a:gd name="T21" fmla="*/ 48 h 2180"/>
                  <a:gd name="T22" fmla="*/ 604 w 3620"/>
                  <a:gd name="T23" fmla="*/ 148 h 2180"/>
                  <a:gd name="T24" fmla="*/ 508 w 3620"/>
                  <a:gd name="T25" fmla="*/ 388 h 2180"/>
                  <a:gd name="T26" fmla="*/ 384 w 3620"/>
                  <a:gd name="T27" fmla="*/ 740 h 2180"/>
                  <a:gd name="T28" fmla="*/ 308 w 3620"/>
                  <a:gd name="T29" fmla="*/ 1036 h 2180"/>
                  <a:gd name="T30" fmla="*/ 196 w 3620"/>
                  <a:gd name="T31" fmla="*/ 1452 h 2180"/>
                  <a:gd name="T32" fmla="*/ 128 w 3620"/>
                  <a:gd name="T33" fmla="*/ 1712 h 2180"/>
                  <a:gd name="T34" fmla="*/ 48 w 3620"/>
                  <a:gd name="T35" fmla="*/ 2028 h 2180"/>
                  <a:gd name="T36" fmla="*/ 0 w 3620"/>
                  <a:gd name="T37" fmla="*/ 2180 h 2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20" h="2180">
                    <a:moveTo>
                      <a:pt x="0" y="2180"/>
                    </a:moveTo>
                    <a:lnTo>
                      <a:pt x="2852" y="2180"/>
                    </a:lnTo>
                    <a:lnTo>
                      <a:pt x="3024" y="1516"/>
                    </a:lnTo>
                    <a:lnTo>
                      <a:pt x="3216" y="828"/>
                    </a:lnTo>
                    <a:lnTo>
                      <a:pt x="3312" y="524"/>
                    </a:lnTo>
                    <a:lnTo>
                      <a:pt x="3408" y="248"/>
                    </a:lnTo>
                    <a:lnTo>
                      <a:pt x="3500" y="96"/>
                    </a:lnTo>
                    <a:lnTo>
                      <a:pt x="3544" y="44"/>
                    </a:lnTo>
                    <a:lnTo>
                      <a:pt x="3620" y="4"/>
                    </a:lnTo>
                    <a:lnTo>
                      <a:pt x="768" y="0"/>
                    </a:lnTo>
                    <a:lnTo>
                      <a:pt x="676" y="48"/>
                    </a:lnTo>
                    <a:lnTo>
                      <a:pt x="604" y="148"/>
                    </a:lnTo>
                    <a:lnTo>
                      <a:pt x="508" y="388"/>
                    </a:lnTo>
                    <a:lnTo>
                      <a:pt x="384" y="740"/>
                    </a:lnTo>
                    <a:lnTo>
                      <a:pt x="308" y="1036"/>
                    </a:lnTo>
                    <a:lnTo>
                      <a:pt x="196" y="1452"/>
                    </a:lnTo>
                    <a:lnTo>
                      <a:pt x="128" y="1712"/>
                    </a:lnTo>
                    <a:lnTo>
                      <a:pt x="48" y="2028"/>
                    </a:lnTo>
                    <a:lnTo>
                      <a:pt x="0" y="2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0099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322" name="Freeform 4114"/>
              <p:cNvSpPr>
                <a:spLocks/>
              </p:cNvSpPr>
              <p:nvPr/>
            </p:nvSpPr>
            <p:spPr bwMode="auto">
              <a:xfrm>
                <a:off x="2355" y="2400"/>
                <a:ext cx="1790" cy="2"/>
              </a:xfrm>
              <a:custGeom>
                <a:avLst/>
                <a:gdLst>
                  <a:gd name="T0" fmla="*/ 0 w 1790"/>
                  <a:gd name="T1" fmla="*/ 2 h 2"/>
                  <a:gd name="T2" fmla="*/ 1790 w 1790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90" h="2">
                    <a:moveTo>
                      <a:pt x="0" y="2"/>
                    </a:moveTo>
                    <a:lnTo>
                      <a:pt x="1790" y="0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323" name="Freeform 4115"/>
              <p:cNvSpPr>
                <a:spLocks/>
              </p:cNvSpPr>
              <p:nvPr/>
            </p:nvSpPr>
            <p:spPr bwMode="auto">
              <a:xfrm>
                <a:off x="884" y="1676"/>
                <a:ext cx="772" cy="2178"/>
              </a:xfrm>
              <a:custGeom>
                <a:avLst/>
                <a:gdLst>
                  <a:gd name="T0" fmla="*/ 0 w 772"/>
                  <a:gd name="T1" fmla="*/ 2178 h 2178"/>
                  <a:gd name="T2" fmla="*/ 285 w 772"/>
                  <a:gd name="T3" fmla="*/ 1092 h 2178"/>
                  <a:gd name="T4" fmla="*/ 337 w 772"/>
                  <a:gd name="T5" fmla="*/ 903 h 2178"/>
                  <a:gd name="T6" fmla="*/ 367 w 772"/>
                  <a:gd name="T7" fmla="*/ 798 h 2178"/>
                  <a:gd name="T8" fmla="*/ 397 w 772"/>
                  <a:gd name="T9" fmla="*/ 700 h 2178"/>
                  <a:gd name="T10" fmla="*/ 445 w 772"/>
                  <a:gd name="T11" fmla="*/ 553 h 2178"/>
                  <a:gd name="T12" fmla="*/ 486 w 772"/>
                  <a:gd name="T13" fmla="*/ 436 h 2178"/>
                  <a:gd name="T14" fmla="*/ 532 w 772"/>
                  <a:gd name="T15" fmla="*/ 313 h 2178"/>
                  <a:gd name="T16" fmla="*/ 571 w 772"/>
                  <a:gd name="T17" fmla="*/ 225 h 2178"/>
                  <a:gd name="T18" fmla="*/ 590 w 772"/>
                  <a:gd name="T19" fmla="*/ 182 h 2178"/>
                  <a:gd name="T20" fmla="*/ 610 w 772"/>
                  <a:gd name="T21" fmla="*/ 142 h 2178"/>
                  <a:gd name="T22" fmla="*/ 621 w 772"/>
                  <a:gd name="T23" fmla="*/ 121 h 2178"/>
                  <a:gd name="T24" fmla="*/ 637 w 772"/>
                  <a:gd name="T25" fmla="*/ 94 h 2178"/>
                  <a:gd name="T26" fmla="*/ 651 w 772"/>
                  <a:gd name="T27" fmla="*/ 73 h 2178"/>
                  <a:gd name="T28" fmla="*/ 666 w 772"/>
                  <a:gd name="T29" fmla="*/ 52 h 2178"/>
                  <a:gd name="T30" fmla="*/ 681 w 772"/>
                  <a:gd name="T31" fmla="*/ 36 h 2178"/>
                  <a:gd name="T32" fmla="*/ 694 w 772"/>
                  <a:gd name="T33" fmla="*/ 21 h 2178"/>
                  <a:gd name="T34" fmla="*/ 709 w 772"/>
                  <a:gd name="T35" fmla="*/ 10 h 2178"/>
                  <a:gd name="T36" fmla="*/ 730 w 772"/>
                  <a:gd name="T37" fmla="*/ 4 h 2178"/>
                  <a:gd name="T38" fmla="*/ 772 w 772"/>
                  <a:gd name="T39" fmla="*/ 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2" h="2178">
                    <a:moveTo>
                      <a:pt x="0" y="2178"/>
                    </a:moveTo>
                    <a:lnTo>
                      <a:pt x="285" y="1092"/>
                    </a:lnTo>
                    <a:lnTo>
                      <a:pt x="337" y="903"/>
                    </a:lnTo>
                    <a:lnTo>
                      <a:pt x="367" y="798"/>
                    </a:lnTo>
                    <a:lnTo>
                      <a:pt x="397" y="700"/>
                    </a:lnTo>
                    <a:lnTo>
                      <a:pt x="445" y="553"/>
                    </a:lnTo>
                    <a:lnTo>
                      <a:pt x="486" y="436"/>
                    </a:lnTo>
                    <a:lnTo>
                      <a:pt x="532" y="313"/>
                    </a:lnTo>
                    <a:lnTo>
                      <a:pt x="571" y="225"/>
                    </a:lnTo>
                    <a:lnTo>
                      <a:pt x="590" y="182"/>
                    </a:lnTo>
                    <a:lnTo>
                      <a:pt x="610" y="142"/>
                    </a:lnTo>
                    <a:lnTo>
                      <a:pt x="621" y="121"/>
                    </a:lnTo>
                    <a:lnTo>
                      <a:pt x="637" y="94"/>
                    </a:lnTo>
                    <a:lnTo>
                      <a:pt x="651" y="73"/>
                    </a:lnTo>
                    <a:lnTo>
                      <a:pt x="666" y="52"/>
                    </a:lnTo>
                    <a:lnTo>
                      <a:pt x="681" y="36"/>
                    </a:lnTo>
                    <a:lnTo>
                      <a:pt x="694" y="21"/>
                    </a:lnTo>
                    <a:lnTo>
                      <a:pt x="709" y="10"/>
                    </a:lnTo>
                    <a:lnTo>
                      <a:pt x="730" y="4"/>
                    </a:lnTo>
                    <a:lnTo>
                      <a:pt x="772" y="0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02324" name="Freeform 4116"/>
              <p:cNvSpPr>
                <a:spLocks/>
              </p:cNvSpPr>
              <p:nvPr/>
            </p:nvSpPr>
            <p:spPr bwMode="auto">
              <a:xfrm>
                <a:off x="1625" y="1682"/>
                <a:ext cx="726" cy="738"/>
              </a:xfrm>
              <a:custGeom>
                <a:avLst/>
                <a:gdLst>
                  <a:gd name="T0" fmla="*/ 0 w 726"/>
                  <a:gd name="T1" fmla="*/ 0 h 738"/>
                  <a:gd name="T2" fmla="*/ 33 w 726"/>
                  <a:gd name="T3" fmla="*/ 0 h 738"/>
                  <a:gd name="T4" fmla="*/ 67 w 726"/>
                  <a:gd name="T5" fmla="*/ 0 h 738"/>
                  <a:gd name="T6" fmla="*/ 103 w 726"/>
                  <a:gd name="T7" fmla="*/ 3 h 738"/>
                  <a:gd name="T8" fmla="*/ 145 w 726"/>
                  <a:gd name="T9" fmla="*/ 19 h 738"/>
                  <a:gd name="T10" fmla="*/ 189 w 726"/>
                  <a:gd name="T11" fmla="*/ 57 h 738"/>
                  <a:gd name="T12" fmla="*/ 231 w 726"/>
                  <a:gd name="T13" fmla="*/ 96 h 738"/>
                  <a:gd name="T14" fmla="*/ 276 w 726"/>
                  <a:gd name="T15" fmla="*/ 141 h 738"/>
                  <a:gd name="T16" fmla="*/ 310 w 726"/>
                  <a:gd name="T17" fmla="*/ 178 h 738"/>
                  <a:gd name="T18" fmla="*/ 357 w 726"/>
                  <a:gd name="T19" fmla="*/ 232 h 738"/>
                  <a:gd name="T20" fmla="*/ 420 w 726"/>
                  <a:gd name="T21" fmla="*/ 318 h 738"/>
                  <a:gd name="T22" fmla="*/ 480 w 726"/>
                  <a:gd name="T23" fmla="*/ 397 h 738"/>
                  <a:gd name="T24" fmla="*/ 609 w 726"/>
                  <a:gd name="T25" fmla="*/ 574 h 738"/>
                  <a:gd name="T26" fmla="*/ 726 w 726"/>
                  <a:gd name="T27" fmla="*/ 738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6" h="738">
                    <a:moveTo>
                      <a:pt x="0" y="0"/>
                    </a:moveTo>
                    <a:lnTo>
                      <a:pt x="33" y="0"/>
                    </a:lnTo>
                    <a:lnTo>
                      <a:pt x="67" y="0"/>
                    </a:lnTo>
                    <a:lnTo>
                      <a:pt x="103" y="3"/>
                    </a:lnTo>
                    <a:lnTo>
                      <a:pt x="145" y="19"/>
                    </a:lnTo>
                    <a:lnTo>
                      <a:pt x="189" y="57"/>
                    </a:lnTo>
                    <a:lnTo>
                      <a:pt x="231" y="96"/>
                    </a:lnTo>
                    <a:lnTo>
                      <a:pt x="276" y="141"/>
                    </a:lnTo>
                    <a:lnTo>
                      <a:pt x="310" y="178"/>
                    </a:lnTo>
                    <a:lnTo>
                      <a:pt x="357" y="232"/>
                    </a:lnTo>
                    <a:lnTo>
                      <a:pt x="420" y="318"/>
                    </a:lnTo>
                    <a:lnTo>
                      <a:pt x="480" y="397"/>
                    </a:lnTo>
                    <a:lnTo>
                      <a:pt x="609" y="574"/>
                    </a:lnTo>
                    <a:lnTo>
                      <a:pt x="726" y="73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02325" name="Line 4117"/>
              <p:cNvSpPr>
                <a:spLocks noChangeShapeType="1"/>
              </p:cNvSpPr>
              <p:nvPr/>
            </p:nvSpPr>
            <p:spPr bwMode="auto">
              <a:xfrm flipH="1">
                <a:off x="901" y="2402"/>
                <a:ext cx="1445" cy="144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326" name="Line 4118"/>
              <p:cNvSpPr>
                <a:spLocks noChangeShapeType="1"/>
              </p:cNvSpPr>
              <p:nvPr/>
            </p:nvSpPr>
            <p:spPr bwMode="auto">
              <a:xfrm>
                <a:off x="4144" y="2401"/>
                <a:ext cx="105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327" name="Freeform 4119"/>
              <p:cNvSpPr>
                <a:spLocks/>
              </p:cNvSpPr>
              <p:nvPr/>
            </p:nvSpPr>
            <p:spPr bwMode="auto">
              <a:xfrm>
                <a:off x="883" y="3847"/>
                <a:ext cx="2869" cy="1"/>
              </a:xfrm>
              <a:custGeom>
                <a:avLst/>
                <a:gdLst>
                  <a:gd name="T0" fmla="*/ 0 w 2869"/>
                  <a:gd name="T1" fmla="*/ 0 h 1"/>
                  <a:gd name="T2" fmla="*/ 2869 w 2869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69" h="1">
                    <a:moveTo>
                      <a:pt x="0" y="0"/>
                    </a:moveTo>
                    <a:lnTo>
                      <a:pt x="2869" y="1"/>
                    </a:ln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328" name="Freeform 4120"/>
              <p:cNvSpPr>
                <a:spLocks/>
              </p:cNvSpPr>
              <p:nvPr/>
            </p:nvSpPr>
            <p:spPr bwMode="auto">
              <a:xfrm>
                <a:off x="3741" y="1476"/>
                <a:ext cx="1469" cy="2367"/>
              </a:xfrm>
              <a:custGeom>
                <a:avLst/>
                <a:gdLst>
                  <a:gd name="T0" fmla="*/ 0 w 1469"/>
                  <a:gd name="T1" fmla="*/ 2367 h 2367"/>
                  <a:gd name="T2" fmla="*/ 681 w 1469"/>
                  <a:gd name="T3" fmla="*/ 240 h 2367"/>
                  <a:gd name="T4" fmla="*/ 1469 w 1469"/>
                  <a:gd name="T5" fmla="*/ 924 h 2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9" h="2367">
                    <a:moveTo>
                      <a:pt x="0" y="2367"/>
                    </a:moveTo>
                    <a:cubicBezTo>
                      <a:pt x="113" y="2013"/>
                      <a:pt x="436" y="480"/>
                      <a:pt x="681" y="240"/>
                    </a:cubicBezTo>
                    <a:cubicBezTo>
                      <a:pt x="926" y="0"/>
                      <a:pt x="1305" y="782"/>
                      <a:pt x="1469" y="924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02348" name="Group 4140"/>
          <p:cNvGrpSpPr>
            <a:grpSpLocks/>
          </p:cNvGrpSpPr>
          <p:nvPr/>
        </p:nvGrpSpPr>
        <p:grpSpPr bwMode="auto">
          <a:xfrm>
            <a:off x="1938338" y="1096963"/>
            <a:ext cx="6818312" cy="4149725"/>
            <a:chOff x="1221" y="691"/>
            <a:chExt cx="4295" cy="2614"/>
          </a:xfrm>
        </p:grpSpPr>
        <p:sp>
          <p:nvSpPr>
            <p:cNvPr id="2402349" name="Text Box 4141"/>
            <p:cNvSpPr txBox="1">
              <a:spLocks noChangeArrowheads="1"/>
            </p:cNvSpPr>
            <p:nvPr/>
          </p:nvSpPr>
          <p:spPr bwMode="auto">
            <a:xfrm>
              <a:off x="1221" y="2977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0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grpSp>
          <p:nvGrpSpPr>
            <p:cNvPr id="2402350" name="Group 4142"/>
            <p:cNvGrpSpPr>
              <a:grpSpLocks/>
            </p:cNvGrpSpPr>
            <p:nvPr/>
          </p:nvGrpSpPr>
          <p:grpSpPr bwMode="auto">
            <a:xfrm>
              <a:off x="1556" y="691"/>
              <a:ext cx="3960" cy="2614"/>
              <a:chOff x="1556" y="691"/>
              <a:chExt cx="3960" cy="2614"/>
            </a:xfrm>
          </p:grpSpPr>
          <p:sp>
            <p:nvSpPr>
              <p:cNvPr id="2402351" name="Line 4143"/>
              <p:cNvSpPr>
                <a:spLocks noChangeShapeType="1"/>
              </p:cNvSpPr>
              <p:nvPr/>
            </p:nvSpPr>
            <p:spPr bwMode="auto">
              <a:xfrm>
                <a:off x="1611" y="3130"/>
                <a:ext cx="369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352" name="Text Box 4144"/>
              <p:cNvSpPr txBox="1">
                <a:spLocks noChangeArrowheads="1"/>
              </p:cNvSpPr>
              <p:nvPr/>
            </p:nvSpPr>
            <p:spPr bwMode="auto">
              <a:xfrm>
                <a:off x="1556" y="691"/>
                <a:ext cx="4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</a:rPr>
                  <a:t>z</a:t>
                </a:r>
                <a:r>
                  <a:rPr lang="en-US" altLang="zh-CN" sz="1800" b="1" i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402353" name="Text Box 4145"/>
              <p:cNvSpPr txBox="1">
                <a:spLocks noChangeArrowheads="1"/>
              </p:cNvSpPr>
              <p:nvPr/>
            </p:nvSpPr>
            <p:spPr bwMode="auto">
              <a:xfrm>
                <a:off x="5294" y="3074"/>
                <a:ext cx="22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r"/>
                <a:r>
                  <a:rPr lang="en-US" altLang="zh-CN" sz="1800" b="1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402354" name="Line 4146"/>
              <p:cNvSpPr>
                <a:spLocks noChangeShapeType="1"/>
              </p:cNvSpPr>
              <p:nvPr/>
            </p:nvSpPr>
            <p:spPr bwMode="auto">
              <a:xfrm flipV="1">
                <a:off x="1614" y="763"/>
                <a:ext cx="0" cy="2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02355" name="Group 4147"/>
          <p:cNvGrpSpPr>
            <a:grpSpLocks/>
          </p:cNvGrpSpPr>
          <p:nvPr/>
        </p:nvGrpSpPr>
        <p:grpSpPr bwMode="auto">
          <a:xfrm>
            <a:off x="417513" y="4945063"/>
            <a:ext cx="2160587" cy="1833562"/>
            <a:chOff x="263" y="3115"/>
            <a:chExt cx="1361" cy="1155"/>
          </a:xfrm>
        </p:grpSpPr>
        <p:sp>
          <p:nvSpPr>
            <p:cNvPr id="2402356" name="Text Box 4148"/>
            <p:cNvSpPr txBox="1">
              <a:spLocks noChangeArrowheads="1"/>
            </p:cNvSpPr>
            <p:nvPr/>
          </p:nvSpPr>
          <p:spPr bwMode="auto">
            <a:xfrm>
              <a:off x="263" y="3976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402357" name="Line 4149"/>
            <p:cNvSpPr>
              <a:spLocks noChangeShapeType="1"/>
            </p:cNvSpPr>
            <p:nvPr/>
          </p:nvSpPr>
          <p:spPr bwMode="auto">
            <a:xfrm flipH="1">
              <a:off x="469" y="3115"/>
              <a:ext cx="1155" cy="1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2359" name="AutoShape 4151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0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40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40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40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40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0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0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0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2309" grpId="0" autoUpdateAnimBg="0"/>
      <p:bldP spid="24023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546" name="Rectangle 1026"/>
          <p:cNvSpPr>
            <a:spLocks noChangeArrowheads="1"/>
          </p:cNvSpPr>
          <p:nvPr/>
        </p:nvSpPr>
        <p:spPr bwMode="auto">
          <a:xfrm>
            <a:off x="427038" y="228600"/>
            <a:ext cx="874712" cy="466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2.</a:t>
            </a:r>
            <a:endParaRPr lang="en-US" altLang="zh-CN" sz="4400" b="1" i="0">
              <a:solidFill>
                <a:srgbClr val="FF0000"/>
              </a:solidFill>
            </a:endParaRPr>
          </a:p>
        </p:txBody>
      </p:sp>
      <p:grpSp>
        <p:nvGrpSpPr>
          <p:cNvPr id="2412547" name="Group 1027"/>
          <p:cNvGrpSpPr>
            <a:grpSpLocks/>
          </p:cNvGrpSpPr>
          <p:nvPr/>
        </p:nvGrpSpPr>
        <p:grpSpPr bwMode="auto">
          <a:xfrm>
            <a:off x="6543675" y="3133725"/>
            <a:ext cx="1709738" cy="681038"/>
            <a:chOff x="4122" y="1974"/>
            <a:chExt cx="1077" cy="429"/>
          </a:xfrm>
        </p:grpSpPr>
        <p:sp>
          <p:nvSpPr>
            <p:cNvPr id="2412548" name="Freeform 1028"/>
            <p:cNvSpPr>
              <a:spLocks/>
            </p:cNvSpPr>
            <p:nvPr/>
          </p:nvSpPr>
          <p:spPr bwMode="auto">
            <a:xfrm>
              <a:off x="4125" y="1974"/>
              <a:ext cx="1065" cy="429"/>
            </a:xfrm>
            <a:custGeom>
              <a:avLst/>
              <a:gdLst>
                <a:gd name="T0" fmla="*/ 1065 w 1065"/>
                <a:gd name="T1" fmla="*/ 420 h 429"/>
                <a:gd name="T2" fmla="*/ 158 w 1065"/>
                <a:gd name="T3" fmla="*/ 0 h 429"/>
                <a:gd name="T4" fmla="*/ 114 w 1065"/>
                <a:gd name="T5" fmla="*/ 114 h 429"/>
                <a:gd name="T6" fmla="*/ 21 w 1065"/>
                <a:gd name="T7" fmla="*/ 354 h 429"/>
                <a:gd name="T8" fmla="*/ 0 w 1065"/>
                <a:gd name="T9" fmla="*/ 429 h 429"/>
                <a:gd name="T10" fmla="*/ 1065 w 1065"/>
                <a:gd name="T11" fmla="*/ 42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5" h="429">
                  <a:moveTo>
                    <a:pt x="1065" y="420"/>
                  </a:moveTo>
                  <a:lnTo>
                    <a:pt x="158" y="0"/>
                  </a:lnTo>
                  <a:lnTo>
                    <a:pt x="114" y="114"/>
                  </a:lnTo>
                  <a:lnTo>
                    <a:pt x="21" y="354"/>
                  </a:lnTo>
                  <a:lnTo>
                    <a:pt x="0" y="429"/>
                  </a:lnTo>
                  <a:lnTo>
                    <a:pt x="1065" y="420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2549" name="Freeform 1029"/>
            <p:cNvSpPr>
              <a:spLocks/>
            </p:cNvSpPr>
            <p:nvPr/>
          </p:nvSpPr>
          <p:spPr bwMode="auto">
            <a:xfrm>
              <a:off x="4122" y="2397"/>
              <a:ext cx="1077" cy="3"/>
            </a:xfrm>
            <a:custGeom>
              <a:avLst/>
              <a:gdLst>
                <a:gd name="T0" fmla="*/ 0 w 1077"/>
                <a:gd name="T1" fmla="*/ 0 h 3"/>
                <a:gd name="T2" fmla="*/ 1077 w 1077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77" h="3">
                  <a:moveTo>
                    <a:pt x="0" y="0"/>
                  </a:moveTo>
                  <a:lnTo>
                    <a:pt x="1077" y="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12576" name="Group 1056"/>
          <p:cNvGrpSpPr>
            <a:grpSpLocks/>
          </p:cNvGrpSpPr>
          <p:nvPr/>
        </p:nvGrpSpPr>
        <p:grpSpPr bwMode="auto">
          <a:xfrm>
            <a:off x="1400175" y="3514725"/>
            <a:ext cx="5143500" cy="2609850"/>
            <a:chOff x="882" y="2214"/>
            <a:chExt cx="3240" cy="1644"/>
          </a:xfrm>
        </p:grpSpPr>
        <p:sp>
          <p:nvSpPr>
            <p:cNvPr id="2412577" name="Freeform 1057"/>
            <p:cNvSpPr>
              <a:spLocks/>
            </p:cNvSpPr>
            <p:nvPr/>
          </p:nvSpPr>
          <p:spPr bwMode="auto">
            <a:xfrm>
              <a:off x="2295" y="2400"/>
              <a:ext cx="1827" cy="3"/>
            </a:xfrm>
            <a:custGeom>
              <a:avLst/>
              <a:gdLst>
                <a:gd name="T0" fmla="*/ 1827 w 1827"/>
                <a:gd name="T1" fmla="*/ 0 h 3"/>
                <a:gd name="T2" fmla="*/ 0 w 1827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27" h="3">
                  <a:moveTo>
                    <a:pt x="1827" y="0"/>
                  </a:moveTo>
                  <a:lnTo>
                    <a:pt x="0" y="3"/>
                  </a:lnTo>
                </a:path>
              </a:pathLst>
            </a:custGeom>
            <a:noFill/>
            <a:ln w="28575" cap="flat">
              <a:solidFill>
                <a:srgbClr val="FF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2578" name="Freeform 1058"/>
            <p:cNvSpPr>
              <a:spLocks/>
            </p:cNvSpPr>
            <p:nvPr/>
          </p:nvSpPr>
          <p:spPr bwMode="auto">
            <a:xfrm>
              <a:off x="882" y="2405"/>
              <a:ext cx="1421" cy="1453"/>
            </a:xfrm>
            <a:custGeom>
              <a:avLst/>
              <a:gdLst>
                <a:gd name="T0" fmla="*/ 0 w 1421"/>
                <a:gd name="T1" fmla="*/ 1453 h 1453"/>
                <a:gd name="T2" fmla="*/ 1421 w 1421"/>
                <a:gd name="T3" fmla="*/ 0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1" h="1453">
                  <a:moveTo>
                    <a:pt x="0" y="1453"/>
                  </a:moveTo>
                  <a:lnTo>
                    <a:pt x="1421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2579" name="Freeform 1059"/>
            <p:cNvSpPr>
              <a:spLocks/>
            </p:cNvSpPr>
            <p:nvPr/>
          </p:nvSpPr>
          <p:spPr bwMode="auto">
            <a:xfrm>
              <a:off x="2204" y="2214"/>
              <a:ext cx="102" cy="188"/>
            </a:xfrm>
            <a:custGeom>
              <a:avLst/>
              <a:gdLst>
                <a:gd name="T0" fmla="*/ 0 w 102"/>
                <a:gd name="T1" fmla="*/ 0 h 188"/>
                <a:gd name="T2" fmla="*/ 102 w 102"/>
                <a:gd name="T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" h="188">
                  <a:moveTo>
                    <a:pt x="0" y="0"/>
                  </a:moveTo>
                  <a:cubicBezTo>
                    <a:pt x="17" y="31"/>
                    <a:pt x="81" y="149"/>
                    <a:pt x="102" y="18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2550" name="Rectangle 1030"/>
          <p:cNvSpPr>
            <a:spLocks noChangeArrowheads="1"/>
          </p:cNvSpPr>
          <p:nvPr/>
        </p:nvSpPr>
        <p:spPr bwMode="auto">
          <a:xfrm>
            <a:off x="2209800" y="2362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12551" name="Rectangle 1031"/>
          <p:cNvSpPr>
            <a:spLocks noChangeArrowheads="1"/>
          </p:cNvSpPr>
          <p:nvPr/>
        </p:nvSpPr>
        <p:spPr bwMode="auto">
          <a:xfrm>
            <a:off x="990600" y="5867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412552" name="Object 1032"/>
          <p:cNvGraphicFramePr>
            <a:graphicFrameLocks noChangeAspect="1"/>
          </p:cNvGraphicFramePr>
          <p:nvPr/>
        </p:nvGraphicFramePr>
        <p:xfrm>
          <a:off x="2794000" y="2200275"/>
          <a:ext cx="14382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601" name="公式" r:id="rId4" imgW="711000" imgH="203040" progId="Equation.3">
                  <p:embed/>
                </p:oleObj>
              </mc:Choice>
              <mc:Fallback>
                <p:oleObj name="公式" r:id="rId4" imgW="711000" imgH="2030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200275"/>
                        <a:ext cx="14382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2553" name="Text Box 1033"/>
          <p:cNvSpPr txBox="1">
            <a:spLocks noChangeArrowheads="1"/>
          </p:cNvSpPr>
          <p:nvPr/>
        </p:nvSpPr>
        <p:spPr bwMode="auto">
          <a:xfrm>
            <a:off x="6232525" y="879475"/>
            <a:ext cx="1122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rgbClr val="669900"/>
                </a:solidFill>
              </a:rPr>
              <a:t>2</a:t>
            </a:r>
            <a:r>
              <a:rPr lang="en-US" altLang="zh-CN" b="1">
                <a:solidFill>
                  <a:srgbClr val="669900"/>
                </a:solidFill>
              </a:rPr>
              <a:t>x+y=</a:t>
            </a:r>
            <a:r>
              <a:rPr lang="en-US" altLang="zh-CN" b="1" i="0">
                <a:solidFill>
                  <a:srgbClr val="669900"/>
                </a:solidFill>
              </a:rPr>
              <a:t>4</a:t>
            </a:r>
            <a:endParaRPr lang="en-US" altLang="zh-CN" i="0">
              <a:solidFill>
                <a:srgbClr val="669900"/>
              </a:solidFill>
            </a:endParaRPr>
          </a:p>
        </p:txBody>
      </p:sp>
      <p:graphicFrame>
        <p:nvGraphicFramePr>
          <p:cNvPr id="2412554" name="Object 1034"/>
          <p:cNvGraphicFramePr>
            <a:graphicFrameLocks noChangeAspect="1"/>
          </p:cNvGraphicFramePr>
          <p:nvPr/>
        </p:nvGraphicFramePr>
        <p:xfrm>
          <a:off x="904875" y="271463"/>
          <a:ext cx="82391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602" name="公式" r:id="rId6" imgW="4330440" imgH="228600" progId="Equation.3">
                  <p:embed/>
                </p:oleObj>
              </mc:Choice>
              <mc:Fallback>
                <p:oleObj name="公式" r:id="rId6" imgW="4330440" imgH="2286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71463"/>
                        <a:ext cx="82391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2555" name="Rectangle 1035"/>
          <p:cNvSpPr>
            <a:spLocks noGrp="1" noChangeArrowheads="1"/>
          </p:cNvSpPr>
          <p:nvPr>
            <p:ph type="title" idx="4294967295"/>
          </p:nvPr>
        </p:nvSpPr>
        <p:spPr>
          <a:xfrm>
            <a:off x="561975" y="5246688"/>
            <a:ext cx="123825" cy="258762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2412569" name="Group 1049"/>
          <p:cNvGrpSpPr>
            <a:grpSpLocks/>
          </p:cNvGrpSpPr>
          <p:nvPr/>
        </p:nvGrpSpPr>
        <p:grpSpPr bwMode="auto">
          <a:xfrm>
            <a:off x="1400175" y="2655888"/>
            <a:ext cx="3400425" cy="3482975"/>
            <a:chOff x="882" y="1673"/>
            <a:chExt cx="2142" cy="2194"/>
          </a:xfrm>
        </p:grpSpPr>
        <p:sp>
          <p:nvSpPr>
            <p:cNvPr id="2412570" name="Freeform 1050"/>
            <p:cNvSpPr>
              <a:spLocks/>
            </p:cNvSpPr>
            <p:nvPr/>
          </p:nvSpPr>
          <p:spPr bwMode="auto">
            <a:xfrm>
              <a:off x="1641" y="1673"/>
              <a:ext cx="1383" cy="4"/>
            </a:xfrm>
            <a:custGeom>
              <a:avLst/>
              <a:gdLst>
                <a:gd name="T0" fmla="*/ 0 w 1383"/>
                <a:gd name="T1" fmla="*/ 0 h 4"/>
                <a:gd name="T2" fmla="*/ 1383 w 1383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3" h="4">
                  <a:moveTo>
                    <a:pt x="0" y="0"/>
                  </a:moveTo>
                  <a:lnTo>
                    <a:pt x="1383" y="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12571" name="Group 1051"/>
            <p:cNvGrpSpPr>
              <a:grpSpLocks/>
            </p:cNvGrpSpPr>
            <p:nvPr/>
          </p:nvGrpSpPr>
          <p:grpSpPr bwMode="auto">
            <a:xfrm>
              <a:off x="882" y="1674"/>
              <a:ext cx="2109" cy="2193"/>
              <a:chOff x="882" y="1674"/>
              <a:chExt cx="2109" cy="2193"/>
            </a:xfrm>
          </p:grpSpPr>
          <p:sp>
            <p:nvSpPr>
              <p:cNvPr id="2412572" name="Freeform 1052"/>
              <p:cNvSpPr>
                <a:spLocks/>
              </p:cNvSpPr>
              <p:nvPr/>
            </p:nvSpPr>
            <p:spPr bwMode="auto">
              <a:xfrm>
                <a:off x="885" y="1676"/>
                <a:ext cx="2106" cy="2187"/>
              </a:xfrm>
              <a:custGeom>
                <a:avLst/>
                <a:gdLst>
                  <a:gd name="T0" fmla="*/ 0 w 2106"/>
                  <a:gd name="T1" fmla="*/ 2187 h 2187"/>
                  <a:gd name="T2" fmla="*/ 381 w 2106"/>
                  <a:gd name="T3" fmla="*/ 1768 h 2187"/>
                  <a:gd name="T4" fmla="*/ 594 w 2106"/>
                  <a:gd name="T5" fmla="*/ 1515 h 2187"/>
                  <a:gd name="T6" fmla="*/ 948 w 2106"/>
                  <a:gd name="T7" fmla="*/ 1066 h 2187"/>
                  <a:gd name="T8" fmla="*/ 1308 w 2106"/>
                  <a:gd name="T9" fmla="*/ 640 h 2187"/>
                  <a:gd name="T10" fmla="*/ 1515 w 2106"/>
                  <a:gd name="T11" fmla="*/ 388 h 2187"/>
                  <a:gd name="T12" fmla="*/ 1633 w 2106"/>
                  <a:gd name="T13" fmla="*/ 279 h 2187"/>
                  <a:gd name="T14" fmla="*/ 1740 w 2106"/>
                  <a:gd name="T15" fmla="*/ 194 h 2187"/>
                  <a:gd name="T16" fmla="*/ 1870 w 2106"/>
                  <a:gd name="T17" fmla="*/ 109 h 2187"/>
                  <a:gd name="T18" fmla="*/ 2006 w 2106"/>
                  <a:gd name="T19" fmla="*/ 40 h 2187"/>
                  <a:gd name="T20" fmla="*/ 2106 w 2106"/>
                  <a:gd name="T21" fmla="*/ 4 h 2187"/>
                  <a:gd name="T22" fmla="*/ 732 w 2106"/>
                  <a:gd name="T23" fmla="*/ 0 h 2187"/>
                  <a:gd name="T24" fmla="*/ 671 w 2106"/>
                  <a:gd name="T25" fmla="*/ 48 h 2187"/>
                  <a:gd name="T26" fmla="*/ 614 w 2106"/>
                  <a:gd name="T27" fmla="*/ 135 h 2187"/>
                  <a:gd name="T28" fmla="*/ 557 w 2106"/>
                  <a:gd name="T29" fmla="*/ 255 h 2187"/>
                  <a:gd name="T30" fmla="*/ 402 w 2106"/>
                  <a:gd name="T31" fmla="*/ 696 h 2187"/>
                  <a:gd name="T32" fmla="*/ 299 w 2106"/>
                  <a:gd name="T33" fmla="*/ 1056 h 2187"/>
                  <a:gd name="T34" fmla="*/ 225 w 2106"/>
                  <a:gd name="T35" fmla="*/ 1314 h 2187"/>
                  <a:gd name="T36" fmla="*/ 115 w 2106"/>
                  <a:gd name="T37" fmla="*/ 1770 h 2187"/>
                  <a:gd name="T38" fmla="*/ 0 w 2106"/>
                  <a:gd name="T39" fmla="*/ 2187 h 2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06" h="2187">
                    <a:moveTo>
                      <a:pt x="0" y="2187"/>
                    </a:moveTo>
                    <a:lnTo>
                      <a:pt x="381" y="1768"/>
                    </a:lnTo>
                    <a:lnTo>
                      <a:pt x="594" y="1515"/>
                    </a:lnTo>
                    <a:lnTo>
                      <a:pt x="948" y="1066"/>
                    </a:lnTo>
                    <a:lnTo>
                      <a:pt x="1308" y="640"/>
                    </a:lnTo>
                    <a:lnTo>
                      <a:pt x="1515" y="388"/>
                    </a:lnTo>
                    <a:lnTo>
                      <a:pt x="1633" y="279"/>
                    </a:lnTo>
                    <a:lnTo>
                      <a:pt x="1740" y="194"/>
                    </a:lnTo>
                    <a:lnTo>
                      <a:pt x="1870" y="109"/>
                    </a:lnTo>
                    <a:lnTo>
                      <a:pt x="2006" y="40"/>
                    </a:lnTo>
                    <a:lnTo>
                      <a:pt x="2106" y="4"/>
                    </a:lnTo>
                    <a:lnTo>
                      <a:pt x="732" y="0"/>
                    </a:lnTo>
                    <a:lnTo>
                      <a:pt x="671" y="48"/>
                    </a:lnTo>
                    <a:lnTo>
                      <a:pt x="614" y="135"/>
                    </a:lnTo>
                    <a:lnTo>
                      <a:pt x="557" y="255"/>
                    </a:lnTo>
                    <a:lnTo>
                      <a:pt x="402" y="696"/>
                    </a:lnTo>
                    <a:lnTo>
                      <a:pt x="299" y="1056"/>
                    </a:lnTo>
                    <a:lnTo>
                      <a:pt x="225" y="1314"/>
                    </a:lnTo>
                    <a:lnTo>
                      <a:pt x="115" y="1770"/>
                    </a:lnTo>
                    <a:lnTo>
                      <a:pt x="0" y="218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2573" name="Freeform 1053"/>
              <p:cNvSpPr>
                <a:spLocks/>
              </p:cNvSpPr>
              <p:nvPr/>
            </p:nvSpPr>
            <p:spPr bwMode="auto">
              <a:xfrm>
                <a:off x="882" y="1674"/>
                <a:ext cx="783" cy="2193"/>
              </a:xfrm>
              <a:custGeom>
                <a:avLst/>
                <a:gdLst>
                  <a:gd name="T0" fmla="*/ 0 w 783"/>
                  <a:gd name="T1" fmla="*/ 2193 h 2193"/>
                  <a:gd name="T2" fmla="*/ 287 w 783"/>
                  <a:gd name="T3" fmla="*/ 1094 h 2193"/>
                  <a:gd name="T4" fmla="*/ 339 w 783"/>
                  <a:gd name="T5" fmla="*/ 905 h 2193"/>
                  <a:gd name="T6" fmla="*/ 369 w 783"/>
                  <a:gd name="T7" fmla="*/ 800 h 2193"/>
                  <a:gd name="T8" fmla="*/ 399 w 783"/>
                  <a:gd name="T9" fmla="*/ 702 h 2193"/>
                  <a:gd name="T10" fmla="*/ 447 w 783"/>
                  <a:gd name="T11" fmla="*/ 555 h 2193"/>
                  <a:gd name="T12" fmla="*/ 488 w 783"/>
                  <a:gd name="T13" fmla="*/ 438 h 2193"/>
                  <a:gd name="T14" fmla="*/ 534 w 783"/>
                  <a:gd name="T15" fmla="*/ 315 h 2193"/>
                  <a:gd name="T16" fmla="*/ 581 w 783"/>
                  <a:gd name="T17" fmla="*/ 212 h 2193"/>
                  <a:gd name="T18" fmla="*/ 615 w 783"/>
                  <a:gd name="T19" fmla="*/ 138 h 2193"/>
                  <a:gd name="T20" fmla="*/ 630 w 783"/>
                  <a:gd name="T21" fmla="*/ 108 h 2193"/>
                  <a:gd name="T22" fmla="*/ 651 w 783"/>
                  <a:gd name="T23" fmla="*/ 66 h 2193"/>
                  <a:gd name="T24" fmla="*/ 672 w 783"/>
                  <a:gd name="T25" fmla="*/ 38 h 2193"/>
                  <a:gd name="T26" fmla="*/ 698 w 783"/>
                  <a:gd name="T27" fmla="*/ 14 h 2193"/>
                  <a:gd name="T28" fmla="*/ 723 w 783"/>
                  <a:gd name="T29" fmla="*/ 3 h 2193"/>
                  <a:gd name="T30" fmla="*/ 752 w 783"/>
                  <a:gd name="T31" fmla="*/ 0 h 2193"/>
                  <a:gd name="T32" fmla="*/ 783 w 783"/>
                  <a:gd name="T33" fmla="*/ 2 h 2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3" h="2193">
                    <a:moveTo>
                      <a:pt x="0" y="2193"/>
                    </a:moveTo>
                    <a:lnTo>
                      <a:pt x="287" y="1094"/>
                    </a:lnTo>
                    <a:lnTo>
                      <a:pt x="339" y="905"/>
                    </a:lnTo>
                    <a:lnTo>
                      <a:pt x="369" y="800"/>
                    </a:lnTo>
                    <a:lnTo>
                      <a:pt x="399" y="702"/>
                    </a:lnTo>
                    <a:lnTo>
                      <a:pt x="447" y="555"/>
                    </a:lnTo>
                    <a:lnTo>
                      <a:pt x="488" y="438"/>
                    </a:lnTo>
                    <a:lnTo>
                      <a:pt x="534" y="315"/>
                    </a:lnTo>
                    <a:lnTo>
                      <a:pt x="581" y="212"/>
                    </a:lnTo>
                    <a:lnTo>
                      <a:pt x="615" y="138"/>
                    </a:lnTo>
                    <a:lnTo>
                      <a:pt x="630" y="108"/>
                    </a:lnTo>
                    <a:lnTo>
                      <a:pt x="651" y="66"/>
                    </a:lnTo>
                    <a:lnTo>
                      <a:pt x="672" y="38"/>
                    </a:lnTo>
                    <a:lnTo>
                      <a:pt x="698" y="14"/>
                    </a:lnTo>
                    <a:lnTo>
                      <a:pt x="723" y="3"/>
                    </a:lnTo>
                    <a:lnTo>
                      <a:pt x="752" y="0"/>
                    </a:lnTo>
                    <a:lnTo>
                      <a:pt x="783" y="2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12574" name="Freeform 1054"/>
              <p:cNvSpPr>
                <a:spLocks/>
              </p:cNvSpPr>
              <p:nvPr/>
            </p:nvSpPr>
            <p:spPr bwMode="auto">
              <a:xfrm>
                <a:off x="1646" y="1679"/>
                <a:ext cx="554" cy="535"/>
              </a:xfrm>
              <a:custGeom>
                <a:avLst/>
                <a:gdLst>
                  <a:gd name="T0" fmla="*/ 0 w 554"/>
                  <a:gd name="T1" fmla="*/ 0 h 535"/>
                  <a:gd name="T2" fmla="*/ 51 w 554"/>
                  <a:gd name="T3" fmla="*/ 3 h 535"/>
                  <a:gd name="T4" fmla="*/ 85 w 554"/>
                  <a:gd name="T5" fmla="*/ 10 h 535"/>
                  <a:gd name="T6" fmla="*/ 124 w 554"/>
                  <a:gd name="T7" fmla="*/ 22 h 535"/>
                  <a:gd name="T8" fmla="*/ 168 w 554"/>
                  <a:gd name="T9" fmla="*/ 60 h 535"/>
                  <a:gd name="T10" fmla="*/ 210 w 554"/>
                  <a:gd name="T11" fmla="*/ 99 h 535"/>
                  <a:gd name="T12" fmla="*/ 255 w 554"/>
                  <a:gd name="T13" fmla="*/ 144 h 535"/>
                  <a:gd name="T14" fmla="*/ 289 w 554"/>
                  <a:gd name="T15" fmla="*/ 181 h 535"/>
                  <a:gd name="T16" fmla="*/ 336 w 554"/>
                  <a:gd name="T17" fmla="*/ 235 h 535"/>
                  <a:gd name="T18" fmla="*/ 399 w 554"/>
                  <a:gd name="T19" fmla="*/ 321 h 535"/>
                  <a:gd name="T20" fmla="*/ 459 w 554"/>
                  <a:gd name="T21" fmla="*/ 400 h 535"/>
                  <a:gd name="T22" fmla="*/ 554 w 554"/>
                  <a:gd name="T23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4" h="535">
                    <a:moveTo>
                      <a:pt x="0" y="0"/>
                    </a:moveTo>
                    <a:lnTo>
                      <a:pt x="51" y="3"/>
                    </a:lnTo>
                    <a:lnTo>
                      <a:pt x="85" y="10"/>
                    </a:lnTo>
                    <a:lnTo>
                      <a:pt x="124" y="22"/>
                    </a:lnTo>
                    <a:lnTo>
                      <a:pt x="168" y="60"/>
                    </a:lnTo>
                    <a:lnTo>
                      <a:pt x="210" y="99"/>
                    </a:lnTo>
                    <a:lnTo>
                      <a:pt x="255" y="144"/>
                    </a:lnTo>
                    <a:lnTo>
                      <a:pt x="289" y="181"/>
                    </a:lnTo>
                    <a:lnTo>
                      <a:pt x="336" y="235"/>
                    </a:lnTo>
                    <a:lnTo>
                      <a:pt x="399" y="321"/>
                    </a:lnTo>
                    <a:lnTo>
                      <a:pt x="459" y="400"/>
                    </a:lnTo>
                    <a:lnTo>
                      <a:pt x="554" y="535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412575" name="Line 1055"/>
          <p:cNvSpPr>
            <a:spLocks noChangeShapeType="1"/>
          </p:cNvSpPr>
          <p:nvPr/>
        </p:nvSpPr>
        <p:spPr bwMode="auto">
          <a:xfrm flipV="1">
            <a:off x="5916613" y="3841750"/>
            <a:ext cx="2316162" cy="2298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2580" name="Freeform 1060"/>
          <p:cNvSpPr>
            <a:spLocks/>
          </p:cNvSpPr>
          <p:nvPr/>
        </p:nvSpPr>
        <p:spPr bwMode="auto">
          <a:xfrm>
            <a:off x="1327150" y="981075"/>
            <a:ext cx="6926263" cy="5181600"/>
          </a:xfrm>
          <a:custGeom>
            <a:avLst/>
            <a:gdLst>
              <a:gd name="T0" fmla="*/ 18 w 4363"/>
              <a:gd name="T1" fmla="*/ 3246 h 3264"/>
              <a:gd name="T2" fmla="*/ 4363 w 4363"/>
              <a:gd name="T3" fmla="*/ 1800 h 3264"/>
              <a:gd name="T4" fmla="*/ 4363 w 4363"/>
              <a:gd name="T5" fmla="*/ 0 h 3264"/>
              <a:gd name="T6" fmla="*/ 0 w 4363"/>
              <a:gd name="T7" fmla="*/ 1664 h 3264"/>
              <a:gd name="T8" fmla="*/ 0 w 4363"/>
              <a:gd name="T9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3264">
                <a:moveTo>
                  <a:pt x="18" y="3246"/>
                </a:moveTo>
                <a:lnTo>
                  <a:pt x="4363" y="1800"/>
                </a:lnTo>
                <a:lnTo>
                  <a:pt x="4363" y="0"/>
                </a:lnTo>
                <a:lnTo>
                  <a:pt x="0" y="1664"/>
                </a:lnTo>
                <a:lnTo>
                  <a:pt x="0" y="3264"/>
                </a:lnTo>
              </a:path>
            </a:pathLst>
          </a:custGeom>
          <a:solidFill>
            <a:srgbClr val="00FF00"/>
          </a:solidFill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2581" name="Group 1061"/>
          <p:cNvGrpSpPr>
            <a:grpSpLocks/>
          </p:cNvGrpSpPr>
          <p:nvPr/>
        </p:nvGrpSpPr>
        <p:grpSpPr bwMode="auto">
          <a:xfrm>
            <a:off x="1371600" y="2362200"/>
            <a:ext cx="6883400" cy="3765550"/>
            <a:chOff x="864" y="1488"/>
            <a:chExt cx="4336" cy="2372"/>
          </a:xfrm>
        </p:grpSpPr>
        <p:sp>
          <p:nvSpPr>
            <p:cNvPr id="2412582" name="Freeform 1062"/>
            <p:cNvSpPr>
              <a:spLocks/>
            </p:cNvSpPr>
            <p:nvPr/>
          </p:nvSpPr>
          <p:spPr bwMode="auto">
            <a:xfrm>
              <a:off x="4260" y="1680"/>
              <a:ext cx="912" cy="725"/>
            </a:xfrm>
            <a:custGeom>
              <a:avLst/>
              <a:gdLst>
                <a:gd name="T0" fmla="*/ 0 w 912"/>
                <a:gd name="T1" fmla="*/ 296 h 725"/>
                <a:gd name="T2" fmla="*/ 912 w 912"/>
                <a:gd name="T3" fmla="*/ 725 h 725"/>
                <a:gd name="T4" fmla="*/ 628 w 912"/>
                <a:gd name="T5" fmla="*/ 336 h 725"/>
                <a:gd name="T6" fmla="*/ 503 w 912"/>
                <a:gd name="T7" fmla="*/ 180 h 725"/>
                <a:gd name="T8" fmla="*/ 421 w 912"/>
                <a:gd name="T9" fmla="*/ 89 h 725"/>
                <a:gd name="T10" fmla="*/ 330 w 912"/>
                <a:gd name="T11" fmla="*/ 25 h 725"/>
                <a:gd name="T12" fmla="*/ 244 w 912"/>
                <a:gd name="T13" fmla="*/ 0 h 725"/>
                <a:gd name="T14" fmla="*/ 188 w 912"/>
                <a:gd name="T15" fmla="*/ 16 h 725"/>
                <a:gd name="T16" fmla="*/ 140 w 912"/>
                <a:gd name="T17" fmla="*/ 56 h 725"/>
                <a:gd name="T18" fmla="*/ 68 w 912"/>
                <a:gd name="T19" fmla="*/ 156 h 725"/>
                <a:gd name="T20" fmla="*/ 0 w 912"/>
                <a:gd name="T21" fmla="*/ 296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2" h="725">
                  <a:moveTo>
                    <a:pt x="0" y="296"/>
                  </a:moveTo>
                  <a:lnTo>
                    <a:pt x="912" y="725"/>
                  </a:lnTo>
                  <a:lnTo>
                    <a:pt x="628" y="336"/>
                  </a:lnTo>
                  <a:lnTo>
                    <a:pt x="503" y="180"/>
                  </a:lnTo>
                  <a:lnTo>
                    <a:pt x="421" y="89"/>
                  </a:lnTo>
                  <a:lnTo>
                    <a:pt x="330" y="25"/>
                  </a:lnTo>
                  <a:lnTo>
                    <a:pt x="244" y="0"/>
                  </a:lnTo>
                  <a:lnTo>
                    <a:pt x="188" y="16"/>
                  </a:lnTo>
                  <a:lnTo>
                    <a:pt x="140" y="56"/>
                  </a:lnTo>
                  <a:lnTo>
                    <a:pt x="68" y="156"/>
                  </a:lnTo>
                  <a:lnTo>
                    <a:pt x="0" y="296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2583" name="Line 1063"/>
            <p:cNvSpPr>
              <a:spLocks noChangeShapeType="1"/>
            </p:cNvSpPr>
            <p:nvPr/>
          </p:nvSpPr>
          <p:spPr bwMode="auto">
            <a:xfrm>
              <a:off x="864" y="3859"/>
              <a:ext cx="28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2584" name="Freeform 1064"/>
            <p:cNvSpPr>
              <a:spLocks/>
            </p:cNvSpPr>
            <p:nvPr/>
          </p:nvSpPr>
          <p:spPr bwMode="auto">
            <a:xfrm>
              <a:off x="2931" y="1674"/>
              <a:ext cx="1565" cy="3"/>
            </a:xfrm>
            <a:custGeom>
              <a:avLst/>
              <a:gdLst>
                <a:gd name="T0" fmla="*/ 0 w 1565"/>
                <a:gd name="T1" fmla="*/ 0 h 3"/>
                <a:gd name="T2" fmla="*/ 1565 w 1565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65" h="3">
                  <a:moveTo>
                    <a:pt x="0" y="0"/>
                  </a:moveTo>
                  <a:lnTo>
                    <a:pt x="1565" y="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2585" name="Freeform 1065"/>
            <p:cNvSpPr>
              <a:spLocks/>
            </p:cNvSpPr>
            <p:nvPr/>
          </p:nvSpPr>
          <p:spPr bwMode="auto">
            <a:xfrm>
              <a:off x="873" y="1676"/>
              <a:ext cx="3608" cy="2184"/>
            </a:xfrm>
            <a:custGeom>
              <a:avLst/>
              <a:gdLst>
                <a:gd name="T0" fmla="*/ 0 w 3608"/>
                <a:gd name="T1" fmla="*/ 2184 h 2184"/>
                <a:gd name="T2" fmla="*/ 431 w 3608"/>
                <a:gd name="T3" fmla="*/ 1620 h 2184"/>
                <a:gd name="T4" fmla="*/ 776 w 3608"/>
                <a:gd name="T5" fmla="*/ 1174 h 2184"/>
                <a:gd name="T6" fmla="*/ 1000 w 3608"/>
                <a:gd name="T7" fmla="*/ 893 h 2184"/>
                <a:gd name="T8" fmla="*/ 1151 w 3608"/>
                <a:gd name="T9" fmla="*/ 728 h 2184"/>
                <a:gd name="T10" fmla="*/ 1248 w 3608"/>
                <a:gd name="T11" fmla="*/ 625 h 2184"/>
                <a:gd name="T12" fmla="*/ 1347 w 3608"/>
                <a:gd name="T13" fmla="*/ 519 h 2184"/>
                <a:gd name="T14" fmla="*/ 1454 w 3608"/>
                <a:gd name="T15" fmla="*/ 411 h 2184"/>
                <a:gd name="T16" fmla="*/ 1556 w 3608"/>
                <a:gd name="T17" fmla="*/ 321 h 2184"/>
                <a:gd name="T18" fmla="*/ 1695 w 3608"/>
                <a:gd name="T19" fmla="*/ 210 h 2184"/>
                <a:gd name="T20" fmla="*/ 1829 w 3608"/>
                <a:gd name="T21" fmla="*/ 124 h 2184"/>
                <a:gd name="T22" fmla="*/ 1944 w 3608"/>
                <a:gd name="T23" fmla="*/ 58 h 2184"/>
                <a:gd name="T24" fmla="*/ 2059 w 3608"/>
                <a:gd name="T25" fmla="*/ 0 h 2184"/>
                <a:gd name="T26" fmla="*/ 3608 w 3608"/>
                <a:gd name="T27" fmla="*/ 2 h 2184"/>
                <a:gd name="T28" fmla="*/ 3554 w 3608"/>
                <a:gd name="T29" fmla="*/ 38 h 2184"/>
                <a:gd name="T30" fmla="*/ 3507 w 3608"/>
                <a:gd name="T31" fmla="*/ 78 h 2184"/>
                <a:gd name="T32" fmla="*/ 3447 w 3608"/>
                <a:gd name="T33" fmla="*/ 190 h 2184"/>
                <a:gd name="T34" fmla="*/ 3339 w 3608"/>
                <a:gd name="T35" fmla="*/ 446 h 2184"/>
                <a:gd name="T36" fmla="*/ 3215 w 3608"/>
                <a:gd name="T37" fmla="*/ 826 h 2184"/>
                <a:gd name="T38" fmla="*/ 3167 w 3608"/>
                <a:gd name="T39" fmla="*/ 1034 h 2184"/>
                <a:gd name="T40" fmla="*/ 3099 w 3608"/>
                <a:gd name="T41" fmla="*/ 1247 h 2184"/>
                <a:gd name="T42" fmla="*/ 3039 w 3608"/>
                <a:gd name="T43" fmla="*/ 1530 h 2184"/>
                <a:gd name="T44" fmla="*/ 2983 w 3608"/>
                <a:gd name="T45" fmla="*/ 1730 h 2184"/>
                <a:gd name="T46" fmla="*/ 2951 w 3608"/>
                <a:gd name="T47" fmla="*/ 1858 h 2184"/>
                <a:gd name="T48" fmla="*/ 2875 w 3608"/>
                <a:gd name="T49" fmla="*/ 2134 h 2184"/>
                <a:gd name="T50" fmla="*/ 2845 w 3608"/>
                <a:gd name="T51" fmla="*/ 2184 h 2184"/>
                <a:gd name="T52" fmla="*/ 0 w 3608"/>
                <a:gd name="T53" fmla="*/ 2184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08" h="2184">
                  <a:moveTo>
                    <a:pt x="0" y="2184"/>
                  </a:moveTo>
                  <a:lnTo>
                    <a:pt x="431" y="1620"/>
                  </a:lnTo>
                  <a:lnTo>
                    <a:pt x="776" y="1174"/>
                  </a:lnTo>
                  <a:lnTo>
                    <a:pt x="1000" y="893"/>
                  </a:lnTo>
                  <a:lnTo>
                    <a:pt x="1151" y="728"/>
                  </a:lnTo>
                  <a:lnTo>
                    <a:pt x="1248" y="625"/>
                  </a:lnTo>
                  <a:lnTo>
                    <a:pt x="1347" y="519"/>
                  </a:lnTo>
                  <a:lnTo>
                    <a:pt x="1454" y="411"/>
                  </a:lnTo>
                  <a:lnTo>
                    <a:pt x="1556" y="321"/>
                  </a:lnTo>
                  <a:lnTo>
                    <a:pt x="1695" y="210"/>
                  </a:lnTo>
                  <a:lnTo>
                    <a:pt x="1829" y="124"/>
                  </a:lnTo>
                  <a:lnTo>
                    <a:pt x="1944" y="58"/>
                  </a:lnTo>
                  <a:lnTo>
                    <a:pt x="2059" y="0"/>
                  </a:lnTo>
                  <a:lnTo>
                    <a:pt x="3608" y="2"/>
                  </a:lnTo>
                  <a:lnTo>
                    <a:pt x="3554" y="38"/>
                  </a:lnTo>
                  <a:lnTo>
                    <a:pt x="3507" y="78"/>
                  </a:lnTo>
                  <a:lnTo>
                    <a:pt x="3447" y="190"/>
                  </a:lnTo>
                  <a:lnTo>
                    <a:pt x="3339" y="446"/>
                  </a:lnTo>
                  <a:lnTo>
                    <a:pt x="3215" y="826"/>
                  </a:lnTo>
                  <a:lnTo>
                    <a:pt x="3167" y="1034"/>
                  </a:lnTo>
                  <a:lnTo>
                    <a:pt x="3099" y="1247"/>
                  </a:lnTo>
                  <a:lnTo>
                    <a:pt x="3039" y="1530"/>
                  </a:lnTo>
                  <a:lnTo>
                    <a:pt x="2983" y="1730"/>
                  </a:lnTo>
                  <a:lnTo>
                    <a:pt x="2951" y="1858"/>
                  </a:lnTo>
                  <a:lnTo>
                    <a:pt x="2875" y="2134"/>
                  </a:lnTo>
                  <a:lnTo>
                    <a:pt x="2845" y="2184"/>
                  </a:lnTo>
                  <a:lnTo>
                    <a:pt x="0" y="2184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2586" name="Freeform 1066"/>
            <p:cNvSpPr>
              <a:spLocks/>
            </p:cNvSpPr>
            <p:nvPr/>
          </p:nvSpPr>
          <p:spPr bwMode="auto">
            <a:xfrm>
              <a:off x="3731" y="1488"/>
              <a:ext cx="1469" cy="2367"/>
            </a:xfrm>
            <a:custGeom>
              <a:avLst/>
              <a:gdLst>
                <a:gd name="T0" fmla="*/ 0 w 1469"/>
                <a:gd name="T1" fmla="*/ 2367 h 2367"/>
                <a:gd name="T2" fmla="*/ 681 w 1469"/>
                <a:gd name="T3" fmla="*/ 240 h 2367"/>
                <a:gd name="T4" fmla="*/ 1469 w 1469"/>
                <a:gd name="T5" fmla="*/ 924 h 2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9" h="2367">
                  <a:moveTo>
                    <a:pt x="0" y="2367"/>
                  </a:moveTo>
                  <a:cubicBezTo>
                    <a:pt x="113" y="2013"/>
                    <a:pt x="436" y="480"/>
                    <a:pt x="681" y="240"/>
                  </a:cubicBezTo>
                  <a:cubicBezTo>
                    <a:pt x="926" y="0"/>
                    <a:pt x="1305" y="782"/>
                    <a:pt x="1469" y="9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2587" name="Freeform 1067"/>
          <p:cNvSpPr>
            <a:spLocks/>
          </p:cNvSpPr>
          <p:nvPr/>
        </p:nvSpPr>
        <p:spPr bwMode="auto">
          <a:xfrm>
            <a:off x="4624388" y="2628900"/>
            <a:ext cx="74612" cy="33338"/>
          </a:xfrm>
          <a:custGeom>
            <a:avLst/>
            <a:gdLst>
              <a:gd name="T0" fmla="*/ 0 w 47"/>
              <a:gd name="T1" fmla="*/ 21 h 21"/>
              <a:gd name="T2" fmla="*/ 47 w 47"/>
              <a:gd name="T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7" h="21">
                <a:moveTo>
                  <a:pt x="0" y="21"/>
                </a:moveTo>
                <a:lnTo>
                  <a:pt x="47" y="0"/>
                </a:lnTo>
              </a:path>
            </a:pathLst>
          </a:custGeom>
          <a:solidFill>
            <a:srgbClr val="00FF00"/>
          </a:solidFill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12588" name="Group 1068"/>
          <p:cNvGrpSpPr>
            <a:grpSpLocks/>
          </p:cNvGrpSpPr>
          <p:nvPr/>
        </p:nvGrpSpPr>
        <p:grpSpPr bwMode="auto">
          <a:xfrm>
            <a:off x="1938338" y="1096963"/>
            <a:ext cx="6818312" cy="4149725"/>
            <a:chOff x="1221" y="691"/>
            <a:chExt cx="4295" cy="2614"/>
          </a:xfrm>
        </p:grpSpPr>
        <p:sp>
          <p:nvSpPr>
            <p:cNvPr id="2412589" name="Text Box 1069"/>
            <p:cNvSpPr txBox="1">
              <a:spLocks noChangeArrowheads="1"/>
            </p:cNvSpPr>
            <p:nvPr/>
          </p:nvSpPr>
          <p:spPr bwMode="auto">
            <a:xfrm>
              <a:off x="1221" y="2977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0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grpSp>
          <p:nvGrpSpPr>
            <p:cNvPr id="2412590" name="Group 1070"/>
            <p:cNvGrpSpPr>
              <a:grpSpLocks/>
            </p:cNvGrpSpPr>
            <p:nvPr/>
          </p:nvGrpSpPr>
          <p:grpSpPr bwMode="auto">
            <a:xfrm>
              <a:off x="1556" y="691"/>
              <a:ext cx="3960" cy="2614"/>
              <a:chOff x="1556" y="691"/>
              <a:chExt cx="3960" cy="2614"/>
            </a:xfrm>
          </p:grpSpPr>
          <p:sp>
            <p:nvSpPr>
              <p:cNvPr id="2412591" name="Line 1071"/>
              <p:cNvSpPr>
                <a:spLocks noChangeShapeType="1"/>
              </p:cNvSpPr>
              <p:nvPr/>
            </p:nvSpPr>
            <p:spPr bwMode="auto">
              <a:xfrm>
                <a:off x="1611" y="3130"/>
                <a:ext cx="369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2592" name="Text Box 1072"/>
              <p:cNvSpPr txBox="1">
                <a:spLocks noChangeArrowheads="1"/>
              </p:cNvSpPr>
              <p:nvPr/>
            </p:nvSpPr>
            <p:spPr bwMode="auto">
              <a:xfrm>
                <a:off x="1556" y="691"/>
                <a:ext cx="4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</a:rPr>
                  <a:t>z</a:t>
                </a:r>
                <a:r>
                  <a:rPr lang="en-US" altLang="zh-CN" sz="1800" b="1" i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412593" name="Text Box 1073"/>
              <p:cNvSpPr txBox="1">
                <a:spLocks noChangeArrowheads="1"/>
              </p:cNvSpPr>
              <p:nvPr/>
            </p:nvSpPr>
            <p:spPr bwMode="auto">
              <a:xfrm>
                <a:off x="5294" y="3074"/>
                <a:ext cx="22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r"/>
                <a:r>
                  <a:rPr lang="en-US" altLang="zh-CN" sz="1800" b="1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412594" name="Line 1074"/>
              <p:cNvSpPr>
                <a:spLocks noChangeShapeType="1"/>
              </p:cNvSpPr>
              <p:nvPr/>
            </p:nvSpPr>
            <p:spPr bwMode="auto">
              <a:xfrm flipV="1">
                <a:off x="1614" y="763"/>
                <a:ext cx="0" cy="2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12595" name="Group 1075"/>
          <p:cNvGrpSpPr>
            <a:grpSpLocks/>
          </p:cNvGrpSpPr>
          <p:nvPr/>
        </p:nvGrpSpPr>
        <p:grpSpPr bwMode="auto">
          <a:xfrm>
            <a:off x="417513" y="4945063"/>
            <a:ext cx="2160587" cy="1833562"/>
            <a:chOff x="263" y="3115"/>
            <a:chExt cx="1361" cy="1155"/>
          </a:xfrm>
        </p:grpSpPr>
        <p:sp>
          <p:nvSpPr>
            <p:cNvPr id="2412596" name="Text Box 1076"/>
            <p:cNvSpPr txBox="1">
              <a:spLocks noChangeArrowheads="1"/>
            </p:cNvSpPr>
            <p:nvPr/>
          </p:nvSpPr>
          <p:spPr bwMode="auto">
            <a:xfrm>
              <a:off x="263" y="3976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412597" name="Line 1077"/>
            <p:cNvSpPr>
              <a:spLocks noChangeShapeType="1"/>
            </p:cNvSpPr>
            <p:nvPr/>
          </p:nvSpPr>
          <p:spPr bwMode="auto">
            <a:xfrm flipH="1">
              <a:off x="469" y="3115"/>
              <a:ext cx="1155" cy="1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2598" name="AutoShape 107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41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41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41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2553" grpId="0" autoUpdateAnimBg="0"/>
      <p:bldP spid="2412580" grpId="0" animBg="1"/>
      <p:bldP spid="24125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322" name="Rectangle 42"/>
          <p:cNvSpPr>
            <a:spLocks noChangeArrowheads="1"/>
          </p:cNvSpPr>
          <p:nvPr/>
        </p:nvSpPr>
        <p:spPr bwMode="auto">
          <a:xfrm>
            <a:off x="427038" y="228600"/>
            <a:ext cx="944562" cy="466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2.</a:t>
            </a:r>
            <a:endParaRPr lang="en-US" altLang="zh-CN" sz="4400" b="1" i="0">
              <a:solidFill>
                <a:srgbClr val="FF0000"/>
              </a:solidFill>
            </a:endParaRPr>
          </a:p>
        </p:txBody>
      </p:sp>
      <p:grpSp>
        <p:nvGrpSpPr>
          <p:cNvPr id="2401354" name="Group 74"/>
          <p:cNvGrpSpPr>
            <a:grpSpLocks/>
          </p:cNvGrpSpPr>
          <p:nvPr/>
        </p:nvGrpSpPr>
        <p:grpSpPr bwMode="auto">
          <a:xfrm>
            <a:off x="2568575" y="2670175"/>
            <a:ext cx="2279650" cy="2309813"/>
            <a:chOff x="1618" y="1682"/>
            <a:chExt cx="1436" cy="1455"/>
          </a:xfrm>
        </p:grpSpPr>
        <p:sp>
          <p:nvSpPr>
            <p:cNvPr id="2401289" name="Freeform 9"/>
            <p:cNvSpPr>
              <a:spLocks/>
            </p:cNvSpPr>
            <p:nvPr/>
          </p:nvSpPr>
          <p:spPr bwMode="auto">
            <a:xfrm>
              <a:off x="1618" y="1682"/>
              <a:ext cx="1436" cy="1455"/>
            </a:xfrm>
            <a:custGeom>
              <a:avLst/>
              <a:gdLst>
                <a:gd name="T0" fmla="*/ 0 w 1436"/>
                <a:gd name="T1" fmla="*/ 0 h 1455"/>
                <a:gd name="T2" fmla="*/ 0 w 1436"/>
                <a:gd name="T3" fmla="*/ 1455 h 1455"/>
                <a:gd name="T4" fmla="*/ 1436 w 1436"/>
                <a:gd name="T5" fmla="*/ 1455 h 1455"/>
                <a:gd name="T6" fmla="*/ 1436 w 1436"/>
                <a:gd name="T7" fmla="*/ 0 h 1455"/>
                <a:gd name="T8" fmla="*/ 0 w 1436"/>
                <a:gd name="T9" fmla="*/ 0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6" h="1455">
                  <a:moveTo>
                    <a:pt x="0" y="0"/>
                  </a:moveTo>
                  <a:lnTo>
                    <a:pt x="0" y="1455"/>
                  </a:lnTo>
                  <a:lnTo>
                    <a:pt x="1436" y="1455"/>
                  </a:lnTo>
                  <a:lnTo>
                    <a:pt x="14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290" name="Text Box 10"/>
            <p:cNvSpPr txBox="1">
              <a:spLocks noChangeArrowheads="1"/>
            </p:cNvSpPr>
            <p:nvPr/>
          </p:nvSpPr>
          <p:spPr bwMode="auto">
            <a:xfrm>
              <a:off x="2500" y="2765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x = </a:t>
              </a:r>
              <a:r>
                <a:rPr lang="en-US" altLang="zh-CN" sz="2000" i="0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2401292" name="Line 12"/>
          <p:cNvSpPr>
            <a:spLocks noChangeShapeType="1"/>
          </p:cNvSpPr>
          <p:nvPr/>
        </p:nvSpPr>
        <p:spPr bwMode="auto">
          <a:xfrm>
            <a:off x="3716338" y="3846513"/>
            <a:ext cx="4516437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293" name="Line 13"/>
          <p:cNvSpPr>
            <a:spLocks noChangeShapeType="1"/>
          </p:cNvSpPr>
          <p:nvPr/>
        </p:nvSpPr>
        <p:spPr bwMode="auto">
          <a:xfrm flipH="1">
            <a:off x="1408113" y="3846513"/>
            <a:ext cx="2293937" cy="229393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1349" name="Group 69"/>
          <p:cNvGrpSpPr>
            <a:grpSpLocks/>
          </p:cNvGrpSpPr>
          <p:nvPr/>
        </p:nvGrpSpPr>
        <p:grpSpPr bwMode="auto">
          <a:xfrm>
            <a:off x="1379538" y="2376488"/>
            <a:ext cx="6869112" cy="3792537"/>
            <a:chOff x="869" y="1497"/>
            <a:chExt cx="4327" cy="2389"/>
          </a:xfrm>
        </p:grpSpPr>
        <p:sp>
          <p:nvSpPr>
            <p:cNvPr id="2401295" name="Freeform 15"/>
            <p:cNvSpPr>
              <a:spLocks/>
            </p:cNvSpPr>
            <p:nvPr/>
          </p:nvSpPr>
          <p:spPr bwMode="auto">
            <a:xfrm>
              <a:off x="869" y="1687"/>
              <a:ext cx="2127" cy="2182"/>
            </a:xfrm>
            <a:custGeom>
              <a:avLst/>
              <a:gdLst>
                <a:gd name="T0" fmla="*/ 0 w 2127"/>
                <a:gd name="T1" fmla="*/ 2182 h 2182"/>
                <a:gd name="T2" fmla="*/ 554 w 2127"/>
                <a:gd name="T3" fmla="*/ 1464 h 2182"/>
                <a:gd name="T4" fmla="*/ 863 w 2127"/>
                <a:gd name="T5" fmla="*/ 1073 h 2182"/>
                <a:gd name="T6" fmla="*/ 1254 w 2127"/>
                <a:gd name="T7" fmla="*/ 627 h 2182"/>
                <a:gd name="T8" fmla="*/ 1481 w 2127"/>
                <a:gd name="T9" fmla="*/ 391 h 2182"/>
                <a:gd name="T10" fmla="*/ 1599 w 2127"/>
                <a:gd name="T11" fmla="*/ 282 h 2182"/>
                <a:gd name="T12" fmla="*/ 1727 w 2127"/>
                <a:gd name="T13" fmla="*/ 173 h 2182"/>
                <a:gd name="T14" fmla="*/ 1872 w 2127"/>
                <a:gd name="T15" fmla="*/ 100 h 2182"/>
                <a:gd name="T16" fmla="*/ 2027 w 2127"/>
                <a:gd name="T17" fmla="*/ 36 h 2182"/>
                <a:gd name="T18" fmla="*/ 2127 w 2127"/>
                <a:gd name="T19" fmla="*/ 0 h 2182"/>
                <a:gd name="T20" fmla="*/ 754 w 2127"/>
                <a:gd name="T21" fmla="*/ 0 h 2182"/>
                <a:gd name="T22" fmla="*/ 682 w 2127"/>
                <a:gd name="T23" fmla="*/ 40 h 2182"/>
                <a:gd name="T24" fmla="*/ 572 w 2127"/>
                <a:gd name="T25" fmla="*/ 245 h 2182"/>
                <a:gd name="T26" fmla="*/ 409 w 2127"/>
                <a:gd name="T27" fmla="*/ 682 h 2182"/>
                <a:gd name="T28" fmla="*/ 227 w 2127"/>
                <a:gd name="T29" fmla="*/ 1300 h 2182"/>
                <a:gd name="T30" fmla="*/ 109 w 2127"/>
                <a:gd name="T31" fmla="*/ 1746 h 2182"/>
                <a:gd name="T32" fmla="*/ 0 w 2127"/>
                <a:gd name="T33" fmla="*/ 2182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7" h="2182">
                  <a:moveTo>
                    <a:pt x="0" y="2182"/>
                  </a:moveTo>
                  <a:lnTo>
                    <a:pt x="554" y="1464"/>
                  </a:lnTo>
                  <a:lnTo>
                    <a:pt x="863" y="1073"/>
                  </a:lnTo>
                  <a:lnTo>
                    <a:pt x="1254" y="627"/>
                  </a:lnTo>
                  <a:lnTo>
                    <a:pt x="1481" y="391"/>
                  </a:lnTo>
                  <a:lnTo>
                    <a:pt x="1599" y="282"/>
                  </a:lnTo>
                  <a:lnTo>
                    <a:pt x="1727" y="173"/>
                  </a:lnTo>
                  <a:lnTo>
                    <a:pt x="1872" y="100"/>
                  </a:lnTo>
                  <a:lnTo>
                    <a:pt x="2027" y="36"/>
                  </a:lnTo>
                  <a:lnTo>
                    <a:pt x="2127" y="0"/>
                  </a:lnTo>
                  <a:lnTo>
                    <a:pt x="754" y="0"/>
                  </a:lnTo>
                  <a:lnTo>
                    <a:pt x="682" y="40"/>
                  </a:lnTo>
                  <a:lnTo>
                    <a:pt x="572" y="245"/>
                  </a:lnTo>
                  <a:lnTo>
                    <a:pt x="409" y="682"/>
                  </a:lnTo>
                  <a:lnTo>
                    <a:pt x="227" y="1300"/>
                  </a:lnTo>
                  <a:lnTo>
                    <a:pt x="109" y="1746"/>
                  </a:lnTo>
                  <a:lnTo>
                    <a:pt x="0" y="2182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296" name="Line 16"/>
            <p:cNvSpPr>
              <a:spLocks noChangeShapeType="1"/>
            </p:cNvSpPr>
            <p:nvPr/>
          </p:nvSpPr>
          <p:spPr bwMode="auto">
            <a:xfrm flipH="1">
              <a:off x="3714" y="2420"/>
              <a:ext cx="1479" cy="146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297" name="Freeform 17"/>
            <p:cNvSpPr>
              <a:spLocks/>
            </p:cNvSpPr>
            <p:nvPr/>
          </p:nvSpPr>
          <p:spPr bwMode="auto">
            <a:xfrm>
              <a:off x="3727" y="1497"/>
              <a:ext cx="1469" cy="2367"/>
            </a:xfrm>
            <a:custGeom>
              <a:avLst/>
              <a:gdLst>
                <a:gd name="T0" fmla="*/ 0 w 1469"/>
                <a:gd name="T1" fmla="*/ 2367 h 2367"/>
                <a:gd name="T2" fmla="*/ 681 w 1469"/>
                <a:gd name="T3" fmla="*/ 240 h 2367"/>
                <a:gd name="T4" fmla="*/ 1469 w 1469"/>
                <a:gd name="T5" fmla="*/ 924 h 2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9" h="2367">
                  <a:moveTo>
                    <a:pt x="0" y="2367"/>
                  </a:moveTo>
                  <a:cubicBezTo>
                    <a:pt x="113" y="2013"/>
                    <a:pt x="436" y="480"/>
                    <a:pt x="681" y="240"/>
                  </a:cubicBezTo>
                  <a:cubicBezTo>
                    <a:pt x="926" y="0"/>
                    <a:pt x="1305" y="782"/>
                    <a:pt x="1469" y="9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298" name="Line 18"/>
            <p:cNvSpPr>
              <a:spLocks noChangeShapeType="1"/>
            </p:cNvSpPr>
            <p:nvPr/>
          </p:nvSpPr>
          <p:spPr bwMode="auto">
            <a:xfrm>
              <a:off x="869" y="3868"/>
              <a:ext cx="284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1300" name="Group 20"/>
            <p:cNvGrpSpPr>
              <a:grpSpLocks/>
            </p:cNvGrpSpPr>
            <p:nvPr/>
          </p:nvGrpSpPr>
          <p:grpSpPr bwMode="auto">
            <a:xfrm>
              <a:off x="1614" y="1680"/>
              <a:ext cx="2891" cy="7"/>
              <a:chOff x="1609" y="1675"/>
              <a:chExt cx="2891" cy="7"/>
            </a:xfrm>
          </p:grpSpPr>
          <p:sp>
            <p:nvSpPr>
              <p:cNvPr id="2401301" name="Line 21"/>
              <p:cNvSpPr>
                <a:spLocks noChangeShapeType="1"/>
              </p:cNvSpPr>
              <p:nvPr/>
            </p:nvSpPr>
            <p:spPr bwMode="auto">
              <a:xfrm flipV="1">
                <a:off x="1609" y="1675"/>
                <a:ext cx="1532" cy="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302" name="Line 22"/>
              <p:cNvSpPr>
                <a:spLocks noChangeShapeType="1"/>
              </p:cNvSpPr>
              <p:nvPr/>
            </p:nvSpPr>
            <p:spPr bwMode="auto">
              <a:xfrm>
                <a:off x="3118" y="1682"/>
                <a:ext cx="138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01303" name="Freeform 23"/>
          <p:cNvSpPr>
            <a:spLocks/>
          </p:cNvSpPr>
          <p:nvPr/>
        </p:nvSpPr>
        <p:spPr bwMode="auto">
          <a:xfrm>
            <a:off x="1371600" y="2662238"/>
            <a:ext cx="6867525" cy="3471862"/>
          </a:xfrm>
          <a:custGeom>
            <a:avLst/>
            <a:gdLst>
              <a:gd name="T0" fmla="*/ 0 w 4326"/>
              <a:gd name="T1" fmla="*/ 2187 h 2187"/>
              <a:gd name="T2" fmla="*/ 4326 w 4326"/>
              <a:gd name="T3" fmla="*/ 738 h 2187"/>
              <a:gd name="T4" fmla="*/ 3854 w 4326"/>
              <a:gd name="T5" fmla="*/ 527 h 2187"/>
              <a:gd name="T6" fmla="*/ 3516 w 4326"/>
              <a:gd name="T7" fmla="*/ 364 h 2187"/>
              <a:gd name="T8" fmla="*/ 3004 w 4326"/>
              <a:gd name="T9" fmla="*/ 138 h 2187"/>
              <a:gd name="T10" fmla="*/ 2652 w 4326"/>
              <a:gd name="T11" fmla="*/ 33 h 2187"/>
              <a:gd name="T12" fmla="*/ 2523 w 4326"/>
              <a:gd name="T13" fmla="*/ 15 h 2187"/>
              <a:gd name="T14" fmla="*/ 2460 w 4326"/>
              <a:gd name="T15" fmla="*/ 8 h 2187"/>
              <a:gd name="T16" fmla="*/ 2381 w 4326"/>
              <a:gd name="T17" fmla="*/ 0 h 2187"/>
              <a:gd name="T18" fmla="*/ 2286 w 4326"/>
              <a:gd name="T19" fmla="*/ 2 h 2187"/>
              <a:gd name="T20" fmla="*/ 2176 w 4326"/>
              <a:gd name="T21" fmla="*/ 5 h 2187"/>
              <a:gd name="T22" fmla="*/ 2036 w 4326"/>
              <a:gd name="T23" fmla="*/ 32 h 2187"/>
              <a:gd name="T24" fmla="*/ 1799 w 4326"/>
              <a:gd name="T25" fmla="*/ 142 h 2187"/>
              <a:gd name="T26" fmla="*/ 1576 w 4326"/>
              <a:gd name="T27" fmla="*/ 304 h 2187"/>
              <a:gd name="T28" fmla="*/ 1272 w 4326"/>
              <a:gd name="T29" fmla="*/ 601 h 2187"/>
              <a:gd name="T30" fmla="*/ 772 w 4326"/>
              <a:gd name="T31" fmla="*/ 1187 h 2187"/>
              <a:gd name="T32" fmla="*/ 400 w 4326"/>
              <a:gd name="T33" fmla="*/ 1674 h 2187"/>
              <a:gd name="T34" fmla="*/ 0 w 4326"/>
              <a:gd name="T35" fmla="*/ 2187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26" h="2187">
                <a:moveTo>
                  <a:pt x="0" y="2187"/>
                </a:moveTo>
                <a:lnTo>
                  <a:pt x="4326" y="738"/>
                </a:lnTo>
                <a:lnTo>
                  <a:pt x="3854" y="527"/>
                </a:lnTo>
                <a:lnTo>
                  <a:pt x="3516" y="364"/>
                </a:lnTo>
                <a:lnTo>
                  <a:pt x="3004" y="138"/>
                </a:lnTo>
                <a:lnTo>
                  <a:pt x="2652" y="33"/>
                </a:lnTo>
                <a:lnTo>
                  <a:pt x="2523" y="15"/>
                </a:lnTo>
                <a:lnTo>
                  <a:pt x="2460" y="8"/>
                </a:lnTo>
                <a:lnTo>
                  <a:pt x="2381" y="0"/>
                </a:lnTo>
                <a:lnTo>
                  <a:pt x="2286" y="2"/>
                </a:lnTo>
                <a:lnTo>
                  <a:pt x="2176" y="5"/>
                </a:lnTo>
                <a:lnTo>
                  <a:pt x="2036" y="32"/>
                </a:lnTo>
                <a:lnTo>
                  <a:pt x="1799" y="142"/>
                </a:lnTo>
                <a:lnTo>
                  <a:pt x="1576" y="304"/>
                </a:lnTo>
                <a:lnTo>
                  <a:pt x="1272" y="601"/>
                </a:lnTo>
                <a:lnTo>
                  <a:pt x="772" y="1187"/>
                </a:lnTo>
                <a:lnTo>
                  <a:pt x="400" y="1674"/>
                </a:lnTo>
                <a:lnTo>
                  <a:pt x="0" y="2187"/>
                </a:lnTo>
                <a:close/>
              </a:path>
            </a:pathLst>
          </a:custGeom>
          <a:solidFill>
            <a:srgbClr val="00FF00"/>
          </a:solidFill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04" name="Text Box 24"/>
          <p:cNvSpPr txBox="1">
            <a:spLocks noChangeArrowheads="1"/>
          </p:cNvSpPr>
          <p:nvPr/>
        </p:nvSpPr>
        <p:spPr bwMode="auto">
          <a:xfrm>
            <a:off x="2152650" y="2386013"/>
            <a:ext cx="600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01305" name="Text Box 25"/>
          <p:cNvSpPr txBox="1">
            <a:spLocks noChangeArrowheads="1"/>
          </p:cNvSpPr>
          <p:nvPr/>
        </p:nvSpPr>
        <p:spPr bwMode="auto">
          <a:xfrm>
            <a:off x="4737100" y="49196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01306" name="Text Box 26"/>
          <p:cNvSpPr txBox="1">
            <a:spLocks noChangeArrowheads="1"/>
          </p:cNvSpPr>
          <p:nvPr/>
        </p:nvSpPr>
        <p:spPr bwMode="auto">
          <a:xfrm>
            <a:off x="962025" y="5857875"/>
            <a:ext cx="53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0">
                <a:solidFill>
                  <a:schemeClr val="tx1"/>
                </a:solidFill>
              </a:rPr>
              <a:t>2</a:t>
            </a:r>
            <a:endParaRPr lang="en-US" altLang="zh-CN" sz="1800" i="0">
              <a:solidFill>
                <a:schemeClr val="tx1"/>
              </a:solidFill>
            </a:endParaRPr>
          </a:p>
        </p:txBody>
      </p:sp>
      <p:sp>
        <p:nvSpPr>
          <p:cNvPr id="2401314" name="Line 34"/>
          <p:cNvSpPr>
            <a:spLocks noChangeShapeType="1"/>
          </p:cNvSpPr>
          <p:nvPr/>
        </p:nvSpPr>
        <p:spPr bwMode="auto">
          <a:xfrm>
            <a:off x="4862513" y="2657475"/>
            <a:ext cx="0" cy="2311400"/>
          </a:xfrm>
          <a:prstGeom prst="line">
            <a:avLst/>
          </a:prstGeom>
          <a:noFill/>
          <a:ln w="28575">
            <a:solidFill>
              <a:srgbClr val="FF9933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19" name="Text Box 39"/>
          <p:cNvSpPr txBox="1">
            <a:spLocks noChangeArrowheads="1"/>
          </p:cNvSpPr>
          <p:nvPr/>
        </p:nvSpPr>
        <p:spPr bwMode="auto">
          <a:xfrm rot="-997919">
            <a:off x="5440363" y="2220913"/>
            <a:ext cx="1122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rgbClr val="009900"/>
                </a:solidFill>
              </a:rPr>
              <a:t>2</a:t>
            </a:r>
            <a:r>
              <a:rPr lang="en-US" altLang="zh-CN" b="1">
                <a:solidFill>
                  <a:srgbClr val="009900"/>
                </a:solidFill>
              </a:rPr>
              <a:t>x+y=</a:t>
            </a:r>
            <a:r>
              <a:rPr lang="en-US" altLang="zh-CN" b="1" i="0">
                <a:solidFill>
                  <a:srgbClr val="009900"/>
                </a:solidFill>
              </a:rPr>
              <a:t>4</a:t>
            </a:r>
            <a:endParaRPr lang="en-US" altLang="zh-CN" i="0">
              <a:solidFill>
                <a:srgbClr val="009900"/>
              </a:solidFill>
            </a:endParaRPr>
          </a:p>
        </p:txBody>
      </p:sp>
      <p:graphicFrame>
        <p:nvGraphicFramePr>
          <p:cNvPr id="2401320" name="Object 40"/>
          <p:cNvGraphicFramePr>
            <a:graphicFrameLocks noChangeAspect="1"/>
          </p:cNvGraphicFramePr>
          <p:nvPr/>
        </p:nvGraphicFramePr>
        <p:xfrm>
          <a:off x="2794000" y="2200275"/>
          <a:ext cx="14382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786" name="公式" r:id="rId3" imgW="711000" imgH="203040" progId="Equation.3">
                  <p:embed/>
                </p:oleObj>
              </mc:Choice>
              <mc:Fallback>
                <p:oleObj name="公式" r:id="rId3" imgW="711000" imgH="2030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200275"/>
                        <a:ext cx="14382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1321" name="Object 41"/>
          <p:cNvGraphicFramePr>
            <a:graphicFrameLocks noChangeAspect="1"/>
          </p:cNvGraphicFramePr>
          <p:nvPr/>
        </p:nvGraphicFramePr>
        <p:xfrm>
          <a:off x="904875" y="271463"/>
          <a:ext cx="82391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787" name="公式" r:id="rId5" imgW="4330440" imgH="228600" progId="Equation.3">
                  <p:embed/>
                </p:oleObj>
              </mc:Choice>
              <mc:Fallback>
                <p:oleObj name="公式" r:id="rId5" imgW="4330440" imgH="228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71463"/>
                        <a:ext cx="82391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1323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987925"/>
            <a:ext cx="276225" cy="25876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2401352" name="Group 72"/>
          <p:cNvGrpSpPr>
            <a:grpSpLocks/>
          </p:cNvGrpSpPr>
          <p:nvPr/>
        </p:nvGrpSpPr>
        <p:grpSpPr bwMode="auto">
          <a:xfrm>
            <a:off x="1398588" y="2674938"/>
            <a:ext cx="2076450" cy="3452812"/>
            <a:chOff x="881" y="1685"/>
            <a:chExt cx="1308" cy="2175"/>
          </a:xfrm>
        </p:grpSpPr>
        <p:sp>
          <p:nvSpPr>
            <p:cNvPr id="2401345" name="Freeform 65"/>
            <p:cNvSpPr>
              <a:spLocks/>
            </p:cNvSpPr>
            <p:nvPr/>
          </p:nvSpPr>
          <p:spPr bwMode="auto">
            <a:xfrm>
              <a:off x="881" y="1686"/>
              <a:ext cx="784" cy="2174"/>
            </a:xfrm>
            <a:custGeom>
              <a:avLst/>
              <a:gdLst>
                <a:gd name="T0" fmla="*/ 0 w 784"/>
                <a:gd name="T1" fmla="*/ 2174 h 2174"/>
                <a:gd name="T2" fmla="*/ 285 w 784"/>
                <a:gd name="T3" fmla="*/ 1082 h 2174"/>
                <a:gd name="T4" fmla="*/ 334 w 784"/>
                <a:gd name="T5" fmla="*/ 896 h 2174"/>
                <a:gd name="T6" fmla="*/ 364 w 784"/>
                <a:gd name="T7" fmla="*/ 791 h 2174"/>
                <a:gd name="T8" fmla="*/ 397 w 784"/>
                <a:gd name="T9" fmla="*/ 690 h 2174"/>
                <a:gd name="T10" fmla="*/ 442 w 784"/>
                <a:gd name="T11" fmla="*/ 543 h 2174"/>
                <a:gd name="T12" fmla="*/ 486 w 784"/>
                <a:gd name="T13" fmla="*/ 425 h 2174"/>
                <a:gd name="T14" fmla="*/ 532 w 784"/>
                <a:gd name="T15" fmla="*/ 302 h 2174"/>
                <a:gd name="T16" fmla="*/ 579 w 784"/>
                <a:gd name="T17" fmla="*/ 203 h 2174"/>
                <a:gd name="T18" fmla="*/ 616 w 784"/>
                <a:gd name="T19" fmla="*/ 126 h 2174"/>
                <a:gd name="T20" fmla="*/ 639 w 784"/>
                <a:gd name="T21" fmla="*/ 92 h 2174"/>
                <a:gd name="T22" fmla="*/ 666 w 784"/>
                <a:gd name="T23" fmla="*/ 56 h 2174"/>
                <a:gd name="T24" fmla="*/ 687 w 784"/>
                <a:gd name="T25" fmla="*/ 32 h 2174"/>
                <a:gd name="T26" fmla="*/ 708 w 784"/>
                <a:gd name="T27" fmla="*/ 15 h 2174"/>
                <a:gd name="T28" fmla="*/ 727 w 784"/>
                <a:gd name="T29" fmla="*/ 2 h 2174"/>
                <a:gd name="T30" fmla="*/ 742 w 784"/>
                <a:gd name="T31" fmla="*/ 0 h 2174"/>
                <a:gd name="T32" fmla="*/ 784 w 784"/>
                <a:gd name="T33" fmla="*/ 0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4" h="2174">
                  <a:moveTo>
                    <a:pt x="0" y="2174"/>
                  </a:moveTo>
                  <a:lnTo>
                    <a:pt x="285" y="1082"/>
                  </a:lnTo>
                  <a:lnTo>
                    <a:pt x="334" y="896"/>
                  </a:lnTo>
                  <a:lnTo>
                    <a:pt x="364" y="791"/>
                  </a:lnTo>
                  <a:lnTo>
                    <a:pt x="397" y="690"/>
                  </a:lnTo>
                  <a:lnTo>
                    <a:pt x="442" y="543"/>
                  </a:lnTo>
                  <a:lnTo>
                    <a:pt x="486" y="425"/>
                  </a:lnTo>
                  <a:lnTo>
                    <a:pt x="532" y="302"/>
                  </a:lnTo>
                  <a:lnTo>
                    <a:pt x="579" y="203"/>
                  </a:lnTo>
                  <a:lnTo>
                    <a:pt x="616" y="126"/>
                  </a:lnTo>
                  <a:lnTo>
                    <a:pt x="639" y="92"/>
                  </a:lnTo>
                  <a:lnTo>
                    <a:pt x="666" y="56"/>
                  </a:lnTo>
                  <a:lnTo>
                    <a:pt x="687" y="32"/>
                  </a:lnTo>
                  <a:lnTo>
                    <a:pt x="708" y="15"/>
                  </a:lnTo>
                  <a:lnTo>
                    <a:pt x="727" y="2"/>
                  </a:lnTo>
                  <a:lnTo>
                    <a:pt x="742" y="0"/>
                  </a:lnTo>
                  <a:lnTo>
                    <a:pt x="784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1346" name="Freeform 66"/>
            <p:cNvSpPr>
              <a:spLocks/>
            </p:cNvSpPr>
            <p:nvPr/>
          </p:nvSpPr>
          <p:spPr bwMode="auto">
            <a:xfrm>
              <a:off x="1652" y="1685"/>
              <a:ext cx="537" cy="514"/>
            </a:xfrm>
            <a:custGeom>
              <a:avLst/>
              <a:gdLst>
                <a:gd name="T0" fmla="*/ 0 w 537"/>
                <a:gd name="T1" fmla="*/ 0 h 514"/>
                <a:gd name="T2" fmla="*/ 45 w 537"/>
                <a:gd name="T3" fmla="*/ 1 h 514"/>
                <a:gd name="T4" fmla="*/ 79 w 537"/>
                <a:gd name="T5" fmla="*/ 4 h 514"/>
                <a:gd name="T6" fmla="*/ 118 w 537"/>
                <a:gd name="T7" fmla="*/ 16 h 514"/>
                <a:gd name="T8" fmla="*/ 162 w 537"/>
                <a:gd name="T9" fmla="*/ 54 h 514"/>
                <a:gd name="T10" fmla="*/ 204 w 537"/>
                <a:gd name="T11" fmla="*/ 93 h 514"/>
                <a:gd name="T12" fmla="*/ 249 w 537"/>
                <a:gd name="T13" fmla="*/ 138 h 514"/>
                <a:gd name="T14" fmla="*/ 283 w 537"/>
                <a:gd name="T15" fmla="*/ 175 h 514"/>
                <a:gd name="T16" fmla="*/ 330 w 537"/>
                <a:gd name="T17" fmla="*/ 229 h 514"/>
                <a:gd name="T18" fmla="*/ 393 w 537"/>
                <a:gd name="T19" fmla="*/ 315 h 514"/>
                <a:gd name="T20" fmla="*/ 453 w 537"/>
                <a:gd name="T21" fmla="*/ 394 h 514"/>
                <a:gd name="T22" fmla="*/ 537 w 537"/>
                <a:gd name="T23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514">
                  <a:moveTo>
                    <a:pt x="0" y="0"/>
                  </a:moveTo>
                  <a:lnTo>
                    <a:pt x="45" y="1"/>
                  </a:lnTo>
                  <a:lnTo>
                    <a:pt x="79" y="4"/>
                  </a:lnTo>
                  <a:lnTo>
                    <a:pt x="118" y="16"/>
                  </a:lnTo>
                  <a:lnTo>
                    <a:pt x="162" y="54"/>
                  </a:lnTo>
                  <a:lnTo>
                    <a:pt x="204" y="93"/>
                  </a:lnTo>
                  <a:lnTo>
                    <a:pt x="249" y="138"/>
                  </a:lnTo>
                  <a:lnTo>
                    <a:pt x="283" y="175"/>
                  </a:lnTo>
                  <a:lnTo>
                    <a:pt x="330" y="229"/>
                  </a:lnTo>
                  <a:lnTo>
                    <a:pt x="393" y="315"/>
                  </a:lnTo>
                  <a:lnTo>
                    <a:pt x="453" y="394"/>
                  </a:lnTo>
                  <a:lnTo>
                    <a:pt x="537" y="514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01353" name="Freeform 73"/>
          <p:cNvSpPr>
            <a:spLocks/>
          </p:cNvSpPr>
          <p:nvPr/>
        </p:nvSpPr>
        <p:spPr bwMode="auto">
          <a:xfrm>
            <a:off x="1390650" y="2674938"/>
            <a:ext cx="3470275" cy="3452812"/>
          </a:xfrm>
          <a:custGeom>
            <a:avLst/>
            <a:gdLst>
              <a:gd name="T0" fmla="*/ 2184 w 2186"/>
              <a:gd name="T1" fmla="*/ 1447 h 2175"/>
              <a:gd name="T2" fmla="*/ 2186 w 2186"/>
              <a:gd name="T3" fmla="*/ 0 h 2175"/>
              <a:gd name="T4" fmla="*/ 2124 w 2186"/>
              <a:gd name="T5" fmla="*/ 3 h 2175"/>
              <a:gd name="T6" fmla="*/ 2070 w 2186"/>
              <a:gd name="T7" fmla="*/ 10 h 2175"/>
              <a:gd name="T8" fmla="*/ 2021 w 2186"/>
              <a:gd name="T9" fmla="*/ 21 h 2175"/>
              <a:gd name="T10" fmla="*/ 1956 w 2186"/>
              <a:gd name="T11" fmla="*/ 43 h 2175"/>
              <a:gd name="T12" fmla="*/ 1878 w 2186"/>
              <a:gd name="T13" fmla="*/ 79 h 2175"/>
              <a:gd name="T14" fmla="*/ 1802 w 2186"/>
              <a:gd name="T15" fmla="*/ 121 h 2175"/>
              <a:gd name="T16" fmla="*/ 1713 w 2186"/>
              <a:gd name="T17" fmla="*/ 174 h 2175"/>
              <a:gd name="T18" fmla="*/ 1617 w 2186"/>
              <a:gd name="T19" fmla="*/ 244 h 2175"/>
              <a:gd name="T20" fmla="*/ 1512 w 2186"/>
              <a:gd name="T21" fmla="*/ 331 h 2175"/>
              <a:gd name="T22" fmla="*/ 1425 w 2186"/>
              <a:gd name="T23" fmla="*/ 415 h 2175"/>
              <a:gd name="T24" fmla="*/ 1272 w 2186"/>
              <a:gd name="T25" fmla="*/ 577 h 2175"/>
              <a:gd name="T26" fmla="*/ 1122 w 2186"/>
              <a:gd name="T27" fmla="*/ 739 h 2175"/>
              <a:gd name="T28" fmla="*/ 981 w 2186"/>
              <a:gd name="T29" fmla="*/ 907 h 2175"/>
              <a:gd name="T30" fmla="*/ 843 w 2186"/>
              <a:gd name="T31" fmla="*/ 1069 h 2175"/>
              <a:gd name="T32" fmla="*/ 725 w 2186"/>
              <a:gd name="T33" fmla="*/ 1219 h 2175"/>
              <a:gd name="T34" fmla="*/ 624 w 2186"/>
              <a:gd name="T35" fmla="*/ 1352 h 2175"/>
              <a:gd name="T36" fmla="*/ 388 w 2186"/>
              <a:gd name="T37" fmla="*/ 1661 h 2175"/>
              <a:gd name="T38" fmla="*/ 206 w 2186"/>
              <a:gd name="T39" fmla="*/ 1897 h 2175"/>
              <a:gd name="T40" fmla="*/ 0 w 2186"/>
              <a:gd name="T41" fmla="*/ 2175 h 2175"/>
              <a:gd name="T42" fmla="*/ 2184 w 2186"/>
              <a:gd name="T43" fmla="*/ 1447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86" h="2175">
                <a:moveTo>
                  <a:pt x="2184" y="1447"/>
                </a:moveTo>
                <a:lnTo>
                  <a:pt x="2186" y="0"/>
                </a:lnTo>
                <a:lnTo>
                  <a:pt x="2124" y="3"/>
                </a:lnTo>
                <a:lnTo>
                  <a:pt x="2070" y="10"/>
                </a:lnTo>
                <a:lnTo>
                  <a:pt x="2021" y="21"/>
                </a:lnTo>
                <a:lnTo>
                  <a:pt x="1956" y="43"/>
                </a:lnTo>
                <a:lnTo>
                  <a:pt x="1878" y="79"/>
                </a:lnTo>
                <a:lnTo>
                  <a:pt x="1802" y="121"/>
                </a:lnTo>
                <a:lnTo>
                  <a:pt x="1713" y="174"/>
                </a:lnTo>
                <a:lnTo>
                  <a:pt x="1617" y="244"/>
                </a:lnTo>
                <a:lnTo>
                  <a:pt x="1512" y="331"/>
                </a:lnTo>
                <a:lnTo>
                  <a:pt x="1425" y="415"/>
                </a:lnTo>
                <a:lnTo>
                  <a:pt x="1272" y="577"/>
                </a:lnTo>
                <a:lnTo>
                  <a:pt x="1122" y="739"/>
                </a:lnTo>
                <a:lnTo>
                  <a:pt x="981" y="907"/>
                </a:lnTo>
                <a:lnTo>
                  <a:pt x="843" y="1069"/>
                </a:lnTo>
                <a:lnTo>
                  <a:pt x="725" y="1219"/>
                </a:lnTo>
                <a:lnTo>
                  <a:pt x="624" y="1352"/>
                </a:lnTo>
                <a:lnTo>
                  <a:pt x="388" y="1661"/>
                </a:lnTo>
                <a:lnTo>
                  <a:pt x="206" y="1897"/>
                </a:lnTo>
                <a:lnTo>
                  <a:pt x="0" y="2175"/>
                </a:lnTo>
                <a:lnTo>
                  <a:pt x="2184" y="1447"/>
                </a:lnTo>
                <a:close/>
              </a:path>
            </a:pathLst>
          </a:custGeom>
          <a:gradFill rotWithShape="0">
            <a:gsLst>
              <a:gs pos="0">
                <a:srgbClr val="66FF99"/>
              </a:gs>
              <a:gs pos="100000">
                <a:srgbClr val="66FF99">
                  <a:gamma/>
                  <a:shade val="46275"/>
                  <a:invGamma/>
                </a:srgbClr>
              </a:gs>
            </a:gsLst>
            <a:lin ang="0" scaled="1"/>
          </a:gradFill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1324" name="Group 44"/>
          <p:cNvGrpSpPr>
            <a:grpSpLocks/>
          </p:cNvGrpSpPr>
          <p:nvPr/>
        </p:nvGrpSpPr>
        <p:grpSpPr bwMode="auto">
          <a:xfrm>
            <a:off x="1938338" y="1096963"/>
            <a:ext cx="6818312" cy="4149725"/>
            <a:chOff x="1221" y="691"/>
            <a:chExt cx="4295" cy="2614"/>
          </a:xfrm>
        </p:grpSpPr>
        <p:sp>
          <p:nvSpPr>
            <p:cNvPr id="2401325" name="Text Box 45"/>
            <p:cNvSpPr txBox="1">
              <a:spLocks noChangeArrowheads="1"/>
            </p:cNvSpPr>
            <p:nvPr/>
          </p:nvSpPr>
          <p:spPr bwMode="auto">
            <a:xfrm>
              <a:off x="1221" y="2977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0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grpSp>
          <p:nvGrpSpPr>
            <p:cNvPr id="2401326" name="Group 46"/>
            <p:cNvGrpSpPr>
              <a:grpSpLocks/>
            </p:cNvGrpSpPr>
            <p:nvPr/>
          </p:nvGrpSpPr>
          <p:grpSpPr bwMode="auto">
            <a:xfrm>
              <a:off x="1556" y="691"/>
              <a:ext cx="3960" cy="2614"/>
              <a:chOff x="1556" y="691"/>
              <a:chExt cx="3960" cy="2614"/>
            </a:xfrm>
          </p:grpSpPr>
          <p:sp>
            <p:nvSpPr>
              <p:cNvPr id="2401327" name="Line 47"/>
              <p:cNvSpPr>
                <a:spLocks noChangeShapeType="1"/>
              </p:cNvSpPr>
              <p:nvPr/>
            </p:nvSpPr>
            <p:spPr bwMode="auto">
              <a:xfrm>
                <a:off x="1611" y="3130"/>
                <a:ext cx="369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328" name="Text Box 48"/>
              <p:cNvSpPr txBox="1">
                <a:spLocks noChangeArrowheads="1"/>
              </p:cNvSpPr>
              <p:nvPr/>
            </p:nvSpPr>
            <p:spPr bwMode="auto">
              <a:xfrm>
                <a:off x="1556" y="691"/>
                <a:ext cx="4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</a:rPr>
                  <a:t>z</a:t>
                </a:r>
                <a:r>
                  <a:rPr lang="en-US" altLang="zh-CN" sz="1800" b="1" i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401329" name="Text Box 49"/>
              <p:cNvSpPr txBox="1">
                <a:spLocks noChangeArrowheads="1"/>
              </p:cNvSpPr>
              <p:nvPr/>
            </p:nvSpPr>
            <p:spPr bwMode="auto">
              <a:xfrm>
                <a:off x="5294" y="3074"/>
                <a:ext cx="22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r"/>
                <a:r>
                  <a:rPr lang="en-US" altLang="zh-CN" sz="1800" b="1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401330" name="Line 50"/>
              <p:cNvSpPr>
                <a:spLocks noChangeShapeType="1"/>
              </p:cNvSpPr>
              <p:nvPr/>
            </p:nvSpPr>
            <p:spPr bwMode="auto">
              <a:xfrm flipV="1">
                <a:off x="1614" y="763"/>
                <a:ext cx="0" cy="2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01331" name="Group 51"/>
          <p:cNvGrpSpPr>
            <a:grpSpLocks/>
          </p:cNvGrpSpPr>
          <p:nvPr/>
        </p:nvGrpSpPr>
        <p:grpSpPr bwMode="auto">
          <a:xfrm>
            <a:off x="417513" y="4945063"/>
            <a:ext cx="2160587" cy="1833562"/>
            <a:chOff x="263" y="3115"/>
            <a:chExt cx="1361" cy="1155"/>
          </a:xfrm>
        </p:grpSpPr>
        <p:sp>
          <p:nvSpPr>
            <p:cNvPr id="2401332" name="Text Box 52"/>
            <p:cNvSpPr txBox="1">
              <a:spLocks noChangeArrowheads="1"/>
            </p:cNvSpPr>
            <p:nvPr/>
          </p:nvSpPr>
          <p:spPr bwMode="auto">
            <a:xfrm>
              <a:off x="263" y="3976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401333" name="Line 53"/>
            <p:cNvSpPr>
              <a:spLocks noChangeShapeType="1"/>
            </p:cNvSpPr>
            <p:nvPr/>
          </p:nvSpPr>
          <p:spPr bwMode="auto">
            <a:xfrm flipH="1">
              <a:off x="469" y="3115"/>
              <a:ext cx="1155" cy="1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1355" name="AutoShape 75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0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0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0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40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40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0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1305" grpId="0" autoUpdateAnimBg="0"/>
      <p:bldP spid="2401314" grpId="0" animBg="1"/>
      <p:bldP spid="2401319" grpId="0" autoUpdateAnimBg="0"/>
      <p:bldP spid="24013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789" name="Rectangle 1077"/>
          <p:cNvSpPr>
            <a:spLocks noChangeArrowheads="1"/>
          </p:cNvSpPr>
          <p:nvPr/>
        </p:nvSpPr>
        <p:spPr bwMode="auto">
          <a:xfrm>
            <a:off x="427038" y="228600"/>
            <a:ext cx="952500" cy="534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0">
                <a:solidFill>
                  <a:srgbClr val="FF0000"/>
                </a:solidFill>
                <a:latin typeface="楷体_GB2312" pitchFamily="49" charset="-122"/>
              </a:rPr>
              <a:t>2.</a:t>
            </a:r>
            <a:endParaRPr lang="en-US" altLang="zh-CN" sz="4400" b="1" i="0">
              <a:solidFill>
                <a:srgbClr val="FF0000"/>
              </a:solidFill>
            </a:endParaRPr>
          </a:p>
        </p:txBody>
      </p:sp>
      <p:grpSp>
        <p:nvGrpSpPr>
          <p:cNvPr id="2036815" name="Group 1103"/>
          <p:cNvGrpSpPr>
            <a:grpSpLocks/>
          </p:cNvGrpSpPr>
          <p:nvPr/>
        </p:nvGrpSpPr>
        <p:grpSpPr bwMode="auto">
          <a:xfrm>
            <a:off x="1435100" y="4976813"/>
            <a:ext cx="3422650" cy="1125537"/>
            <a:chOff x="904" y="3135"/>
            <a:chExt cx="2156" cy="709"/>
          </a:xfrm>
        </p:grpSpPr>
        <p:sp>
          <p:nvSpPr>
            <p:cNvPr id="2036806" name="Freeform 1094"/>
            <p:cNvSpPr>
              <a:spLocks/>
            </p:cNvSpPr>
            <p:nvPr/>
          </p:nvSpPr>
          <p:spPr bwMode="auto">
            <a:xfrm>
              <a:off x="904" y="3135"/>
              <a:ext cx="2156" cy="709"/>
            </a:xfrm>
            <a:custGeom>
              <a:avLst/>
              <a:gdLst>
                <a:gd name="T0" fmla="*/ 0 w 2156"/>
                <a:gd name="T1" fmla="*/ 709 h 709"/>
                <a:gd name="T2" fmla="*/ 2156 w 2156"/>
                <a:gd name="T3" fmla="*/ 0 h 709"/>
                <a:gd name="T4" fmla="*/ 708 w 2156"/>
                <a:gd name="T5" fmla="*/ 1 h 709"/>
                <a:gd name="T6" fmla="*/ 0 w 2156"/>
                <a:gd name="T7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6" h="709">
                  <a:moveTo>
                    <a:pt x="0" y="709"/>
                  </a:moveTo>
                  <a:lnTo>
                    <a:pt x="2156" y="0"/>
                  </a:lnTo>
                  <a:lnTo>
                    <a:pt x="708" y="1"/>
                  </a:lnTo>
                  <a:lnTo>
                    <a:pt x="0" y="709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6807" name="Text Box 1095"/>
            <p:cNvSpPr txBox="1">
              <a:spLocks noChangeArrowheads="1"/>
            </p:cNvSpPr>
            <p:nvPr/>
          </p:nvSpPr>
          <p:spPr bwMode="auto">
            <a:xfrm>
              <a:off x="1665" y="3194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0">
                  <a:solidFill>
                    <a:schemeClr val="tx1"/>
                  </a:solidFill>
                </a:rPr>
                <a:t>z = 0</a:t>
              </a:r>
              <a:endParaRPr lang="en-US" altLang="zh-CN" sz="2000" b="1" i="0">
                <a:solidFill>
                  <a:schemeClr val="tx1"/>
                </a:solidFill>
              </a:endParaRPr>
            </a:p>
          </p:txBody>
        </p:sp>
      </p:grpSp>
      <p:grpSp>
        <p:nvGrpSpPr>
          <p:cNvPr id="2036814" name="Group 1102"/>
          <p:cNvGrpSpPr>
            <a:grpSpLocks/>
          </p:cNvGrpSpPr>
          <p:nvPr/>
        </p:nvGrpSpPr>
        <p:grpSpPr bwMode="auto">
          <a:xfrm>
            <a:off x="1408113" y="2686050"/>
            <a:ext cx="1252537" cy="3422650"/>
            <a:chOff x="887" y="1692"/>
            <a:chExt cx="789" cy="2156"/>
          </a:xfrm>
        </p:grpSpPr>
        <p:sp>
          <p:nvSpPr>
            <p:cNvPr id="2036809" name="Freeform 1097"/>
            <p:cNvSpPr>
              <a:spLocks/>
            </p:cNvSpPr>
            <p:nvPr/>
          </p:nvSpPr>
          <p:spPr bwMode="auto">
            <a:xfrm>
              <a:off x="887" y="1692"/>
              <a:ext cx="736" cy="2156"/>
            </a:xfrm>
            <a:custGeom>
              <a:avLst/>
              <a:gdLst>
                <a:gd name="T0" fmla="*/ 0 w 736"/>
                <a:gd name="T1" fmla="*/ 2156 h 2156"/>
                <a:gd name="T2" fmla="*/ 736 w 736"/>
                <a:gd name="T3" fmla="*/ 1420 h 2156"/>
                <a:gd name="T4" fmla="*/ 733 w 736"/>
                <a:gd name="T5" fmla="*/ 0 h 2156"/>
                <a:gd name="T6" fmla="*/ 691 w 736"/>
                <a:gd name="T7" fmla="*/ 30 h 2156"/>
                <a:gd name="T8" fmla="*/ 661 w 736"/>
                <a:gd name="T9" fmla="*/ 67 h 2156"/>
                <a:gd name="T10" fmla="*/ 629 w 736"/>
                <a:gd name="T11" fmla="*/ 109 h 2156"/>
                <a:gd name="T12" fmla="*/ 605 w 736"/>
                <a:gd name="T13" fmla="*/ 147 h 2156"/>
                <a:gd name="T14" fmla="*/ 563 w 736"/>
                <a:gd name="T15" fmla="*/ 223 h 2156"/>
                <a:gd name="T16" fmla="*/ 515 w 736"/>
                <a:gd name="T17" fmla="*/ 333 h 2156"/>
                <a:gd name="T18" fmla="*/ 472 w 736"/>
                <a:gd name="T19" fmla="*/ 445 h 2156"/>
                <a:gd name="T20" fmla="*/ 385 w 736"/>
                <a:gd name="T21" fmla="*/ 711 h 2156"/>
                <a:gd name="T22" fmla="*/ 290 w 736"/>
                <a:gd name="T23" fmla="*/ 1035 h 2156"/>
                <a:gd name="T24" fmla="*/ 193 w 736"/>
                <a:gd name="T25" fmla="*/ 1399 h 2156"/>
                <a:gd name="T26" fmla="*/ 133 w 736"/>
                <a:gd name="T27" fmla="*/ 1629 h 2156"/>
                <a:gd name="T28" fmla="*/ 82 w 736"/>
                <a:gd name="T29" fmla="*/ 1849 h 2156"/>
                <a:gd name="T30" fmla="*/ 23 w 736"/>
                <a:gd name="T31" fmla="*/ 2061 h 2156"/>
                <a:gd name="T32" fmla="*/ 0 w 736"/>
                <a:gd name="T33" fmla="*/ 2156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6" h="2156">
                  <a:moveTo>
                    <a:pt x="0" y="2156"/>
                  </a:moveTo>
                  <a:lnTo>
                    <a:pt x="736" y="1420"/>
                  </a:lnTo>
                  <a:lnTo>
                    <a:pt x="733" y="0"/>
                  </a:lnTo>
                  <a:lnTo>
                    <a:pt x="691" y="30"/>
                  </a:lnTo>
                  <a:lnTo>
                    <a:pt x="661" y="67"/>
                  </a:lnTo>
                  <a:lnTo>
                    <a:pt x="629" y="109"/>
                  </a:lnTo>
                  <a:lnTo>
                    <a:pt x="605" y="147"/>
                  </a:lnTo>
                  <a:lnTo>
                    <a:pt x="563" y="223"/>
                  </a:lnTo>
                  <a:lnTo>
                    <a:pt x="515" y="333"/>
                  </a:lnTo>
                  <a:lnTo>
                    <a:pt x="472" y="445"/>
                  </a:lnTo>
                  <a:lnTo>
                    <a:pt x="385" y="711"/>
                  </a:lnTo>
                  <a:lnTo>
                    <a:pt x="290" y="1035"/>
                  </a:lnTo>
                  <a:lnTo>
                    <a:pt x="193" y="1399"/>
                  </a:lnTo>
                  <a:lnTo>
                    <a:pt x="133" y="1629"/>
                  </a:lnTo>
                  <a:lnTo>
                    <a:pt x="82" y="1849"/>
                  </a:lnTo>
                  <a:lnTo>
                    <a:pt x="23" y="2061"/>
                  </a:lnTo>
                  <a:lnTo>
                    <a:pt x="0" y="2156"/>
                  </a:lnTo>
                  <a:close/>
                </a:path>
              </a:pathLst>
            </a:custGeom>
            <a:solidFill>
              <a:srgbClr val="00FF00"/>
            </a:solidFill>
            <a:ln w="63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6810" name="Text Box 1098"/>
            <p:cNvSpPr txBox="1">
              <a:spLocks noChangeArrowheads="1"/>
            </p:cNvSpPr>
            <p:nvPr/>
          </p:nvSpPr>
          <p:spPr bwMode="auto">
            <a:xfrm>
              <a:off x="1152" y="2609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y = </a:t>
              </a:r>
              <a:r>
                <a:rPr lang="en-US" altLang="zh-CN" sz="1800" i="0">
                  <a:solidFill>
                    <a:schemeClr val="tx1"/>
                  </a:solidFill>
                </a:rPr>
                <a:t>0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</p:grpSp>
      <p:grpSp>
        <p:nvGrpSpPr>
          <p:cNvPr id="2036738" name="Group 1026"/>
          <p:cNvGrpSpPr>
            <a:grpSpLocks/>
          </p:cNvGrpSpPr>
          <p:nvPr/>
        </p:nvGrpSpPr>
        <p:grpSpPr bwMode="auto">
          <a:xfrm>
            <a:off x="1444625" y="4976813"/>
            <a:ext cx="3413125" cy="1131887"/>
            <a:chOff x="910" y="3135"/>
            <a:chExt cx="2150" cy="713"/>
          </a:xfrm>
        </p:grpSpPr>
        <p:sp>
          <p:nvSpPr>
            <p:cNvPr id="2036739" name="Freeform 1027"/>
            <p:cNvSpPr>
              <a:spLocks/>
            </p:cNvSpPr>
            <p:nvPr/>
          </p:nvSpPr>
          <p:spPr bwMode="auto">
            <a:xfrm>
              <a:off x="910" y="3135"/>
              <a:ext cx="2150" cy="713"/>
            </a:xfrm>
            <a:custGeom>
              <a:avLst/>
              <a:gdLst>
                <a:gd name="T0" fmla="*/ 0 w 2150"/>
                <a:gd name="T1" fmla="*/ 713 h 713"/>
                <a:gd name="T2" fmla="*/ 2150 w 2150"/>
                <a:gd name="T3" fmla="*/ 0 h 713"/>
                <a:gd name="T4" fmla="*/ 716 w 2150"/>
                <a:gd name="T5" fmla="*/ 0 h 713"/>
                <a:gd name="T6" fmla="*/ 0 w 2150"/>
                <a:gd name="T7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" h="713">
                  <a:moveTo>
                    <a:pt x="0" y="713"/>
                  </a:moveTo>
                  <a:lnTo>
                    <a:pt x="2150" y="0"/>
                  </a:lnTo>
                  <a:lnTo>
                    <a:pt x="716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9966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6740" name="Text Box 1028"/>
            <p:cNvSpPr txBox="1">
              <a:spLocks noChangeArrowheads="1"/>
            </p:cNvSpPr>
            <p:nvPr/>
          </p:nvSpPr>
          <p:spPr bwMode="auto">
            <a:xfrm>
              <a:off x="1703" y="3194"/>
              <a:ext cx="3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0">
                  <a:solidFill>
                    <a:schemeClr val="tx1"/>
                  </a:solidFill>
                </a:rPr>
                <a:t>z=0</a:t>
              </a:r>
              <a:endParaRPr lang="en-US" altLang="zh-CN" sz="2000" b="1" i="0">
                <a:solidFill>
                  <a:schemeClr val="tx1"/>
                </a:solidFill>
              </a:endParaRPr>
            </a:p>
          </p:txBody>
        </p:sp>
      </p:grpSp>
      <p:sp>
        <p:nvSpPr>
          <p:cNvPr id="2036743" name="Text Box 1031"/>
          <p:cNvSpPr txBox="1">
            <a:spLocks noChangeArrowheads="1"/>
          </p:cNvSpPr>
          <p:nvPr/>
        </p:nvSpPr>
        <p:spPr bwMode="auto">
          <a:xfrm>
            <a:off x="1889125" y="413067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>
                <a:solidFill>
                  <a:schemeClr val="tx1"/>
                </a:solidFill>
              </a:rPr>
              <a:t>y =</a:t>
            </a:r>
            <a:r>
              <a:rPr lang="en-US" altLang="zh-CN" sz="1800" i="0">
                <a:solidFill>
                  <a:schemeClr val="tx1"/>
                </a:solidFill>
              </a:rPr>
              <a:t>0</a:t>
            </a:r>
            <a:endParaRPr lang="en-US" altLang="zh-CN" sz="1800" b="1" i="0">
              <a:solidFill>
                <a:schemeClr val="tx1"/>
              </a:solidFill>
            </a:endParaRPr>
          </a:p>
        </p:txBody>
      </p:sp>
      <p:grpSp>
        <p:nvGrpSpPr>
          <p:cNvPr id="2036744" name="Group 1032"/>
          <p:cNvGrpSpPr>
            <a:grpSpLocks/>
          </p:cNvGrpSpPr>
          <p:nvPr/>
        </p:nvGrpSpPr>
        <p:grpSpPr bwMode="auto">
          <a:xfrm>
            <a:off x="2568575" y="2670175"/>
            <a:ext cx="2279650" cy="2309813"/>
            <a:chOff x="1618" y="1682"/>
            <a:chExt cx="1436" cy="1455"/>
          </a:xfrm>
        </p:grpSpPr>
        <p:sp>
          <p:nvSpPr>
            <p:cNvPr id="2036745" name="Freeform 1033"/>
            <p:cNvSpPr>
              <a:spLocks/>
            </p:cNvSpPr>
            <p:nvPr/>
          </p:nvSpPr>
          <p:spPr bwMode="auto">
            <a:xfrm>
              <a:off x="1618" y="1682"/>
              <a:ext cx="1436" cy="1455"/>
            </a:xfrm>
            <a:custGeom>
              <a:avLst/>
              <a:gdLst>
                <a:gd name="T0" fmla="*/ 0 w 1436"/>
                <a:gd name="T1" fmla="*/ 0 h 1455"/>
                <a:gd name="T2" fmla="*/ 0 w 1436"/>
                <a:gd name="T3" fmla="*/ 1455 h 1455"/>
                <a:gd name="T4" fmla="*/ 1436 w 1436"/>
                <a:gd name="T5" fmla="*/ 1455 h 1455"/>
                <a:gd name="T6" fmla="*/ 1436 w 1436"/>
                <a:gd name="T7" fmla="*/ 0 h 1455"/>
                <a:gd name="T8" fmla="*/ 0 w 1436"/>
                <a:gd name="T9" fmla="*/ 0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6" h="1455">
                  <a:moveTo>
                    <a:pt x="0" y="0"/>
                  </a:moveTo>
                  <a:lnTo>
                    <a:pt x="0" y="1455"/>
                  </a:lnTo>
                  <a:lnTo>
                    <a:pt x="1436" y="1455"/>
                  </a:lnTo>
                  <a:lnTo>
                    <a:pt x="14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33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6746" name="Text Box 1034"/>
            <p:cNvSpPr txBox="1">
              <a:spLocks noChangeArrowheads="1"/>
            </p:cNvSpPr>
            <p:nvPr/>
          </p:nvSpPr>
          <p:spPr bwMode="auto">
            <a:xfrm>
              <a:off x="2500" y="2765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x = </a:t>
              </a:r>
              <a:r>
                <a:rPr lang="en-US" altLang="zh-CN" sz="2000" i="0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2036747" name="Line 1035"/>
          <p:cNvSpPr>
            <a:spLocks noChangeShapeType="1"/>
          </p:cNvSpPr>
          <p:nvPr/>
        </p:nvSpPr>
        <p:spPr bwMode="auto">
          <a:xfrm>
            <a:off x="3716338" y="3846513"/>
            <a:ext cx="4516437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6748" name="Line 1036"/>
          <p:cNvSpPr>
            <a:spLocks noChangeShapeType="1"/>
          </p:cNvSpPr>
          <p:nvPr/>
        </p:nvSpPr>
        <p:spPr bwMode="auto">
          <a:xfrm flipH="1">
            <a:off x="1408113" y="3846513"/>
            <a:ext cx="2293937" cy="229393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6750" name="Freeform 1038"/>
          <p:cNvSpPr>
            <a:spLocks/>
          </p:cNvSpPr>
          <p:nvPr/>
        </p:nvSpPr>
        <p:spPr bwMode="auto">
          <a:xfrm>
            <a:off x="1379538" y="2678113"/>
            <a:ext cx="3376612" cy="3463925"/>
          </a:xfrm>
          <a:custGeom>
            <a:avLst/>
            <a:gdLst>
              <a:gd name="T0" fmla="*/ 0 w 2127"/>
              <a:gd name="T1" fmla="*/ 2182 h 2182"/>
              <a:gd name="T2" fmla="*/ 554 w 2127"/>
              <a:gd name="T3" fmla="*/ 1464 h 2182"/>
              <a:gd name="T4" fmla="*/ 863 w 2127"/>
              <a:gd name="T5" fmla="*/ 1073 h 2182"/>
              <a:gd name="T6" fmla="*/ 1254 w 2127"/>
              <a:gd name="T7" fmla="*/ 627 h 2182"/>
              <a:gd name="T8" fmla="*/ 1481 w 2127"/>
              <a:gd name="T9" fmla="*/ 391 h 2182"/>
              <a:gd name="T10" fmla="*/ 1599 w 2127"/>
              <a:gd name="T11" fmla="*/ 282 h 2182"/>
              <a:gd name="T12" fmla="*/ 1727 w 2127"/>
              <a:gd name="T13" fmla="*/ 173 h 2182"/>
              <a:gd name="T14" fmla="*/ 1872 w 2127"/>
              <a:gd name="T15" fmla="*/ 100 h 2182"/>
              <a:gd name="T16" fmla="*/ 2027 w 2127"/>
              <a:gd name="T17" fmla="*/ 36 h 2182"/>
              <a:gd name="T18" fmla="*/ 2127 w 2127"/>
              <a:gd name="T19" fmla="*/ 0 h 2182"/>
              <a:gd name="T20" fmla="*/ 754 w 2127"/>
              <a:gd name="T21" fmla="*/ 0 h 2182"/>
              <a:gd name="T22" fmla="*/ 685 w 2127"/>
              <a:gd name="T23" fmla="*/ 43 h 2182"/>
              <a:gd name="T24" fmla="*/ 572 w 2127"/>
              <a:gd name="T25" fmla="*/ 245 h 2182"/>
              <a:gd name="T26" fmla="*/ 409 w 2127"/>
              <a:gd name="T27" fmla="*/ 682 h 2182"/>
              <a:gd name="T28" fmla="*/ 227 w 2127"/>
              <a:gd name="T29" fmla="*/ 1300 h 2182"/>
              <a:gd name="T30" fmla="*/ 109 w 2127"/>
              <a:gd name="T31" fmla="*/ 1746 h 2182"/>
              <a:gd name="T32" fmla="*/ 0 w 2127"/>
              <a:gd name="T33" fmla="*/ 2182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27" h="2182">
                <a:moveTo>
                  <a:pt x="0" y="2182"/>
                </a:moveTo>
                <a:lnTo>
                  <a:pt x="554" y="1464"/>
                </a:lnTo>
                <a:lnTo>
                  <a:pt x="863" y="1073"/>
                </a:lnTo>
                <a:lnTo>
                  <a:pt x="1254" y="627"/>
                </a:lnTo>
                <a:lnTo>
                  <a:pt x="1481" y="391"/>
                </a:lnTo>
                <a:lnTo>
                  <a:pt x="1599" y="282"/>
                </a:lnTo>
                <a:lnTo>
                  <a:pt x="1727" y="173"/>
                </a:lnTo>
                <a:lnTo>
                  <a:pt x="1872" y="100"/>
                </a:lnTo>
                <a:lnTo>
                  <a:pt x="2027" y="36"/>
                </a:lnTo>
                <a:lnTo>
                  <a:pt x="2127" y="0"/>
                </a:lnTo>
                <a:lnTo>
                  <a:pt x="754" y="0"/>
                </a:lnTo>
                <a:lnTo>
                  <a:pt x="685" y="43"/>
                </a:lnTo>
                <a:lnTo>
                  <a:pt x="572" y="245"/>
                </a:lnTo>
                <a:lnTo>
                  <a:pt x="409" y="682"/>
                </a:lnTo>
                <a:lnTo>
                  <a:pt x="227" y="1300"/>
                </a:lnTo>
                <a:lnTo>
                  <a:pt x="109" y="1746"/>
                </a:lnTo>
                <a:lnTo>
                  <a:pt x="0" y="2182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6751" name="Line 1039"/>
          <p:cNvSpPr>
            <a:spLocks noChangeShapeType="1"/>
          </p:cNvSpPr>
          <p:nvPr/>
        </p:nvSpPr>
        <p:spPr bwMode="auto">
          <a:xfrm flipH="1">
            <a:off x="5895975" y="3841750"/>
            <a:ext cx="2347913" cy="23272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6752" name="Freeform 1040"/>
          <p:cNvSpPr>
            <a:spLocks/>
          </p:cNvSpPr>
          <p:nvPr/>
        </p:nvSpPr>
        <p:spPr bwMode="auto">
          <a:xfrm>
            <a:off x="5916613" y="2376488"/>
            <a:ext cx="2332037" cy="3757612"/>
          </a:xfrm>
          <a:custGeom>
            <a:avLst/>
            <a:gdLst>
              <a:gd name="T0" fmla="*/ 0 w 1469"/>
              <a:gd name="T1" fmla="*/ 2367 h 2367"/>
              <a:gd name="T2" fmla="*/ 681 w 1469"/>
              <a:gd name="T3" fmla="*/ 240 h 2367"/>
              <a:gd name="T4" fmla="*/ 1469 w 1469"/>
              <a:gd name="T5" fmla="*/ 924 h 2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9" h="2367">
                <a:moveTo>
                  <a:pt x="0" y="2367"/>
                </a:moveTo>
                <a:cubicBezTo>
                  <a:pt x="113" y="2013"/>
                  <a:pt x="436" y="480"/>
                  <a:pt x="681" y="240"/>
                </a:cubicBezTo>
                <a:cubicBezTo>
                  <a:pt x="926" y="0"/>
                  <a:pt x="1305" y="782"/>
                  <a:pt x="1469" y="9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6753" name="Line 1041"/>
          <p:cNvSpPr>
            <a:spLocks noChangeShapeType="1"/>
          </p:cNvSpPr>
          <p:nvPr/>
        </p:nvSpPr>
        <p:spPr bwMode="auto">
          <a:xfrm>
            <a:off x="1379538" y="6140450"/>
            <a:ext cx="4516437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6756" name="Freeform 1044"/>
          <p:cNvSpPr>
            <a:spLocks/>
          </p:cNvSpPr>
          <p:nvPr/>
        </p:nvSpPr>
        <p:spPr bwMode="auto">
          <a:xfrm>
            <a:off x="2562225" y="2673350"/>
            <a:ext cx="2427288" cy="1588"/>
          </a:xfrm>
          <a:custGeom>
            <a:avLst/>
            <a:gdLst>
              <a:gd name="T0" fmla="*/ 0 w 1529"/>
              <a:gd name="T1" fmla="*/ 0 h 1"/>
              <a:gd name="T2" fmla="*/ 1529 w 1529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9" h="1">
                <a:moveTo>
                  <a:pt x="0" y="0"/>
                </a:moveTo>
                <a:lnTo>
                  <a:pt x="1529" y="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6757" name="Line 1045"/>
          <p:cNvSpPr>
            <a:spLocks noChangeShapeType="1"/>
          </p:cNvSpPr>
          <p:nvPr/>
        </p:nvSpPr>
        <p:spPr bwMode="auto">
          <a:xfrm>
            <a:off x="4957763" y="2673350"/>
            <a:ext cx="2193925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6758" name="Text Box 1046"/>
          <p:cNvSpPr txBox="1">
            <a:spLocks noChangeArrowheads="1"/>
          </p:cNvSpPr>
          <p:nvPr/>
        </p:nvSpPr>
        <p:spPr bwMode="auto">
          <a:xfrm>
            <a:off x="2152650" y="2386013"/>
            <a:ext cx="600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36759" name="Text Box 1047"/>
          <p:cNvSpPr txBox="1">
            <a:spLocks noChangeArrowheads="1"/>
          </p:cNvSpPr>
          <p:nvPr/>
        </p:nvSpPr>
        <p:spPr bwMode="auto">
          <a:xfrm>
            <a:off x="4737100" y="49196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i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36760" name="Text Box 1048"/>
          <p:cNvSpPr txBox="1">
            <a:spLocks noChangeArrowheads="1"/>
          </p:cNvSpPr>
          <p:nvPr/>
        </p:nvSpPr>
        <p:spPr bwMode="auto">
          <a:xfrm>
            <a:off x="962025" y="5857875"/>
            <a:ext cx="53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0">
                <a:solidFill>
                  <a:schemeClr val="tx1"/>
                </a:solidFill>
              </a:rPr>
              <a:t>2</a:t>
            </a:r>
            <a:endParaRPr lang="en-US" altLang="zh-CN" sz="1800" i="0">
              <a:solidFill>
                <a:schemeClr val="tx1"/>
              </a:solidFill>
            </a:endParaRPr>
          </a:p>
        </p:txBody>
      </p:sp>
      <p:sp>
        <p:nvSpPr>
          <p:cNvPr id="2036761" name="Freeform 1049"/>
          <p:cNvSpPr>
            <a:spLocks/>
          </p:cNvSpPr>
          <p:nvPr/>
        </p:nvSpPr>
        <p:spPr bwMode="auto">
          <a:xfrm>
            <a:off x="1390650" y="2674938"/>
            <a:ext cx="3470275" cy="3452812"/>
          </a:xfrm>
          <a:custGeom>
            <a:avLst/>
            <a:gdLst>
              <a:gd name="T0" fmla="*/ 2184 w 2186"/>
              <a:gd name="T1" fmla="*/ 1447 h 2175"/>
              <a:gd name="T2" fmla="*/ 2186 w 2186"/>
              <a:gd name="T3" fmla="*/ 0 h 2175"/>
              <a:gd name="T4" fmla="*/ 2124 w 2186"/>
              <a:gd name="T5" fmla="*/ 3 h 2175"/>
              <a:gd name="T6" fmla="*/ 2070 w 2186"/>
              <a:gd name="T7" fmla="*/ 10 h 2175"/>
              <a:gd name="T8" fmla="*/ 2021 w 2186"/>
              <a:gd name="T9" fmla="*/ 21 h 2175"/>
              <a:gd name="T10" fmla="*/ 1956 w 2186"/>
              <a:gd name="T11" fmla="*/ 43 h 2175"/>
              <a:gd name="T12" fmla="*/ 1878 w 2186"/>
              <a:gd name="T13" fmla="*/ 79 h 2175"/>
              <a:gd name="T14" fmla="*/ 1802 w 2186"/>
              <a:gd name="T15" fmla="*/ 121 h 2175"/>
              <a:gd name="T16" fmla="*/ 1713 w 2186"/>
              <a:gd name="T17" fmla="*/ 174 h 2175"/>
              <a:gd name="T18" fmla="*/ 1617 w 2186"/>
              <a:gd name="T19" fmla="*/ 244 h 2175"/>
              <a:gd name="T20" fmla="*/ 1512 w 2186"/>
              <a:gd name="T21" fmla="*/ 331 h 2175"/>
              <a:gd name="T22" fmla="*/ 1425 w 2186"/>
              <a:gd name="T23" fmla="*/ 415 h 2175"/>
              <a:gd name="T24" fmla="*/ 1272 w 2186"/>
              <a:gd name="T25" fmla="*/ 577 h 2175"/>
              <a:gd name="T26" fmla="*/ 1122 w 2186"/>
              <a:gd name="T27" fmla="*/ 739 h 2175"/>
              <a:gd name="T28" fmla="*/ 981 w 2186"/>
              <a:gd name="T29" fmla="*/ 907 h 2175"/>
              <a:gd name="T30" fmla="*/ 843 w 2186"/>
              <a:gd name="T31" fmla="*/ 1069 h 2175"/>
              <a:gd name="T32" fmla="*/ 725 w 2186"/>
              <a:gd name="T33" fmla="*/ 1219 h 2175"/>
              <a:gd name="T34" fmla="*/ 624 w 2186"/>
              <a:gd name="T35" fmla="*/ 1352 h 2175"/>
              <a:gd name="T36" fmla="*/ 388 w 2186"/>
              <a:gd name="T37" fmla="*/ 1661 h 2175"/>
              <a:gd name="T38" fmla="*/ 206 w 2186"/>
              <a:gd name="T39" fmla="*/ 1897 h 2175"/>
              <a:gd name="T40" fmla="*/ 0 w 2186"/>
              <a:gd name="T41" fmla="*/ 2175 h 2175"/>
              <a:gd name="T42" fmla="*/ 2184 w 2186"/>
              <a:gd name="T43" fmla="*/ 1447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86" h="2175">
                <a:moveTo>
                  <a:pt x="2184" y="1447"/>
                </a:moveTo>
                <a:lnTo>
                  <a:pt x="2186" y="0"/>
                </a:lnTo>
                <a:lnTo>
                  <a:pt x="2124" y="3"/>
                </a:lnTo>
                <a:lnTo>
                  <a:pt x="2070" y="10"/>
                </a:lnTo>
                <a:lnTo>
                  <a:pt x="2021" y="21"/>
                </a:lnTo>
                <a:lnTo>
                  <a:pt x="1956" y="43"/>
                </a:lnTo>
                <a:lnTo>
                  <a:pt x="1878" y="79"/>
                </a:lnTo>
                <a:lnTo>
                  <a:pt x="1802" y="121"/>
                </a:lnTo>
                <a:lnTo>
                  <a:pt x="1713" y="174"/>
                </a:lnTo>
                <a:lnTo>
                  <a:pt x="1617" y="244"/>
                </a:lnTo>
                <a:lnTo>
                  <a:pt x="1512" y="331"/>
                </a:lnTo>
                <a:lnTo>
                  <a:pt x="1425" y="415"/>
                </a:lnTo>
                <a:lnTo>
                  <a:pt x="1272" y="577"/>
                </a:lnTo>
                <a:lnTo>
                  <a:pt x="1122" y="739"/>
                </a:lnTo>
                <a:lnTo>
                  <a:pt x="981" y="907"/>
                </a:lnTo>
                <a:lnTo>
                  <a:pt x="843" y="1069"/>
                </a:lnTo>
                <a:lnTo>
                  <a:pt x="725" y="1219"/>
                </a:lnTo>
                <a:lnTo>
                  <a:pt x="624" y="1352"/>
                </a:lnTo>
                <a:lnTo>
                  <a:pt x="388" y="1661"/>
                </a:lnTo>
                <a:lnTo>
                  <a:pt x="206" y="1897"/>
                </a:lnTo>
                <a:lnTo>
                  <a:pt x="0" y="2175"/>
                </a:lnTo>
                <a:lnTo>
                  <a:pt x="2184" y="1447"/>
                </a:lnTo>
                <a:close/>
              </a:path>
            </a:pathLst>
          </a:custGeom>
          <a:gradFill rotWithShape="0">
            <a:gsLst>
              <a:gs pos="0">
                <a:srgbClr val="66FF99"/>
              </a:gs>
              <a:gs pos="100000">
                <a:srgbClr val="66FF99">
                  <a:gamma/>
                  <a:shade val="46275"/>
                  <a:invGamma/>
                </a:srgbClr>
              </a:gs>
            </a:gsLst>
            <a:lin ang="0" scaled="1"/>
          </a:gradFill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6773" name="Text Box 1061"/>
          <p:cNvSpPr txBox="1">
            <a:spLocks noChangeArrowheads="1"/>
          </p:cNvSpPr>
          <p:nvPr/>
        </p:nvSpPr>
        <p:spPr bwMode="auto">
          <a:xfrm rot="-945726">
            <a:off x="3303588" y="5257800"/>
            <a:ext cx="1122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rgbClr val="009900"/>
                </a:solidFill>
              </a:rPr>
              <a:t>2</a:t>
            </a:r>
            <a:r>
              <a:rPr lang="en-US" altLang="zh-CN" b="1">
                <a:solidFill>
                  <a:srgbClr val="009900"/>
                </a:solidFill>
              </a:rPr>
              <a:t>x+y=</a:t>
            </a:r>
            <a:r>
              <a:rPr lang="en-US" altLang="zh-CN" b="1" i="0">
                <a:solidFill>
                  <a:srgbClr val="009900"/>
                </a:solidFill>
              </a:rPr>
              <a:t>4</a:t>
            </a:r>
            <a:endParaRPr lang="en-US" altLang="zh-CN" i="0">
              <a:solidFill>
                <a:srgbClr val="669900"/>
              </a:solidFill>
            </a:endParaRPr>
          </a:p>
        </p:txBody>
      </p:sp>
      <p:graphicFrame>
        <p:nvGraphicFramePr>
          <p:cNvPr id="2036774" name="Object 1062"/>
          <p:cNvGraphicFramePr>
            <a:graphicFrameLocks noChangeAspect="1"/>
          </p:cNvGraphicFramePr>
          <p:nvPr/>
        </p:nvGraphicFramePr>
        <p:xfrm>
          <a:off x="3698875" y="695325"/>
          <a:ext cx="20891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13" name="公式" r:id="rId3" imgW="977760" imgH="431640" progId="Equation.3">
                  <p:embed/>
                </p:oleObj>
              </mc:Choice>
              <mc:Fallback>
                <p:oleObj name="公式" r:id="rId3" imgW="977760" imgH="43164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695325"/>
                        <a:ext cx="20891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6775" name="Text Box 1063"/>
          <p:cNvSpPr txBox="1">
            <a:spLocks noChangeArrowheads="1"/>
          </p:cNvSpPr>
          <p:nvPr/>
        </p:nvSpPr>
        <p:spPr bwMode="auto">
          <a:xfrm>
            <a:off x="8331200" y="20320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36776" name="Freeform 1064" descr="深色横线"/>
          <p:cNvSpPr>
            <a:spLocks/>
          </p:cNvSpPr>
          <p:nvPr/>
        </p:nvSpPr>
        <p:spPr bwMode="auto">
          <a:xfrm>
            <a:off x="1423988" y="4986338"/>
            <a:ext cx="3413125" cy="1131887"/>
          </a:xfrm>
          <a:custGeom>
            <a:avLst/>
            <a:gdLst>
              <a:gd name="T0" fmla="*/ 0 w 2150"/>
              <a:gd name="T1" fmla="*/ 713 h 713"/>
              <a:gd name="T2" fmla="*/ 2150 w 2150"/>
              <a:gd name="T3" fmla="*/ 0 h 713"/>
              <a:gd name="T4" fmla="*/ 716 w 2150"/>
              <a:gd name="T5" fmla="*/ 0 h 713"/>
              <a:gd name="T6" fmla="*/ 0 w 2150"/>
              <a:gd name="T7" fmla="*/ 713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0" h="713">
                <a:moveTo>
                  <a:pt x="0" y="713"/>
                </a:moveTo>
                <a:lnTo>
                  <a:pt x="2150" y="0"/>
                </a:lnTo>
                <a:lnTo>
                  <a:pt x="716" y="0"/>
                </a:lnTo>
                <a:lnTo>
                  <a:pt x="0" y="713"/>
                </a:lnTo>
                <a:close/>
              </a:path>
            </a:pathLst>
          </a:custGeom>
          <a:pattFill prst="dkHorz">
            <a:fgClr>
              <a:schemeClr val="tx2"/>
            </a:fgClr>
            <a:bgClr>
              <a:schemeClr val="accent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6777" name="Text Box 1065"/>
          <p:cNvSpPr txBox="1">
            <a:spLocks noChangeArrowheads="1"/>
          </p:cNvSpPr>
          <p:nvPr/>
        </p:nvSpPr>
        <p:spPr bwMode="auto">
          <a:xfrm>
            <a:off x="2606675" y="503713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D</a:t>
            </a:r>
          </a:p>
        </p:txBody>
      </p:sp>
      <p:graphicFrame>
        <p:nvGraphicFramePr>
          <p:cNvPr id="2036778" name="Object 1066"/>
          <p:cNvGraphicFramePr>
            <a:graphicFrameLocks noChangeAspect="1"/>
          </p:cNvGraphicFramePr>
          <p:nvPr/>
        </p:nvGraphicFramePr>
        <p:xfrm>
          <a:off x="5881688" y="763588"/>
          <a:ext cx="31480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14" name="公式" r:id="rId5" imgW="1473120" imgH="330120" progId="Equation.3">
                  <p:embed/>
                </p:oleObj>
              </mc:Choice>
              <mc:Fallback>
                <p:oleObj name="公式" r:id="rId5" imgW="1473120" imgH="330120" progId="Equation.3">
                  <p:embed/>
                  <p:pic>
                    <p:nvPicPr>
                      <p:cNvPr id="0" name="Object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763588"/>
                        <a:ext cx="31480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6779" name="Text Box 1067"/>
          <p:cNvSpPr txBox="1">
            <a:spLocks noChangeArrowheads="1"/>
          </p:cNvSpPr>
          <p:nvPr/>
        </p:nvSpPr>
        <p:spPr bwMode="auto">
          <a:xfrm>
            <a:off x="2944813" y="838200"/>
            <a:ext cx="788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>
                <a:solidFill>
                  <a:srgbClr val="FF0000"/>
                </a:solidFill>
              </a:rPr>
              <a:t>V =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36780" name="Object 1068"/>
          <p:cNvGraphicFramePr>
            <a:graphicFrameLocks noChangeAspect="1"/>
          </p:cNvGraphicFramePr>
          <p:nvPr/>
        </p:nvGraphicFramePr>
        <p:xfrm>
          <a:off x="8305800" y="1522413"/>
          <a:ext cx="61436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15" name="公式" r:id="rId7" imgW="355320" imgH="406080" progId="Equation.3">
                  <p:embed/>
                </p:oleObj>
              </mc:Choice>
              <mc:Fallback>
                <p:oleObj name="公式" r:id="rId7" imgW="355320" imgH="406080" progId="Equation.3">
                  <p:embed/>
                  <p:pic>
                    <p:nvPicPr>
                      <p:cNvPr id="0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522413"/>
                        <a:ext cx="61436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6781" name="Text Box 1069"/>
          <p:cNvSpPr txBox="1">
            <a:spLocks noChangeArrowheads="1"/>
          </p:cNvSpPr>
          <p:nvPr/>
        </p:nvSpPr>
        <p:spPr bwMode="auto">
          <a:xfrm>
            <a:off x="8483600" y="21844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sp>
        <p:nvSpPr>
          <p:cNvPr id="2036782" name="Text Box 1070"/>
          <p:cNvSpPr txBox="1">
            <a:spLocks noChangeArrowheads="1"/>
          </p:cNvSpPr>
          <p:nvPr/>
        </p:nvSpPr>
        <p:spPr bwMode="auto">
          <a:xfrm>
            <a:off x="8636000" y="23368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i="0">
                <a:solidFill>
                  <a:schemeClr val="bg1"/>
                </a:solidFill>
              </a:rPr>
              <a:t>.</a:t>
            </a:r>
            <a:endParaRPr lang="en-US" altLang="zh-CN" sz="2000" b="1" i="0">
              <a:solidFill>
                <a:srgbClr val="FF00FF"/>
              </a:solidFill>
            </a:endParaRPr>
          </a:p>
        </p:txBody>
      </p:sp>
      <p:graphicFrame>
        <p:nvGraphicFramePr>
          <p:cNvPr id="2036787" name="Object 1075"/>
          <p:cNvGraphicFramePr>
            <a:graphicFrameLocks noChangeAspect="1"/>
          </p:cNvGraphicFramePr>
          <p:nvPr/>
        </p:nvGraphicFramePr>
        <p:xfrm>
          <a:off x="2794000" y="2200275"/>
          <a:ext cx="14382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16" name="公式" r:id="rId9" imgW="711000" imgH="203040" progId="Equation.3">
                  <p:embed/>
                </p:oleObj>
              </mc:Choice>
              <mc:Fallback>
                <p:oleObj name="公式" r:id="rId9" imgW="711000" imgH="203040" progId="Equation.3">
                  <p:embed/>
                  <p:pic>
                    <p:nvPicPr>
                      <p:cNvPr id="0" name="Object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200275"/>
                        <a:ext cx="14382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6788" name="Object 1076"/>
          <p:cNvGraphicFramePr>
            <a:graphicFrameLocks noChangeAspect="1"/>
          </p:cNvGraphicFramePr>
          <p:nvPr/>
        </p:nvGraphicFramePr>
        <p:xfrm>
          <a:off x="904875" y="271463"/>
          <a:ext cx="82391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17" name="公式" r:id="rId11" imgW="4330440" imgH="228600" progId="Equation.3">
                  <p:embed/>
                </p:oleObj>
              </mc:Choice>
              <mc:Fallback>
                <p:oleObj name="公式" r:id="rId11" imgW="4330440" imgH="228600" progId="Equation.3">
                  <p:embed/>
                  <p:pic>
                    <p:nvPicPr>
                      <p:cNvPr id="0" name="Object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71463"/>
                        <a:ext cx="82391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6790" name="Rectangle 1078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484813"/>
            <a:ext cx="276225" cy="23018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2036791" name="Group 1079"/>
          <p:cNvGrpSpPr>
            <a:grpSpLocks/>
          </p:cNvGrpSpPr>
          <p:nvPr/>
        </p:nvGrpSpPr>
        <p:grpSpPr bwMode="auto">
          <a:xfrm>
            <a:off x="1938338" y="1096963"/>
            <a:ext cx="6818312" cy="4149725"/>
            <a:chOff x="1221" y="691"/>
            <a:chExt cx="4295" cy="2614"/>
          </a:xfrm>
        </p:grpSpPr>
        <p:sp>
          <p:nvSpPr>
            <p:cNvPr id="2036792" name="Text Box 1080"/>
            <p:cNvSpPr txBox="1">
              <a:spLocks noChangeArrowheads="1"/>
            </p:cNvSpPr>
            <p:nvPr/>
          </p:nvSpPr>
          <p:spPr bwMode="auto">
            <a:xfrm>
              <a:off x="1221" y="2977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0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grpSp>
          <p:nvGrpSpPr>
            <p:cNvPr id="2036793" name="Group 1081"/>
            <p:cNvGrpSpPr>
              <a:grpSpLocks/>
            </p:cNvGrpSpPr>
            <p:nvPr/>
          </p:nvGrpSpPr>
          <p:grpSpPr bwMode="auto">
            <a:xfrm>
              <a:off x="1556" y="691"/>
              <a:ext cx="3960" cy="2614"/>
              <a:chOff x="1556" y="691"/>
              <a:chExt cx="3960" cy="2614"/>
            </a:xfrm>
          </p:grpSpPr>
          <p:sp>
            <p:nvSpPr>
              <p:cNvPr id="2036794" name="Line 1082"/>
              <p:cNvSpPr>
                <a:spLocks noChangeShapeType="1"/>
              </p:cNvSpPr>
              <p:nvPr/>
            </p:nvSpPr>
            <p:spPr bwMode="auto">
              <a:xfrm>
                <a:off x="1611" y="3130"/>
                <a:ext cx="369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6795" name="Text Box 1083"/>
              <p:cNvSpPr txBox="1">
                <a:spLocks noChangeArrowheads="1"/>
              </p:cNvSpPr>
              <p:nvPr/>
            </p:nvSpPr>
            <p:spPr bwMode="auto">
              <a:xfrm>
                <a:off x="1556" y="691"/>
                <a:ext cx="4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</a:rPr>
                  <a:t>z</a:t>
                </a:r>
                <a:r>
                  <a:rPr lang="en-US" altLang="zh-CN" sz="1800" b="1" i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036796" name="Text Box 1084"/>
              <p:cNvSpPr txBox="1">
                <a:spLocks noChangeArrowheads="1"/>
              </p:cNvSpPr>
              <p:nvPr/>
            </p:nvSpPr>
            <p:spPr bwMode="auto">
              <a:xfrm>
                <a:off x="5294" y="3074"/>
                <a:ext cx="22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r"/>
                <a:r>
                  <a:rPr lang="en-US" altLang="zh-CN" sz="1800" b="1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036797" name="Line 1085"/>
              <p:cNvSpPr>
                <a:spLocks noChangeShapeType="1"/>
              </p:cNvSpPr>
              <p:nvPr/>
            </p:nvSpPr>
            <p:spPr bwMode="auto">
              <a:xfrm flipV="1">
                <a:off x="1614" y="763"/>
                <a:ext cx="0" cy="2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036798" name="Group 1086"/>
          <p:cNvGrpSpPr>
            <a:grpSpLocks/>
          </p:cNvGrpSpPr>
          <p:nvPr/>
        </p:nvGrpSpPr>
        <p:grpSpPr bwMode="auto">
          <a:xfrm>
            <a:off x="417513" y="4945063"/>
            <a:ext cx="2160587" cy="1833562"/>
            <a:chOff x="263" y="3115"/>
            <a:chExt cx="1361" cy="1155"/>
          </a:xfrm>
        </p:grpSpPr>
        <p:sp>
          <p:nvSpPr>
            <p:cNvPr id="2036799" name="Text Box 1087"/>
            <p:cNvSpPr txBox="1">
              <a:spLocks noChangeArrowheads="1"/>
            </p:cNvSpPr>
            <p:nvPr/>
          </p:nvSpPr>
          <p:spPr bwMode="auto">
            <a:xfrm>
              <a:off x="263" y="3976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  <a:endParaRPr lang="en-US" altLang="zh-CN" sz="1800" b="1" i="0">
                <a:solidFill>
                  <a:schemeClr val="tx1"/>
                </a:solidFill>
              </a:endParaRPr>
            </a:p>
          </p:txBody>
        </p:sp>
        <p:sp>
          <p:nvSpPr>
            <p:cNvPr id="2036800" name="Line 1088"/>
            <p:cNvSpPr>
              <a:spLocks noChangeShapeType="1"/>
            </p:cNvSpPr>
            <p:nvPr/>
          </p:nvSpPr>
          <p:spPr bwMode="auto">
            <a:xfrm flipH="1">
              <a:off x="469" y="3115"/>
              <a:ext cx="1155" cy="1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36802" name="Group 1090"/>
          <p:cNvGrpSpPr>
            <a:grpSpLocks/>
          </p:cNvGrpSpPr>
          <p:nvPr/>
        </p:nvGrpSpPr>
        <p:grpSpPr bwMode="auto">
          <a:xfrm>
            <a:off x="1398588" y="2674938"/>
            <a:ext cx="2076450" cy="3452812"/>
            <a:chOff x="881" y="1685"/>
            <a:chExt cx="1308" cy="2175"/>
          </a:xfrm>
        </p:grpSpPr>
        <p:sp>
          <p:nvSpPr>
            <p:cNvPr id="2036803" name="Freeform 1091"/>
            <p:cNvSpPr>
              <a:spLocks/>
            </p:cNvSpPr>
            <p:nvPr/>
          </p:nvSpPr>
          <p:spPr bwMode="auto">
            <a:xfrm>
              <a:off x="881" y="1686"/>
              <a:ext cx="784" cy="2174"/>
            </a:xfrm>
            <a:custGeom>
              <a:avLst/>
              <a:gdLst>
                <a:gd name="T0" fmla="*/ 0 w 784"/>
                <a:gd name="T1" fmla="*/ 2174 h 2174"/>
                <a:gd name="T2" fmla="*/ 285 w 784"/>
                <a:gd name="T3" fmla="*/ 1082 h 2174"/>
                <a:gd name="T4" fmla="*/ 334 w 784"/>
                <a:gd name="T5" fmla="*/ 896 h 2174"/>
                <a:gd name="T6" fmla="*/ 364 w 784"/>
                <a:gd name="T7" fmla="*/ 791 h 2174"/>
                <a:gd name="T8" fmla="*/ 397 w 784"/>
                <a:gd name="T9" fmla="*/ 690 h 2174"/>
                <a:gd name="T10" fmla="*/ 442 w 784"/>
                <a:gd name="T11" fmla="*/ 543 h 2174"/>
                <a:gd name="T12" fmla="*/ 486 w 784"/>
                <a:gd name="T13" fmla="*/ 425 h 2174"/>
                <a:gd name="T14" fmla="*/ 532 w 784"/>
                <a:gd name="T15" fmla="*/ 302 h 2174"/>
                <a:gd name="T16" fmla="*/ 579 w 784"/>
                <a:gd name="T17" fmla="*/ 203 h 2174"/>
                <a:gd name="T18" fmla="*/ 616 w 784"/>
                <a:gd name="T19" fmla="*/ 126 h 2174"/>
                <a:gd name="T20" fmla="*/ 639 w 784"/>
                <a:gd name="T21" fmla="*/ 92 h 2174"/>
                <a:gd name="T22" fmla="*/ 666 w 784"/>
                <a:gd name="T23" fmla="*/ 56 h 2174"/>
                <a:gd name="T24" fmla="*/ 687 w 784"/>
                <a:gd name="T25" fmla="*/ 32 h 2174"/>
                <a:gd name="T26" fmla="*/ 708 w 784"/>
                <a:gd name="T27" fmla="*/ 15 h 2174"/>
                <a:gd name="T28" fmla="*/ 727 w 784"/>
                <a:gd name="T29" fmla="*/ 2 h 2174"/>
                <a:gd name="T30" fmla="*/ 742 w 784"/>
                <a:gd name="T31" fmla="*/ 0 h 2174"/>
                <a:gd name="T32" fmla="*/ 784 w 784"/>
                <a:gd name="T33" fmla="*/ 0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4" h="2174">
                  <a:moveTo>
                    <a:pt x="0" y="2174"/>
                  </a:moveTo>
                  <a:lnTo>
                    <a:pt x="285" y="1082"/>
                  </a:lnTo>
                  <a:lnTo>
                    <a:pt x="334" y="896"/>
                  </a:lnTo>
                  <a:lnTo>
                    <a:pt x="364" y="791"/>
                  </a:lnTo>
                  <a:lnTo>
                    <a:pt x="397" y="690"/>
                  </a:lnTo>
                  <a:lnTo>
                    <a:pt x="442" y="543"/>
                  </a:lnTo>
                  <a:lnTo>
                    <a:pt x="486" y="425"/>
                  </a:lnTo>
                  <a:lnTo>
                    <a:pt x="532" y="302"/>
                  </a:lnTo>
                  <a:lnTo>
                    <a:pt x="579" y="203"/>
                  </a:lnTo>
                  <a:lnTo>
                    <a:pt x="616" y="126"/>
                  </a:lnTo>
                  <a:lnTo>
                    <a:pt x="639" y="92"/>
                  </a:lnTo>
                  <a:lnTo>
                    <a:pt x="666" y="56"/>
                  </a:lnTo>
                  <a:lnTo>
                    <a:pt x="687" y="32"/>
                  </a:lnTo>
                  <a:lnTo>
                    <a:pt x="708" y="15"/>
                  </a:lnTo>
                  <a:lnTo>
                    <a:pt x="727" y="2"/>
                  </a:lnTo>
                  <a:lnTo>
                    <a:pt x="742" y="0"/>
                  </a:lnTo>
                  <a:lnTo>
                    <a:pt x="784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6804" name="Freeform 1092"/>
            <p:cNvSpPr>
              <a:spLocks/>
            </p:cNvSpPr>
            <p:nvPr/>
          </p:nvSpPr>
          <p:spPr bwMode="auto">
            <a:xfrm>
              <a:off x="1652" y="1685"/>
              <a:ext cx="537" cy="514"/>
            </a:xfrm>
            <a:custGeom>
              <a:avLst/>
              <a:gdLst>
                <a:gd name="T0" fmla="*/ 0 w 537"/>
                <a:gd name="T1" fmla="*/ 0 h 514"/>
                <a:gd name="T2" fmla="*/ 45 w 537"/>
                <a:gd name="T3" fmla="*/ 1 h 514"/>
                <a:gd name="T4" fmla="*/ 79 w 537"/>
                <a:gd name="T5" fmla="*/ 4 h 514"/>
                <a:gd name="T6" fmla="*/ 118 w 537"/>
                <a:gd name="T7" fmla="*/ 16 h 514"/>
                <a:gd name="T8" fmla="*/ 162 w 537"/>
                <a:gd name="T9" fmla="*/ 54 h 514"/>
                <a:gd name="T10" fmla="*/ 204 w 537"/>
                <a:gd name="T11" fmla="*/ 93 h 514"/>
                <a:gd name="T12" fmla="*/ 249 w 537"/>
                <a:gd name="T13" fmla="*/ 138 h 514"/>
                <a:gd name="T14" fmla="*/ 283 w 537"/>
                <a:gd name="T15" fmla="*/ 175 h 514"/>
                <a:gd name="T16" fmla="*/ 330 w 537"/>
                <a:gd name="T17" fmla="*/ 229 h 514"/>
                <a:gd name="T18" fmla="*/ 393 w 537"/>
                <a:gd name="T19" fmla="*/ 315 h 514"/>
                <a:gd name="T20" fmla="*/ 453 w 537"/>
                <a:gd name="T21" fmla="*/ 394 h 514"/>
                <a:gd name="T22" fmla="*/ 537 w 537"/>
                <a:gd name="T23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514">
                  <a:moveTo>
                    <a:pt x="0" y="0"/>
                  </a:moveTo>
                  <a:lnTo>
                    <a:pt x="45" y="1"/>
                  </a:lnTo>
                  <a:lnTo>
                    <a:pt x="79" y="4"/>
                  </a:lnTo>
                  <a:lnTo>
                    <a:pt x="118" y="16"/>
                  </a:lnTo>
                  <a:lnTo>
                    <a:pt x="162" y="54"/>
                  </a:lnTo>
                  <a:lnTo>
                    <a:pt x="204" y="93"/>
                  </a:lnTo>
                  <a:lnTo>
                    <a:pt x="249" y="138"/>
                  </a:lnTo>
                  <a:lnTo>
                    <a:pt x="283" y="175"/>
                  </a:lnTo>
                  <a:lnTo>
                    <a:pt x="330" y="229"/>
                  </a:lnTo>
                  <a:lnTo>
                    <a:pt x="393" y="315"/>
                  </a:lnTo>
                  <a:lnTo>
                    <a:pt x="453" y="394"/>
                  </a:lnTo>
                  <a:lnTo>
                    <a:pt x="537" y="514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36818" name="AutoShape 1106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03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036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036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036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036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6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36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36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36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6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67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3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3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36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67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367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67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6773" grpId="0" autoUpdateAnimBg="0"/>
      <p:bldP spid="2036775" grpId="0" autoUpdateAnimBg="0"/>
      <p:bldP spid="2036776" grpId="0" animBg="1"/>
      <p:bldP spid="2036777" grpId="0" autoUpdateAnimBg="0"/>
      <p:bldP spid="2036779" grpId="0" autoUpdateAnimBg="0"/>
      <p:bldP spid="2036781" grpId="0" autoUpdateAnimBg="0"/>
      <p:bldP spid="2036782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1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1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D:\forwin\Microsoft Office\Templates\演示文稿设计\冲动型模板.pot</Template>
  <TotalTime>40978</TotalTime>
  <Words>1212</Words>
  <Application>Microsoft Office PowerPoint</Application>
  <PresentationFormat>全屏显示(4:3)</PresentationFormat>
  <Paragraphs>600</Paragraphs>
  <Slides>48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楷体_GB2312</vt:lpstr>
      <vt:lpstr>Symbol</vt:lpstr>
      <vt:lpstr>Times New Roman</vt:lpstr>
      <vt:lpstr>默认设计模板</vt:lpstr>
      <vt:lpstr>Clip</vt:lpstr>
      <vt:lpstr>公式</vt:lpstr>
      <vt:lpstr>§7 重积分的应用</vt:lpstr>
      <vt:lpstr>主   目   录（1 – 17）</vt:lpstr>
      <vt:lpstr>.</vt:lpstr>
      <vt:lpstr>1.求半径为R的球面与半顶角为 的内接锥面所围成的立体的体积</vt:lpstr>
      <vt:lpstr>2.</vt:lpstr>
      <vt:lpstr>.</vt:lpstr>
      <vt:lpstr>.</vt:lpstr>
      <vt:lpstr>.</vt:lpstr>
      <vt:lpstr>.</vt:lpstr>
      <vt:lpstr>3.</vt:lpstr>
      <vt:lpstr>.</vt:lpstr>
      <vt:lpstr>.</vt:lpstr>
      <vt:lpstr>.</vt:lpstr>
      <vt:lpstr>.</vt:lpstr>
      <vt:lpstr>4.</vt:lpstr>
      <vt:lpstr>.</vt:lpstr>
      <vt:lpstr>5.</vt:lpstr>
      <vt:lpstr>.</vt:lpstr>
      <vt:lpstr>.</vt:lpstr>
      <vt:lpstr>6.</vt:lpstr>
      <vt:lpstr>.</vt:lpstr>
      <vt:lpstr>7.</vt:lpstr>
      <vt:lpstr>.</vt:lpstr>
      <vt:lpstr>.</vt:lpstr>
      <vt:lpstr>8.</vt:lpstr>
      <vt:lpstr>.</vt:lpstr>
      <vt:lpstr>.</vt:lpstr>
      <vt:lpstr>9.</vt:lpstr>
      <vt:lpstr>.</vt:lpstr>
      <vt:lpstr>10. 曲面的面积</vt:lpstr>
      <vt:lpstr>.</vt:lpstr>
      <vt:lpstr>.</vt:lpstr>
      <vt:lpstr>11.</vt:lpstr>
      <vt:lpstr>.</vt:lpstr>
      <vt:lpstr>.</vt:lpstr>
      <vt:lpstr>12.</vt:lpstr>
      <vt:lpstr>.</vt:lpstr>
      <vt:lpstr>13.</vt:lpstr>
      <vt:lpstr>.</vt:lpstr>
      <vt:lpstr>14.</vt:lpstr>
      <vt:lpstr>.</vt:lpstr>
      <vt:lpstr>.</vt:lpstr>
      <vt:lpstr>.</vt:lpstr>
      <vt:lpstr>15. 求位于圆 r = 2sin 和圆 r = 4sin  之间的均匀薄片的重心 </vt:lpstr>
      <vt:lpstr>16.</vt:lpstr>
      <vt:lpstr>17.</vt:lpstr>
      <vt:lpstr>.</vt:lpstr>
      <vt:lpstr>Wallis公式</vt:lpstr>
    </vt:vector>
  </TitlesOfParts>
  <Company>wecan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《高等数学》CAI课件              图形系列</dc:title>
  <dc:creator>user</dc:creator>
  <cp:lastModifiedBy>Ezio Auditore</cp:lastModifiedBy>
  <cp:revision>4085</cp:revision>
  <cp:lastPrinted>2000-11-06T12:55:30Z</cp:lastPrinted>
  <dcterms:created xsi:type="dcterms:W3CDTF">2000-03-15T07:29:21Z</dcterms:created>
  <dcterms:modified xsi:type="dcterms:W3CDTF">2018-07-08T03:42:35Z</dcterms:modified>
</cp:coreProperties>
</file>