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1356" y="7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B40F7-633B-492E-B47D-CD0C70396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03F0B-10C0-4B04-ADEF-C414C1BFF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1928A-E21F-4BAF-9BA3-E1E5AF23A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124F-25ED-4EB6-B544-65CBED83F184}" type="datetimeFigureOut">
              <a:rPr lang="en-GB" smtClean="0"/>
              <a:t>20/01/2019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B87F6-AE88-42A8-A20D-0EDE34835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D3FBB-1CD7-451B-BD34-935FEEF75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6CE77-3527-4FF2-8373-B7342DFD7E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321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6480D-340B-40E2-A7F1-6BEAB62FB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FAAB3-B8BD-4E71-A0D6-EEE713526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F472F-B964-4671-9950-CDC099D4D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124F-25ED-4EB6-B544-65CBED83F184}" type="datetimeFigureOut">
              <a:rPr lang="en-GB" smtClean="0"/>
              <a:t>20/01/2019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2BD4E-A328-42B4-A3BC-8D8EA38E9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4FF2D-62ED-4136-975F-8E5908BFB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6CE77-3527-4FF2-8373-B7342DFD7E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332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FFBD7A-3160-4B25-8714-619FCE48B5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A27EAB-424E-40F0-918C-376626305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C405B-C866-4CD5-8AFE-05B413A55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124F-25ED-4EB6-B544-65CBED83F184}" type="datetimeFigureOut">
              <a:rPr lang="en-GB" smtClean="0"/>
              <a:t>20/01/2019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3AB71-6DDF-4161-A269-944E95787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79EC9-3C75-4FC0-8426-CE088DDF0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6CE77-3527-4FF2-8373-B7342DFD7E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82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5D911-5BBD-4CC6-A3A1-8CD1469B5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3A347-776E-4E96-AD9A-182C0ADE2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4B2D5-8CEE-4889-B41D-FE256EB9B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124F-25ED-4EB6-B544-65CBED83F184}" type="datetimeFigureOut">
              <a:rPr lang="en-GB" smtClean="0"/>
              <a:t>20/01/2019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962C9-6D1F-49C3-98E2-5681E057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F3085-B4F8-4480-A189-FE98E75D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6CE77-3527-4FF2-8373-B7342DFD7E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851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932B-0995-4BE8-B73E-5E08DF494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80883-9A0F-451C-8453-5B249D66D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6F44B-3840-44B9-8BD4-B6AB7A6A6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124F-25ED-4EB6-B544-65CBED83F184}" type="datetimeFigureOut">
              <a:rPr lang="en-GB" smtClean="0"/>
              <a:t>20/01/2019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2D67C-A10F-47B3-BA53-5DA86CB9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3B297-5695-40FC-9A09-958702B27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6CE77-3527-4FF2-8373-B7342DFD7E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39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CB71F-A961-4769-BB8C-1CA65419A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C001-0E5C-4B88-9E91-D836212D97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58BA9-F0D0-4419-8656-9C3E064CE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1F863-2010-4525-98B6-FA6717E01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124F-25ED-4EB6-B544-65CBED83F184}" type="datetimeFigureOut">
              <a:rPr lang="en-GB" smtClean="0"/>
              <a:t>20/01/2019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0D768-AC74-449E-9C35-ADC8075E3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52840-4D54-40C1-B4C5-1F4BF1F6D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6CE77-3527-4FF2-8373-B7342DFD7E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617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F6950-ECB5-47AB-8985-C97220F2E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F24BF-3534-4E91-8E57-4C9E4DF3C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63A7B-F32C-4867-8985-2FBCF8740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6EEE3C-DA11-49E3-BD2E-CAB9401D6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1B752E-63A3-40E0-A317-C9ECB33C40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2E8A3E-E052-4B3B-8AD1-043E4A8D5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124F-25ED-4EB6-B544-65CBED83F184}" type="datetimeFigureOut">
              <a:rPr lang="en-GB" smtClean="0"/>
              <a:t>20/01/2019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68D8EA-B5FD-4E1E-963F-59B4224EC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3C7503-9796-46D6-975B-238DC99EB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6CE77-3527-4FF2-8373-B7342DFD7E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741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CF8E9-6521-492C-A08B-516E7DC1E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71C78-D2B0-4E38-B93F-A584335EE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124F-25ED-4EB6-B544-65CBED83F184}" type="datetimeFigureOut">
              <a:rPr lang="en-GB" smtClean="0"/>
              <a:t>20/01/2019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433D77-32C8-4E3E-9C5F-332481119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64A04D-0E52-400B-9126-040B153B8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6CE77-3527-4FF2-8373-B7342DFD7E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124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516053-CA60-414D-82D5-CD0651B95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124F-25ED-4EB6-B544-65CBED83F184}" type="datetimeFigureOut">
              <a:rPr lang="en-GB" smtClean="0"/>
              <a:t>20/01/2019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EB4B6C-ACBF-4B40-A045-FBEA5267E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B085C-91A2-4D1E-9C2C-3890CC819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6CE77-3527-4FF2-8373-B7342DFD7E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654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DC37-B933-48B2-96DD-65F76EF42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4F56B-59E0-41A3-94E0-E493F7B80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1B0E7-4E21-4F56-A5CF-C82740D75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E50A9-B31A-4D55-962B-8E480E22E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124F-25ED-4EB6-B544-65CBED83F184}" type="datetimeFigureOut">
              <a:rPr lang="en-GB" smtClean="0"/>
              <a:t>20/01/2019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CD96B-8B9E-4EAF-BA6D-20E17FB2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9E7B9-FFE4-4859-B386-07374D48B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6CE77-3527-4FF2-8373-B7342DFD7E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56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022C1-62E0-434E-8397-41E98671C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6B210C-44CE-4A02-92D8-22749A6171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557B32-1BF4-4AB7-9CEC-2B2A3AB7E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2B0AD-FC06-4081-B945-AE7323C72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124F-25ED-4EB6-B544-65CBED83F184}" type="datetimeFigureOut">
              <a:rPr lang="en-GB" smtClean="0"/>
              <a:t>20/01/2019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7F313-A05C-496B-B8A3-A4AF54252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3D2BD-A4C0-4DF1-9F8A-627F5DB85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6CE77-3527-4FF2-8373-B7342DFD7E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309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C408A8-0A3D-49A9-9FD8-146FA173A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F737C-32C2-47BE-8CA7-8FBA46FB7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84B72-1417-4074-86BF-14B6EAD83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124F-25ED-4EB6-B544-65CBED83F184}" type="datetimeFigureOut">
              <a:rPr lang="en-GB" smtClean="0"/>
              <a:t>20/01/2019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82ABA-F184-47F5-87E2-4C466DA61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7A431-BD2B-4B4B-A84E-A33520D62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6CE77-3527-4FF2-8373-B7342DFD7E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592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DB26C-D02E-4617-980A-6D9ABAD4E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5062" y="365125"/>
            <a:ext cx="8948737" cy="1325563"/>
          </a:xfrm>
        </p:spPr>
        <p:txBody>
          <a:bodyPr>
            <a:normAutofit/>
          </a:bodyPr>
          <a:lstStyle/>
          <a:p>
            <a:r>
              <a:rPr lang="en-GB" dirty="0"/>
              <a:t>  </a:t>
            </a:r>
            <a:r>
              <a:rPr lang="en-GB" sz="3600" dirty="0"/>
              <a:t>Google Fit: Health and Activity Tracking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034B32-0EED-4224-A26B-5A34F2112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566863" cy="1328932"/>
          </a:xfrm>
          <a:prstGeom prst="rect">
            <a:avLst/>
          </a:prstGeom>
        </p:spPr>
      </p:pic>
      <p:pic>
        <p:nvPicPr>
          <p:cNvPr id="22" name="Content Placeholder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8DC794-5BE6-4DDD-AD5C-215D8F598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186" y="1825625"/>
            <a:ext cx="2447627" cy="4351338"/>
          </a:xfrm>
        </p:spPr>
      </p:pic>
      <p:pic>
        <p:nvPicPr>
          <p:cNvPr id="24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3739E9D-B599-41E7-A262-75D7F0C2CC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186" y="1825625"/>
            <a:ext cx="2447627" cy="4351337"/>
          </a:xfrm>
          <a:prstGeom prst="rect">
            <a:avLst/>
          </a:prstGeom>
        </p:spPr>
      </p:pic>
      <p:pic>
        <p:nvPicPr>
          <p:cNvPr id="26" name="Picture 2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665FF22-DF3B-40AE-A79F-F677ABB200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185" y="1825625"/>
            <a:ext cx="2447627" cy="4351337"/>
          </a:xfrm>
          <a:prstGeom prst="rect">
            <a:avLst/>
          </a:prstGeom>
        </p:spPr>
      </p:pic>
      <p:pic>
        <p:nvPicPr>
          <p:cNvPr id="28" name="Picture 2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02D6B3-D320-4166-8207-A43984DC00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186" y="1825625"/>
            <a:ext cx="2447628" cy="4351339"/>
          </a:xfrm>
          <a:prstGeom prst="rect">
            <a:avLst/>
          </a:prstGeom>
        </p:spPr>
      </p:pic>
      <p:sp>
        <p:nvSpPr>
          <p:cNvPr id="29" name="Title 1">
            <a:extLst>
              <a:ext uri="{FF2B5EF4-FFF2-40B4-BE49-F238E27FC236}">
                <a16:creationId xmlns:a16="http://schemas.microsoft.com/office/drawing/2014/main" id="{A5620E4C-0B44-4FA6-87CB-7DE6A113B234}"/>
              </a:ext>
            </a:extLst>
          </p:cNvPr>
          <p:cNvSpPr txBox="1">
            <a:spLocks/>
          </p:cNvSpPr>
          <p:nvPr/>
        </p:nvSpPr>
        <p:spPr>
          <a:xfrm>
            <a:off x="2405062" y="361756"/>
            <a:ext cx="89487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  Pedometer, Step Counter &amp; Weight Loss</a:t>
            </a:r>
          </a:p>
          <a:p>
            <a:r>
              <a:rPr lang="en-GB" sz="3600" dirty="0"/>
              <a:t>  Tracker App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505DE4F-8C01-4744-8408-17AEF462E9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361756"/>
            <a:ext cx="1566861" cy="1566861"/>
          </a:xfrm>
          <a:prstGeom prst="rect">
            <a:avLst/>
          </a:prstGeom>
        </p:spPr>
      </p:pic>
      <p:pic>
        <p:nvPicPr>
          <p:cNvPr id="32" name="Picture 31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330CCF-8505-4CB5-B919-F2327090C8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185" y="1825625"/>
            <a:ext cx="2447628" cy="4351339"/>
          </a:xfrm>
          <a:prstGeom prst="rect">
            <a:avLst/>
          </a:prstGeom>
        </p:spPr>
      </p:pic>
      <p:pic>
        <p:nvPicPr>
          <p:cNvPr id="34" name="Picture 3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C47FBB-D731-442B-8D3A-06973C0EC2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185" y="1825625"/>
            <a:ext cx="2447628" cy="4351339"/>
          </a:xfrm>
          <a:prstGeom prst="rect">
            <a:avLst/>
          </a:prstGeom>
        </p:spPr>
      </p:pic>
      <p:pic>
        <p:nvPicPr>
          <p:cNvPr id="36" name="Picture 3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C04584-2A80-46B2-ACCE-2E0D4735D9C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184" y="1825625"/>
            <a:ext cx="2447627" cy="4351337"/>
          </a:xfrm>
          <a:prstGeom prst="rect">
            <a:avLst/>
          </a:prstGeom>
        </p:spPr>
      </p:pic>
      <p:pic>
        <p:nvPicPr>
          <p:cNvPr id="38" name="Picture 3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04751A-B244-4A9A-A359-80B0916A22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183" y="1825625"/>
            <a:ext cx="2447627" cy="4351337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7FE0816F-DFCB-448D-9319-179B5FE83193}"/>
              </a:ext>
            </a:extLst>
          </p:cNvPr>
          <p:cNvSpPr txBox="1">
            <a:spLocks/>
          </p:cNvSpPr>
          <p:nvPr/>
        </p:nvSpPr>
        <p:spPr>
          <a:xfrm>
            <a:off x="2405062" y="365123"/>
            <a:ext cx="89487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  Step Counter - Pedometer Free &amp; Calorie</a:t>
            </a:r>
          </a:p>
          <a:p>
            <a:r>
              <a:rPr lang="en-GB" sz="3600" dirty="0"/>
              <a:t>  Counter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848F1294-E597-4E92-A12B-71E830F1799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8200" y="361756"/>
            <a:ext cx="1566861" cy="1566861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A32F08E-AD24-4066-BF6D-2884B032D05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72186" y="1825625"/>
            <a:ext cx="2447627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23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9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687A29C-C19A-452E-B2C0-D532944F8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Suggested Design</a:t>
            </a:r>
          </a:p>
        </p:txBody>
      </p:sp>
      <p:pic>
        <p:nvPicPr>
          <p:cNvPr id="14" name="Content Placeholder 13" descr="A close up of a logo&#10;&#10;Description automatically generated">
            <a:extLst>
              <a:ext uri="{FF2B5EF4-FFF2-40B4-BE49-F238E27FC236}">
                <a16:creationId xmlns:a16="http://schemas.microsoft.com/office/drawing/2014/main" id="{D2E91A95-E919-41B7-BFC2-BCEC138B374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186" y="1825625"/>
            <a:ext cx="2447627" cy="4351338"/>
          </a:xfrm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CEC4B1F-674F-437C-80EC-BEE7B58703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Current day status</a:t>
            </a:r>
          </a:p>
          <a:p>
            <a:r>
              <a:rPr lang="en-GB" dirty="0"/>
              <a:t>Goals button</a:t>
            </a:r>
          </a:p>
          <a:p>
            <a:r>
              <a:rPr lang="en-GB" dirty="0"/>
              <a:t>History button</a:t>
            </a:r>
          </a:p>
          <a:p>
            <a:r>
              <a:rPr lang="en-GB" dirty="0"/>
              <a:t>Floating action button</a:t>
            </a:r>
          </a:p>
          <a:p>
            <a:r>
              <a:rPr lang="en-GB" dirty="0"/>
              <a:t>Settings</a:t>
            </a:r>
          </a:p>
        </p:txBody>
      </p:sp>
    </p:spTree>
    <p:extLst>
      <p:ext uri="{BB962C8B-B14F-4D97-AF65-F5344CB8AC3E}">
        <p14:creationId xmlns:p14="http://schemas.microsoft.com/office/powerpoint/2010/main" val="3669062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42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  Google Fit: Health and Activity Tracking</vt:lpstr>
      <vt:lpstr>Suggested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Google Fit: Health and Activity   Tracking</dc:title>
  <dc:creator>Me</dc:creator>
  <cp:lastModifiedBy>Me</cp:lastModifiedBy>
  <cp:revision>19</cp:revision>
  <dcterms:created xsi:type="dcterms:W3CDTF">2019-01-20T13:29:11Z</dcterms:created>
  <dcterms:modified xsi:type="dcterms:W3CDTF">2019-01-20T23:39:07Z</dcterms:modified>
</cp:coreProperties>
</file>