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6134-C2D7-07D3-A416-E803B9D34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EA3B5-6389-4BE6-E0B6-FBA541268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989-260B-7FAB-F1C6-CC02AE2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2892-CA89-880B-8C88-4453A296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C231-E256-400B-D17E-A38FAE0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1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5586-A0C1-CB61-CC81-C353AE98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646D0-E78B-62B0-1121-B3066317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B95C-9E7F-C0E5-E296-AF8FFD3F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D1F98-1892-DE48-86C1-292E2FE2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EC2D-E098-4F88-DED1-7ED1B65A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9B249-7D08-DDC9-ADC5-64243111A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A4B78-2903-C770-6AF6-701D21DFF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D468-1727-9292-B881-3401D861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5F83-5F13-6385-BD5A-C197F760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FBB7-0134-BA7F-F69E-6B08DC5F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8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CA38-F504-D3E7-F8A4-2FBCE24C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E736-1699-7405-C92D-88ED1F45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B126-74CB-A914-594F-E6CA41E5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DD95-92C3-DA29-48FF-B8C58BD0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B0C4-9EFC-EEB6-C4C2-0B69701A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A247-3775-2114-54B7-92EC5E49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80BFE-4734-447E-2E7C-BBBA49D4A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947B-271E-8330-6F6C-67CB5D41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A485-F79C-4C6A-BC14-ED2168F6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D3FA-4233-B6D1-8396-1ED15D0F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15CE-77C8-D7D2-1EB9-EBEC9184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52DA-5F39-1097-9D7B-C886AAB50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EE572-D058-7D05-AD37-7E31B46D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F7A0-76B7-AFF0-E17C-E78A3CD5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A6DA6-B802-3471-F2A1-F2ADE268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7F3C6-B8DC-73CD-1F07-D4EF78DC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5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21AA-48CE-B456-8C8C-DF55EF2D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6DEC1-1B37-DD95-8CC2-714A1C21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50F5-910D-789B-6D4E-AE5158887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CF071-65D9-A3AB-452B-87C71C121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DF4B6-24E5-116A-C8B3-5CB186D9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F9DEE-1CF8-A4B7-5A8D-6239E87D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DDE63-C9B9-505C-9973-36670530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FAEDE-F81A-BD7A-41D9-2110D94F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4359-EC11-C7DD-7267-D49C2261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042EF-515B-92C8-5B13-6711390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93BA1-1344-0E40-29D8-08F05338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6BDB-79FF-2753-FA0D-E5738601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77B88-52CC-703C-68B4-0483317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40E00-1B95-6BE4-6EBE-DE38A6AC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C2F0-5964-7D8F-7CD1-0B3FA5E2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C4CC-088F-4787-DF13-A7B3B085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DA20-9AD1-AD71-66CE-21C817B1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5B6E1-D8DB-2D68-744A-941A216B5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D2552-13C7-963F-6BF6-D60D5AC3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B3B3-5F19-85B3-5EA9-1745A249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236F8-8779-FB63-D17D-30393D04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4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E4D-A037-BF87-545D-F833139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86185-78B3-D72B-9491-035CCBCB9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84462-97C5-1176-8C47-DE423F28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528C-F84B-1ADA-2B19-2E2D322D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419AF-D300-2801-ABCC-9B16D1BB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C99F-B457-5BEC-2623-E9FBAA76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2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C8F8C-7253-C334-A99A-0C6E9702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8C4ED-CD10-2A0E-76AD-AA6D3815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8F56-1E6E-4C95-C8BC-62B15C720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ABB1-C615-BB97-F632-A1D200212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28D0-214E-3AB0-0185-868427EDD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vik_tZzfhg" TargetMode="External"/><Relationship Id="rId2" Type="http://schemas.openxmlformats.org/officeDocument/2006/relationships/hyperlink" Target="https://www.youtube.com/watch?v=j81Q5R29RO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D370qyxTyw" TargetMode="External"/><Relationship Id="rId4" Type="http://schemas.openxmlformats.org/officeDocument/2006/relationships/hyperlink" Target="https://www2.deloitte.com/us/en/pages/consulting/solutions/quantum-computing-servic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122-0415-F272-E9BE-B5EE58E63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Infinite Free Clean Energy &amp; Other Sustainability Solutions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CA39-63AA-39C4-1493-EA75DEB87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info@automatski.com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C837-3AD8-3E48-45FD-6F247A42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into Quantum Computing and have designed solutions for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1D8-F09C-2043-ED38-6C86F51F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Nuclear Fusion </a:t>
            </a:r>
            <a:r>
              <a:rPr lang="en-US" dirty="0">
                <a:hlinkClick r:id="rId2"/>
              </a:rPr>
              <a:t>https://www.youtube.com/watch?v=j81Q5R29RO4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Infinite Free Clean Energy </a:t>
            </a:r>
            <a:r>
              <a:rPr lang="en-US" dirty="0">
                <a:hlinkClick r:id="rId3"/>
              </a:rPr>
              <a:t>https://www.youtube.com/watch?v=Mvik_tZzfhg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Carbon Capture </a:t>
            </a:r>
            <a:r>
              <a:rPr lang="en-US" err="1"/>
              <a:t>Ref</a:t>
            </a:r>
            <a:r>
              <a:rPr lang="en-US"/>
              <a:t>: </a:t>
            </a:r>
            <a:r>
              <a:rPr lang="en-US" dirty="0">
                <a:hlinkClick r:id="rId4"/>
              </a:rPr>
              <a:t>https://www2.deloitte.com/us/en/pages/consulting/solutions/quantum-computing-services.html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Nitrogen Fixation Catalysts </a:t>
            </a:r>
            <a:r>
              <a:rPr lang="en-US" dirty="0">
                <a:hlinkClick r:id="rId5"/>
              </a:rPr>
              <a:t>https://www.youtube.com/watch?v=kD370qyxTyw</a:t>
            </a:r>
            <a:r>
              <a:rPr lang="en-US" dirty="0"/>
              <a:t>  (4:56 seconds)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11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Infinite Free Clean Energy &amp; Other Sustainability Solutions</vt:lpstr>
      <vt:lpstr>We are into Quantum Computing and have designed solutions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Free Clean Energy &amp; Other Sustainability Solutions</dc:title>
  <dc:creator>adityayadav76</dc:creator>
  <cp:lastModifiedBy>adityayadav76</cp:lastModifiedBy>
  <cp:revision>2</cp:revision>
  <dcterms:created xsi:type="dcterms:W3CDTF">2023-04-02T04:00:56Z</dcterms:created>
  <dcterms:modified xsi:type="dcterms:W3CDTF">2023-04-02T04:05:58Z</dcterms:modified>
</cp:coreProperties>
</file>