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3A971C-4A23-463A-AA5E-E65EB559D46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vik_tZzfhg" TargetMode="External"/><Relationship Id="rId2" Type="http://schemas.openxmlformats.org/officeDocument/2006/relationships/hyperlink" Target="https://www.youtube.com/watch?v=j81Q5R29RO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deloitte.com/us/en/pages/consulting/solutions/quantum-computing-services.html" TargetMode="External"/><Relationship Id="rId4" Type="http://schemas.openxmlformats.org/officeDocument/2006/relationships/hyperlink" Target="https://www.youtube.com/watch?v=kD370qyxTy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122-0415-F272-E9BE-B5EE58E63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 Free Clean Energy &amp; Other Sustainability Solutions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CA39-63AA-39C4-1493-EA75DEB87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info@automatski.com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837-3AD8-3E48-45FD-6F247A4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into Quantum Computing and have designed solutions 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1D8-F09C-2043-ED38-6C86F51F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the only way to create Nuclear Fusion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www.youtube.com/watch?v=j81Q5R29RO4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one of </a:t>
            </a:r>
            <a:r>
              <a:rPr lang="en-US" dirty="0" smtClean="0"/>
              <a:t>Musk’s </a:t>
            </a:r>
            <a:r>
              <a:rPr lang="en-US" dirty="0"/>
              <a:t>videos </a:t>
            </a:r>
            <a:r>
              <a:rPr lang="en-US" dirty="0" smtClean="0"/>
              <a:t>he </a:t>
            </a:r>
            <a:r>
              <a:rPr lang="en-US" dirty="0"/>
              <a:t>said we cannot travel in deep space because it’s a </a:t>
            </a:r>
            <a:r>
              <a:rPr lang="en-US" dirty="0" err="1"/>
              <a:t>vaccum</a:t>
            </a:r>
            <a:r>
              <a:rPr lang="en-US" dirty="0"/>
              <a:t> and we need fuel to push against ourselves. That’s not entirely </a:t>
            </a:r>
            <a:r>
              <a:rPr lang="en-US" dirty="0" smtClean="0"/>
              <a:t>true. </a:t>
            </a:r>
            <a:r>
              <a:rPr lang="en-US" dirty="0"/>
              <a:t>This is the solution to Deep Space Travel and  Infinite Free Clean Energy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www.youtube.com/watch?v=Mvik_tZzfhg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do 200+ Perfect Qubits so we can solve this “today” Nitrogen Fixation Catalysts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www.youtube.com/watch?v=kD370qyxTyw</a:t>
            </a:r>
            <a:r>
              <a:rPr lang="en-US" dirty="0" smtClean="0"/>
              <a:t>   </a:t>
            </a:r>
            <a:r>
              <a:rPr lang="en-US" dirty="0"/>
              <a:t>(4:56 seconds)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similarly the next thing we can solve is this - Carbon Capture Ref: </a:t>
            </a: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www2.deloitte.com/us/en/pages/consulting/solutions/quantum-computing-services.html</a:t>
            </a:r>
            <a:r>
              <a:rPr lang="en-US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82179-4B2A-727F-93AD-0BC5EC94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121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Infinite Free Clean Energy &amp; Other Sustainability Solutions</vt:lpstr>
      <vt:lpstr>We are into Quantum Computing and have designed solutions for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Free Clean Energy &amp; Other Sustainability Solutions</dc:title>
  <dc:creator>adityayadav76</dc:creator>
  <cp:lastModifiedBy>adityayadav76</cp:lastModifiedBy>
  <cp:revision>5</cp:revision>
  <dcterms:created xsi:type="dcterms:W3CDTF">2023-04-02T04:00:56Z</dcterms:created>
  <dcterms:modified xsi:type="dcterms:W3CDTF">2023-04-12T02:48:30Z</dcterms:modified>
</cp:coreProperties>
</file>