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5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9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00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43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4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26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3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25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45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5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0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C3A971C-4A23-463A-AA5E-E65EB559D464}" type="datetimeFigureOut">
              <a:rPr lang="en-IN" smtClean="0"/>
              <a:t>02-04-2023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802F60C-466A-43DD-98A9-5DE32A1F2F5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30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vik_tZzfhg" TargetMode="External"/><Relationship Id="rId2" Type="http://schemas.openxmlformats.org/officeDocument/2006/relationships/hyperlink" Target="https://www.youtube.com/watch?v=j81Q5R29RO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kD370qyxTyw" TargetMode="External"/><Relationship Id="rId4" Type="http://schemas.openxmlformats.org/officeDocument/2006/relationships/hyperlink" Target="https://www2.deloitte.com/us/en/pages/consulting/solutions/quantum-computing-service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6122-0415-F272-E9BE-B5EE58E63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Infinite Free Clean Energy &amp; Other Sustainability Solutions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FCA39-63AA-39C4-1493-EA75DEB87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info@automatski.com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28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C837-3AD8-3E48-45FD-6F247A42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into Quantum Computing and have designed solutions for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71D8-F09C-2043-ED38-6C86F51FF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Nuclear Fusion </a:t>
            </a:r>
            <a:r>
              <a:rPr lang="en-US" dirty="0">
                <a:hlinkClick r:id="rId2"/>
              </a:rPr>
              <a:t>https://www.youtube.com/watch?v=j81Q5R29RO4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Infinite Free Clean Energy </a:t>
            </a:r>
            <a:r>
              <a:rPr lang="en-US" dirty="0">
                <a:hlinkClick r:id="rId3"/>
              </a:rPr>
              <a:t>https://www.youtube.com/watch?v=Mvik_tZzfhg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Carbon Capture </a:t>
            </a:r>
            <a:r>
              <a:rPr lang="en-US" err="1"/>
              <a:t>Ref</a:t>
            </a:r>
            <a:r>
              <a:rPr lang="en-US"/>
              <a:t>: </a:t>
            </a:r>
            <a:r>
              <a:rPr lang="en-US" dirty="0">
                <a:hlinkClick r:id="rId4"/>
              </a:rPr>
              <a:t>https://www2.deloitte.com/us/en/pages/consulting/solutions/quantum-computing-services.html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Nitrogen Fixation Catalysts </a:t>
            </a:r>
            <a:r>
              <a:rPr lang="en-US" dirty="0">
                <a:hlinkClick r:id="rId5"/>
              </a:rPr>
              <a:t>https://www.youtube.com/watch?v=kD370qyxTyw</a:t>
            </a:r>
            <a:r>
              <a:rPr lang="en-US" dirty="0"/>
              <a:t>  (4:56 seconds)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11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182179-4B2A-727F-93AD-0BC5EC94F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43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</TotalTime>
  <Words>102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Infinite Free Clean Energy &amp; Other Sustainability Solutions</vt:lpstr>
      <vt:lpstr>We are into Quantum Computing and have designed solutions for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Free Clean Energy &amp; Other Sustainability Solutions</dc:title>
  <dc:creator>adityayadav76</dc:creator>
  <cp:lastModifiedBy>adityayadav76</cp:lastModifiedBy>
  <cp:revision>4</cp:revision>
  <dcterms:created xsi:type="dcterms:W3CDTF">2023-04-02T04:00:56Z</dcterms:created>
  <dcterms:modified xsi:type="dcterms:W3CDTF">2023-04-02T04:22:35Z</dcterms:modified>
</cp:coreProperties>
</file>