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1111" r:id="rId3"/>
    <p:sldId id="1112" r:id="rId4"/>
    <p:sldId id="257" r:id="rId5"/>
    <p:sldId id="1114" r:id="rId6"/>
    <p:sldId id="1097" r:id="rId7"/>
    <p:sldId id="1115" r:id="rId8"/>
    <p:sldId id="1113" r:id="rId9"/>
    <p:sldId id="1116" r:id="rId10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1D3B59"/>
    <a:srgbClr val="663300"/>
    <a:srgbClr val="FF9900"/>
    <a:srgbClr val="66CCFF"/>
    <a:srgbClr val="FF99FF"/>
    <a:srgbClr val="003399"/>
    <a:srgbClr val="EAEAEA"/>
    <a:srgbClr val="33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784" autoAdjust="0"/>
  </p:normalViewPr>
  <p:slideViewPr>
    <p:cSldViewPr>
      <p:cViewPr varScale="1">
        <p:scale>
          <a:sx n="95" d="100"/>
          <a:sy n="95" d="100"/>
        </p:scale>
        <p:origin x="198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C36E7-9E00-462E-80A3-32F2BE615C7A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702CB-D988-47C5-8204-95032A6A7C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2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E309-ED8D-4193-99AF-E5EA90965E98}" type="datetimeFigureOut">
              <a:rPr lang="en-US" smtClean="0"/>
              <a:pPr/>
              <a:t>11/17/2020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F173-C1DD-4975-94BF-5B9ED67F767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1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9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22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82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04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asian_by_Feni_x.jpg"/>
          <p:cNvPicPr>
            <a:picLocks noChangeAspect="1" noChangeArrowheads="1"/>
          </p:cNvPicPr>
          <p:nvPr userDrawn="1"/>
        </p:nvPicPr>
        <p:blipFill>
          <a:blip r:embed="rId2" cstate="print"/>
          <a:srcRect r="24528" b="29245"/>
          <a:stretch>
            <a:fillRect/>
          </a:stretch>
        </p:blipFill>
        <p:spPr bwMode="auto">
          <a:xfrm flipH="1" flipV="1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2071702"/>
          </a:xfrm>
          <a:solidFill>
            <a:srgbClr val="1D3B59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rgbClr val="336699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97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97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17/11/2020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rgbClr val="336699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rgbClr val="336699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chemeClr val="bg1">
              <a:alpha val="80000"/>
            </a:scheme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rgbClr val="33669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31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942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rgbClr val="33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-27384"/>
            <a:ext cx="9215438" cy="1944216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/>
              <a:t>Information Visualization</a:t>
            </a:r>
            <a:br>
              <a:rPr lang="en-US" sz="4800" b="1" dirty="0"/>
            </a:br>
            <a:r>
              <a:rPr lang="en-US" sz="4800" dirty="0"/>
              <a:t>First Prototype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1979712" cy="2286016"/>
          </a:xfrm>
          <a:solidFill>
            <a:schemeClr val="bg1"/>
          </a:solidFill>
        </p:spPr>
        <p:txBody>
          <a:bodyPr/>
          <a:lstStyle/>
          <a:p>
            <a:r>
              <a:rPr lang="pt-PT" sz="4600" dirty="0">
                <a:solidFill>
                  <a:schemeClr val="bg2"/>
                </a:solidFill>
              </a:rPr>
              <a:t>GX-A/T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979712" y="4571984"/>
            <a:ext cx="2285984" cy="2286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400" b="0" dirty="0" err="1">
                <a:solidFill>
                  <a:schemeClr val="bg2"/>
                </a:solidFill>
              </a:rPr>
              <a:t>Number</a:t>
            </a:r>
            <a:r>
              <a:rPr lang="pt-PT" sz="2400" b="0" dirty="0">
                <a:solidFill>
                  <a:schemeClr val="bg2"/>
                </a:solidFill>
              </a:rPr>
              <a:t> – </a:t>
            </a:r>
            <a:r>
              <a:rPr lang="pt-PT" sz="2400" b="0" dirty="0" err="1">
                <a:solidFill>
                  <a:schemeClr val="bg2"/>
                </a:solidFill>
              </a:rPr>
              <a:t>Name</a:t>
            </a:r>
            <a:endParaRPr lang="pt-PT" sz="2400" b="0" dirty="0">
              <a:solidFill>
                <a:schemeClr val="bg2"/>
              </a:solidFill>
            </a:endParaRPr>
          </a:p>
          <a:p>
            <a:r>
              <a:rPr lang="pt-PT" sz="2400" b="0" dirty="0" err="1">
                <a:solidFill>
                  <a:schemeClr val="bg2"/>
                </a:solidFill>
              </a:rPr>
              <a:t>Number</a:t>
            </a:r>
            <a:r>
              <a:rPr lang="pt-PT" sz="2400" b="0" dirty="0">
                <a:solidFill>
                  <a:schemeClr val="bg2"/>
                </a:solidFill>
              </a:rPr>
              <a:t> – </a:t>
            </a:r>
            <a:r>
              <a:rPr lang="pt-PT" sz="2400" b="0" dirty="0" err="1">
                <a:solidFill>
                  <a:schemeClr val="bg2"/>
                </a:solidFill>
              </a:rPr>
              <a:t>Name</a:t>
            </a:r>
            <a:endParaRPr lang="pt-PT" sz="2400" b="0" dirty="0">
              <a:solidFill>
                <a:schemeClr val="bg2"/>
              </a:solidFill>
            </a:endParaRPr>
          </a:p>
          <a:p>
            <a:r>
              <a:rPr lang="pt-PT" sz="2400" b="0" dirty="0" err="1">
                <a:solidFill>
                  <a:schemeClr val="bg2"/>
                </a:solidFill>
              </a:rPr>
              <a:t>Number</a:t>
            </a:r>
            <a:r>
              <a:rPr lang="pt-PT" sz="2400" b="0" dirty="0">
                <a:solidFill>
                  <a:schemeClr val="bg2"/>
                </a:solidFill>
              </a:rPr>
              <a:t> – </a:t>
            </a:r>
            <a:r>
              <a:rPr lang="pt-PT" sz="2400" b="0" dirty="0" err="1">
                <a:solidFill>
                  <a:schemeClr val="bg2"/>
                </a:solidFill>
              </a:rPr>
              <a:t>Name</a:t>
            </a:r>
            <a:endParaRPr lang="pt-PT" sz="2400" b="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7704" y="3214686"/>
            <a:ext cx="7160096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/>
            <a:r>
              <a:rPr lang="pt-PT" sz="6000" dirty="0" err="1"/>
              <a:t>visualization</a:t>
            </a:r>
            <a:r>
              <a:rPr lang="pt-PT" sz="6000" dirty="0"/>
              <a:t> interface</a:t>
            </a:r>
          </a:p>
        </p:txBody>
      </p:sp>
    </p:spTree>
    <p:extLst>
      <p:ext uri="{BB962C8B-B14F-4D97-AF65-F5344CB8AC3E}">
        <p14:creationId xmlns:p14="http://schemas.microsoft.com/office/powerpoint/2010/main" val="1034637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19050"/>
            <a:r>
              <a:rPr lang="en-US" sz="4000" dirty="0"/>
              <a:t>Explain the complete layout of your visualization…</a:t>
            </a:r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2376083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/>
            <a:r>
              <a:rPr lang="pt-PT" sz="6000" dirty="0" err="1"/>
              <a:t>two</a:t>
            </a:r>
            <a:r>
              <a:rPr lang="pt-PT" sz="6000" dirty="0"/>
              <a:t> </a:t>
            </a:r>
            <a:r>
              <a:rPr lang="pt-PT" sz="6000" dirty="0" err="1"/>
              <a:t>idioms</a:t>
            </a:r>
            <a:endParaRPr lang="pt-PT" sz="6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19050"/>
            <a:r>
              <a:rPr lang="en-US" sz="4000" dirty="0"/>
              <a:t>Explain which two visual idioms you implemented, and what they can currently do…</a:t>
            </a:r>
          </a:p>
        </p:txBody>
      </p:sp>
    </p:spTree>
    <p:extLst>
      <p:ext uri="{BB962C8B-B14F-4D97-AF65-F5344CB8AC3E}">
        <p14:creationId xmlns:p14="http://schemas.microsoft.com/office/powerpoint/2010/main" val="1491490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7704" y="3214686"/>
            <a:ext cx="7160096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Video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627357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19050"/>
            <a:r>
              <a:rPr lang="en-US" sz="4000" dirty="0"/>
              <a:t>Show us a video that demonstrates everything you explained before… </a:t>
            </a:r>
          </a:p>
        </p:txBody>
      </p:sp>
    </p:spTree>
    <p:extLst>
      <p:ext uri="{BB962C8B-B14F-4D97-AF65-F5344CB8AC3E}">
        <p14:creationId xmlns:p14="http://schemas.microsoft.com/office/powerpoint/2010/main" val="4141456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04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7704" y="3214686"/>
            <a:ext cx="7160096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en-US" sz="6000"/>
              <a:t>Explanation</a:t>
            </a:r>
          </a:p>
        </p:txBody>
      </p:sp>
    </p:spTree>
    <p:extLst>
      <p:ext uri="{BB962C8B-B14F-4D97-AF65-F5344CB8AC3E}">
        <p14:creationId xmlns:p14="http://schemas.microsoft.com/office/powerpoint/2010/main" val="3613121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19050"/>
            <a:r>
              <a:rPr lang="en-US" sz="4000" dirty="0"/>
              <a:t>Explain why your solution is the best option…</a:t>
            </a:r>
          </a:p>
        </p:txBody>
      </p:sp>
    </p:spTree>
    <p:extLst>
      <p:ext uri="{BB962C8B-B14F-4D97-AF65-F5344CB8AC3E}">
        <p14:creationId xmlns:p14="http://schemas.microsoft.com/office/powerpoint/2010/main" val="1062954834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gvip">
  <a:themeElements>
    <a:clrScheme name="GVIP">
      <a:dk1>
        <a:srgbClr val="000000"/>
      </a:dk1>
      <a:lt1>
        <a:srgbClr val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template-gvip</Template>
  <TotalTime>3031</TotalTime>
  <Words>78</Words>
  <Application>Microsoft Office PowerPoint</Application>
  <PresentationFormat>Apresentação no Ecrã (4:3)</PresentationFormat>
  <Paragraphs>25</Paragraphs>
  <Slides>9</Slides>
  <Notes>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2" baseType="lpstr">
      <vt:lpstr>Arial</vt:lpstr>
      <vt:lpstr>Calibri</vt:lpstr>
      <vt:lpstr>template-gvip</vt:lpstr>
      <vt:lpstr>Information Visualization First Prototype</vt:lpstr>
      <vt:lpstr>visualization interface</vt:lpstr>
      <vt:lpstr>Overview</vt:lpstr>
      <vt:lpstr>two idioms</vt:lpstr>
      <vt:lpstr>Overview</vt:lpstr>
      <vt:lpstr>Video</vt:lpstr>
      <vt:lpstr>Overview</vt:lpstr>
      <vt:lpstr>Explanation</vt:lpstr>
      <vt:lpstr>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and Video</dc:title>
  <dc:creator>Daniel</dc:creator>
  <cp:lastModifiedBy>João Moreira</cp:lastModifiedBy>
  <cp:revision>340</cp:revision>
  <dcterms:created xsi:type="dcterms:W3CDTF">2010-04-13T09:45:33Z</dcterms:created>
  <dcterms:modified xsi:type="dcterms:W3CDTF">2020-11-17T23:41:48Z</dcterms:modified>
</cp:coreProperties>
</file>