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964E-5213-4F0A-8BF7-59DF4F253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4DDD0-EA56-4C8F-B99E-637382F25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95771-F19E-4F1C-8AB9-23EDEB7D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743E-AD6F-4908-B309-D52F39A92CC1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B3667-4A51-40CE-98FC-E8D50D3B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27B22-6A8B-448E-AF55-36ECE165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B946F-029E-43B1-AAE1-4D2372CE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86A7-04DD-4D48-84E0-338840FE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C4DE8-C125-429B-8F4F-F9BCE9789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923FA-CC3F-4D5C-91A2-0C12E40C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743E-AD6F-4908-B309-D52F39A92CC1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AC818-BCE5-4A39-A71B-DEFA1808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5C956-9219-4A38-A5BF-CBBD4B4C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B946F-029E-43B1-AAE1-4D2372CE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7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B679F4-496B-46F7-8C4D-BC0813390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8DC91-F38B-48EC-97E0-C6B537E20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CA1BF-9C0B-4D35-8621-977655B5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743E-AD6F-4908-B309-D52F39A92CC1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1FA42-E387-4F01-9A05-6B0F68B96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7061E-1C3B-419A-BC12-EB8DE06C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B946F-029E-43B1-AAE1-4D2372CE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DB8F-D600-4CFA-855F-EDAE5B39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EFCE2-161D-4F26-BA94-C41914C4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150C1-6F72-4B76-A227-483D0DCB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743E-AD6F-4908-B309-D52F39A92CC1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683E9-3DA5-4D22-84CA-832D0989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B2761-9B3C-4ACC-8BDD-89BBD7BE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B946F-029E-43B1-AAE1-4D2372CE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5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5D5C-7EEC-4A24-9F5C-094C6D476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B5B90-A386-4669-BD6B-0167F1268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87765-2C89-404A-90F5-2994278D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743E-AD6F-4908-B309-D52F39A92CC1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9BE49-DBFD-4B24-A47B-F4F01C97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FE1A0-AB3F-496C-B484-D9098A9D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B946F-029E-43B1-AAE1-4D2372CE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1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6C2E9-4C41-467B-9CB1-F42DCF79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3595-80EE-4763-A96E-AC979A815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BEAB0-699A-4F85-BFE8-8EA501964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B1C87-491A-43E4-9AAE-C78BA207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743E-AD6F-4908-B309-D52F39A92CC1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6AC87-7E1D-4584-A513-42DC431C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DD232-792D-462B-AC1B-57C8DD17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B946F-029E-43B1-AAE1-4D2372CE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8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7895-D1A1-412C-B24E-10C5908AD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319B6-48F4-4984-ABAE-CCE46F2F6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24DFC-F7FD-4770-85F2-58C5F2DC0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C3ED0-CE0C-4727-BB4F-210D2F05F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5FD01-3CA9-4370-A99D-3CE3A988A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40C55-8ACD-4508-815A-FA18D30F6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743E-AD6F-4908-B309-D52F39A92CC1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5827A-D9ED-4C23-93FD-AA8984ACD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0052CF-4614-479D-BE0F-F252028C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B946F-029E-43B1-AAE1-4D2372CE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8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A48D-47DA-4F1B-B61C-6EFCF223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DE65DC-4D39-4C9A-8027-254D03E32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743E-AD6F-4908-B309-D52F39A92CC1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5CDA8-51E2-4A3E-9F3D-8B4AD08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15DBB-ABC2-4CE5-A68B-C809DD43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B946F-029E-43B1-AAE1-4D2372CE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3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3CF227-35F9-4C35-B62A-B00B16A6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743E-AD6F-4908-B309-D52F39A92CC1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B31B2-D6A7-413C-8C07-A1CDB2E8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06054-380D-410F-AC2E-8A4A4CAC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B946F-029E-43B1-AAE1-4D2372CE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4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41CB-A9D2-4D39-B28F-6BAC990DA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1AA7A-E46D-45CE-AC90-14C029F42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40AF0-8EC5-4ECE-A129-22448D0C3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C2E38-E780-4483-BC55-5DF0D4B2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743E-AD6F-4908-B309-D52F39A92CC1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7E4CB-2603-4E56-AA6B-86397445F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5ADAD-103A-42C7-9E5C-BA3E7B11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B946F-029E-43B1-AAE1-4D2372CE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3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B5D4-6225-484A-B996-31A1E5A8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02374-5D08-4900-B71A-78310AC0F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57872-935F-415E-9614-E0D13EA5D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BD989-CA04-4E11-A5FA-605CA371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743E-AD6F-4908-B309-D52F39A92CC1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75EB4-EDF5-448B-B7FF-366EB7860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9E38E-5C53-46E8-826B-16937CFF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B946F-029E-43B1-AAE1-4D2372CE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6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4BB985-D67E-46F7-A3BF-9B322484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02338-1533-4172-907A-17A9FCFAC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11834-2609-4658-A810-65719B162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9743E-AD6F-4908-B309-D52F39A92CC1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AD7DD-3E87-4B52-A991-699DEFA3B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0040-BF01-4285-911E-215BABB73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B946F-029E-43B1-AAE1-4D2372CE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97EEA-65A8-4FB8-A287-2F1BD78A8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VASM Architecture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86829-0196-45E3-AF85-AF23B3CB2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Brief Introduction of VASM Architecture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066E37B-C2CE-420B-8D16-5A5F7167AAB0}"/>
              </a:ext>
            </a:extLst>
          </p:cNvPr>
          <p:cNvSpPr txBox="1">
            <a:spLocks/>
          </p:cNvSpPr>
          <p:nvPr/>
        </p:nvSpPr>
        <p:spPr>
          <a:xfrm>
            <a:off x="1524000" y="5257800"/>
            <a:ext cx="7041160" cy="731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 Tigran Khachatryan</a:t>
            </a:r>
          </a:p>
        </p:txBody>
      </p:sp>
    </p:spTree>
    <p:extLst>
      <p:ext uri="{BB962C8B-B14F-4D97-AF65-F5344CB8AC3E}">
        <p14:creationId xmlns:p14="http://schemas.microsoft.com/office/powerpoint/2010/main" val="3252284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680B-CD6F-45A8-821B-05F67D40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8C0BC-5B0B-4CF8-AD05-A836B2D986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78C00-787D-4479-930F-FD6D57646E3D}"/>
              </a:ext>
            </a:extLst>
          </p:cNvPr>
          <p:cNvSpPr txBox="1"/>
          <p:nvPr/>
        </p:nvSpPr>
        <p:spPr>
          <a:xfrm>
            <a:off x="1981201" y="1228790"/>
            <a:ext cx="4889500" cy="6771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Load </a:t>
            </a:r>
            <a:r>
              <a:rPr lang="en-US" sz="2000" dirty="0"/>
              <a:t>[B,W,DW,QW]</a:t>
            </a:r>
            <a:r>
              <a:rPr lang="en-US" sz="2000" b="1" dirty="0"/>
              <a:t> </a:t>
            </a:r>
            <a:r>
              <a:rPr lang="en-US" sz="2000" dirty="0" err="1">
                <a:solidFill>
                  <a:srgbClr val="C00000"/>
                </a:solidFill>
              </a:rPr>
              <a:t>Dest</a:t>
            </a:r>
            <a:r>
              <a:rPr lang="en-US" sz="2000" dirty="0">
                <a:solidFill>
                  <a:srgbClr val="C00000"/>
                </a:solidFill>
              </a:rPr>
              <a:t>. </a:t>
            </a:r>
            <a:r>
              <a:rPr lang="en-US" sz="2000" dirty="0"/>
              <a:t>← </a:t>
            </a:r>
            <a:r>
              <a:rPr lang="en-US" sz="2000" dirty="0">
                <a:solidFill>
                  <a:schemeClr val="accent1"/>
                </a:solidFill>
              </a:rPr>
              <a:t>[Address]</a:t>
            </a:r>
          </a:p>
          <a:p>
            <a:r>
              <a:rPr lang="en-US" dirty="0"/>
              <a:t>Destination Reg. = RAM[Address]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A9C341-1DE1-464D-AE6D-0CE1420A248C}"/>
              </a:ext>
            </a:extLst>
          </p:cNvPr>
          <p:cNvSpPr txBox="1"/>
          <p:nvPr/>
        </p:nvSpPr>
        <p:spPr>
          <a:xfrm>
            <a:off x="1981201" y="2075175"/>
            <a:ext cx="4889500" cy="6771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Store </a:t>
            </a:r>
            <a:r>
              <a:rPr lang="en-US" sz="2000" dirty="0"/>
              <a:t>[B,W,DW,QW] </a:t>
            </a:r>
            <a:r>
              <a:rPr lang="en-US" sz="2000" dirty="0">
                <a:solidFill>
                  <a:srgbClr val="C00000"/>
                </a:solidFill>
              </a:rPr>
              <a:t>[Address]</a:t>
            </a:r>
            <a:r>
              <a:rPr lang="en-US" sz="2000" dirty="0"/>
              <a:t> ← </a:t>
            </a:r>
            <a:r>
              <a:rPr lang="en-US" sz="2000" dirty="0">
                <a:solidFill>
                  <a:schemeClr val="accent1"/>
                </a:solidFill>
              </a:rPr>
              <a:t>Source</a:t>
            </a:r>
          </a:p>
          <a:p>
            <a:r>
              <a:rPr lang="en-US" dirty="0"/>
              <a:t>RAM[Address] = Source Reg.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20F53A-CF3C-4BB3-BF73-B43127C8377E}"/>
              </a:ext>
            </a:extLst>
          </p:cNvPr>
          <p:cNvSpPr txBox="1"/>
          <p:nvPr/>
        </p:nvSpPr>
        <p:spPr>
          <a:xfrm>
            <a:off x="1981201" y="2907893"/>
            <a:ext cx="4889500" cy="6771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Load Relative </a:t>
            </a:r>
            <a:r>
              <a:rPr lang="en-US" sz="2000" dirty="0" err="1">
                <a:solidFill>
                  <a:schemeClr val="accent4"/>
                </a:solidFill>
              </a:rPr>
              <a:t>Dest</a:t>
            </a:r>
            <a:r>
              <a:rPr lang="en-US" sz="2000" dirty="0">
                <a:solidFill>
                  <a:schemeClr val="accent4"/>
                </a:solidFill>
              </a:rPr>
              <a:t>.</a:t>
            </a:r>
            <a:r>
              <a:rPr lang="en-US" sz="2000" dirty="0"/>
              <a:t> ← </a:t>
            </a:r>
            <a:r>
              <a:rPr lang="en-US" sz="2000" dirty="0">
                <a:solidFill>
                  <a:schemeClr val="accent1"/>
                </a:solidFill>
              </a:rPr>
              <a:t>[Base ± Offset]</a:t>
            </a:r>
          </a:p>
          <a:p>
            <a:r>
              <a:rPr lang="en-US" dirty="0" err="1"/>
              <a:t>Dest</a:t>
            </a:r>
            <a:r>
              <a:rPr lang="en-US" dirty="0"/>
              <a:t>. Reg. = RAM[Base Address ± Offset]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9CE71F-3EA8-4FA9-A6BF-DD9B691508BB}"/>
              </a:ext>
            </a:extLst>
          </p:cNvPr>
          <p:cNvSpPr txBox="1"/>
          <p:nvPr/>
        </p:nvSpPr>
        <p:spPr>
          <a:xfrm>
            <a:off x="1981201" y="3737064"/>
            <a:ext cx="4889500" cy="6771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Store Relative </a:t>
            </a:r>
            <a:r>
              <a:rPr lang="en-US" sz="2000" dirty="0">
                <a:solidFill>
                  <a:schemeClr val="accent4"/>
                </a:solidFill>
              </a:rPr>
              <a:t>[Base ± Offset]</a:t>
            </a:r>
            <a:r>
              <a:rPr lang="en-US" sz="2000" dirty="0"/>
              <a:t> ← </a:t>
            </a:r>
            <a:r>
              <a:rPr lang="en-US" sz="2000" dirty="0">
                <a:solidFill>
                  <a:schemeClr val="accent1"/>
                </a:solidFill>
              </a:rPr>
              <a:t>Source</a:t>
            </a:r>
          </a:p>
          <a:p>
            <a:r>
              <a:rPr lang="en-US" dirty="0"/>
              <a:t>RAM[Base Address ± Offset] = Source Reg.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F8C6581-2BB2-4613-A88D-B2DFE0B0CF6D}"/>
              </a:ext>
            </a:extLst>
          </p:cNvPr>
          <p:cNvGrpSpPr/>
          <p:nvPr/>
        </p:nvGrpSpPr>
        <p:grpSpPr>
          <a:xfrm>
            <a:off x="7036412" y="1212162"/>
            <a:ext cx="3144511" cy="3726687"/>
            <a:chOff x="5600744" y="1546017"/>
            <a:chExt cx="3144512" cy="372668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671658A-7C5C-4688-89B1-CD451532A67C}"/>
                </a:ext>
              </a:extLst>
            </p:cNvPr>
            <p:cNvGrpSpPr/>
            <p:nvPr/>
          </p:nvGrpSpPr>
          <p:grpSpPr>
            <a:xfrm>
              <a:off x="5952312" y="3190285"/>
              <a:ext cx="2792944" cy="2082420"/>
              <a:chOff x="5901668" y="2898164"/>
              <a:chExt cx="2792944" cy="2082420"/>
            </a:xfrm>
          </p:grpSpPr>
          <p:sp>
            <p:nvSpPr>
              <p:cNvPr id="23" name="Content Placeholder 5">
                <a:extLst>
                  <a:ext uri="{FF2B5EF4-FFF2-40B4-BE49-F238E27FC236}">
                    <a16:creationId xmlns:a16="http://schemas.microsoft.com/office/drawing/2014/main" id="{63ED5B52-C51F-420E-8F0E-203FB41785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71023" y="3194630"/>
                <a:ext cx="534677" cy="290623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/>
                  <a:t>R</a:t>
                </a:r>
                <a:r>
                  <a:rPr lang="en-US" sz="1000" dirty="0"/>
                  <a:t>n+1</a:t>
                </a:r>
                <a:endParaRPr lang="en-US" sz="1600" dirty="0"/>
              </a:p>
            </p:txBody>
          </p:sp>
          <p:sp>
            <p:nvSpPr>
              <p:cNvPr id="24" name="Content Placeholder 5">
                <a:extLst>
                  <a:ext uri="{FF2B5EF4-FFF2-40B4-BE49-F238E27FC236}">
                    <a16:creationId xmlns:a16="http://schemas.microsoft.com/office/drawing/2014/main" id="{925EBC72-3F35-4EDA-8EE1-14D8511592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05700" y="3194630"/>
                <a:ext cx="534677" cy="290624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/>
                  <a:t>R</a:t>
                </a:r>
                <a:r>
                  <a:rPr lang="en-US" sz="1000" dirty="0"/>
                  <a:t>n</a:t>
                </a:r>
                <a:endParaRPr lang="en-US" sz="2000" dirty="0"/>
              </a:p>
            </p:txBody>
          </p:sp>
          <p:sp>
            <p:nvSpPr>
              <p:cNvPr id="29" name="Right Brace 28">
                <a:extLst>
                  <a:ext uri="{FF2B5EF4-FFF2-40B4-BE49-F238E27FC236}">
                    <a16:creationId xmlns:a16="http://schemas.microsoft.com/office/drawing/2014/main" id="{7CB84624-03BA-4FDD-A306-26E5E2222D8D}"/>
                  </a:ext>
                </a:extLst>
              </p:cNvPr>
              <p:cNvSpPr/>
              <p:nvPr/>
            </p:nvSpPr>
            <p:spPr>
              <a:xfrm rot="5400000">
                <a:off x="7673027" y="3404641"/>
                <a:ext cx="192360" cy="542339"/>
              </a:xfrm>
              <a:prstGeom prst="rightBrac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ight Brace 29">
                <a:extLst>
                  <a:ext uri="{FF2B5EF4-FFF2-40B4-BE49-F238E27FC236}">
                    <a16:creationId xmlns:a16="http://schemas.microsoft.com/office/drawing/2014/main" id="{BA4043B5-6876-4A58-93D4-2308BC5D7956}"/>
                  </a:ext>
                </a:extLst>
              </p:cNvPr>
              <p:cNvSpPr/>
              <p:nvPr/>
            </p:nvSpPr>
            <p:spPr>
              <a:xfrm rot="5400000">
                <a:off x="7378758" y="3617467"/>
                <a:ext cx="246220" cy="1077015"/>
              </a:xfrm>
              <a:prstGeom prst="rightBrac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354C9FE8-AD48-4A64-9636-1B5F50980E09}"/>
                  </a:ext>
                </a:extLst>
              </p:cNvPr>
              <p:cNvSpPr/>
              <p:nvPr/>
            </p:nvSpPr>
            <p:spPr>
              <a:xfrm rot="5400000">
                <a:off x="6847912" y="3513540"/>
                <a:ext cx="246220" cy="2138708"/>
              </a:xfrm>
              <a:prstGeom prst="rightBrac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ight Brace 31">
                <a:extLst>
                  <a:ext uri="{FF2B5EF4-FFF2-40B4-BE49-F238E27FC236}">
                    <a16:creationId xmlns:a16="http://schemas.microsoft.com/office/drawing/2014/main" id="{486905AA-4B93-4DDD-BB5A-1669FE34315B}"/>
                  </a:ext>
                </a:extLst>
              </p:cNvPr>
              <p:cNvSpPr/>
              <p:nvPr/>
            </p:nvSpPr>
            <p:spPr>
              <a:xfrm>
                <a:off x="8095826" y="2907892"/>
                <a:ext cx="192360" cy="594515"/>
              </a:xfrm>
              <a:prstGeom prst="rightBrac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D7C4FAE-100D-4B68-B92D-A1FD3DC1DC3A}"/>
                  </a:ext>
                </a:extLst>
              </p:cNvPr>
              <p:cNvSpPr txBox="1"/>
              <p:nvPr/>
            </p:nvSpPr>
            <p:spPr>
              <a:xfrm>
                <a:off x="8230446" y="3051260"/>
                <a:ext cx="4641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QW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F16586E-8031-48CC-878A-63313E7785B6}"/>
                  </a:ext>
                </a:extLst>
              </p:cNvPr>
              <p:cNvSpPr txBox="1"/>
              <p:nvPr/>
            </p:nvSpPr>
            <p:spPr>
              <a:xfrm>
                <a:off x="7616762" y="3736690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B7AA36C-2355-463B-98F4-CBA1F0EAEFC4}"/>
                  </a:ext>
                </a:extLst>
              </p:cNvPr>
              <p:cNvSpPr txBox="1"/>
              <p:nvPr/>
            </p:nvSpPr>
            <p:spPr>
              <a:xfrm>
                <a:off x="7328408" y="4232550"/>
                <a:ext cx="3449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W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472DF67-A5BC-4D46-85FE-C9C9139FA845}"/>
                  </a:ext>
                </a:extLst>
              </p:cNvPr>
              <p:cNvSpPr txBox="1"/>
              <p:nvPr/>
            </p:nvSpPr>
            <p:spPr>
              <a:xfrm>
                <a:off x="6728808" y="4672807"/>
                <a:ext cx="4543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DW</a:t>
                </a:r>
              </a:p>
            </p:txBody>
          </p:sp>
          <p:sp>
            <p:nvSpPr>
              <p:cNvPr id="37" name="Content Placeholder 5">
                <a:extLst>
                  <a:ext uri="{FF2B5EF4-FFF2-40B4-BE49-F238E27FC236}">
                    <a16:creationId xmlns:a16="http://schemas.microsoft.com/office/drawing/2014/main" id="{D4A996A3-0657-4521-AF76-6D93412C40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6345" y="3194629"/>
                <a:ext cx="534677" cy="290623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/>
                  <a:t>R</a:t>
                </a:r>
                <a:r>
                  <a:rPr lang="en-US" sz="1000" dirty="0"/>
                  <a:t>n+2</a:t>
                </a:r>
                <a:endParaRPr lang="en-US" sz="1600" dirty="0"/>
              </a:p>
            </p:txBody>
          </p:sp>
          <p:sp>
            <p:nvSpPr>
              <p:cNvPr id="38" name="Content Placeholder 5">
                <a:extLst>
                  <a:ext uri="{FF2B5EF4-FFF2-40B4-BE49-F238E27FC236}">
                    <a16:creationId xmlns:a16="http://schemas.microsoft.com/office/drawing/2014/main" id="{8D2F5813-77C7-4DAD-97A9-F014CB30ED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01668" y="3193713"/>
                <a:ext cx="534677" cy="290623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/>
                  <a:t>R</a:t>
                </a:r>
                <a:r>
                  <a:rPr lang="en-US" sz="1000" dirty="0"/>
                  <a:t>n+3</a:t>
                </a:r>
                <a:endParaRPr lang="en-US" sz="1600" dirty="0"/>
              </a:p>
            </p:txBody>
          </p:sp>
          <p:sp>
            <p:nvSpPr>
              <p:cNvPr id="39" name="Content Placeholder 5">
                <a:extLst>
                  <a:ext uri="{FF2B5EF4-FFF2-40B4-BE49-F238E27FC236}">
                    <a16:creationId xmlns:a16="http://schemas.microsoft.com/office/drawing/2014/main" id="{38D98FBD-F622-4EB7-8F31-68AD8562CF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01869" y="2901541"/>
                <a:ext cx="534677" cy="290623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/>
                  <a:t>R</a:t>
                </a:r>
                <a:r>
                  <a:rPr lang="en-US" sz="1000" dirty="0"/>
                  <a:t>n+4</a:t>
                </a:r>
                <a:endParaRPr lang="en-US" sz="1600" dirty="0"/>
              </a:p>
            </p:txBody>
          </p:sp>
          <p:sp>
            <p:nvSpPr>
              <p:cNvPr id="40" name="Content Placeholder 5">
                <a:extLst>
                  <a:ext uri="{FF2B5EF4-FFF2-40B4-BE49-F238E27FC236}">
                    <a16:creationId xmlns:a16="http://schemas.microsoft.com/office/drawing/2014/main" id="{89B557A5-13D4-4EB4-A138-67B4DC9BB8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63361" y="2900505"/>
                <a:ext cx="534677" cy="290623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/>
                  <a:t>R</a:t>
                </a:r>
                <a:r>
                  <a:rPr lang="en-US" sz="1000" dirty="0"/>
                  <a:t>n+5</a:t>
                </a:r>
                <a:endParaRPr lang="en-US" sz="1600" dirty="0"/>
              </a:p>
            </p:txBody>
          </p:sp>
          <p:sp>
            <p:nvSpPr>
              <p:cNvPr id="41" name="Content Placeholder 5">
                <a:extLst>
                  <a:ext uri="{FF2B5EF4-FFF2-40B4-BE49-F238E27FC236}">
                    <a16:creationId xmlns:a16="http://schemas.microsoft.com/office/drawing/2014/main" id="{5E1C0CA0-FB4E-468A-BD68-9CB8608BA0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7249" y="2898164"/>
                <a:ext cx="534677" cy="290623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/>
                  <a:t>R</a:t>
                </a:r>
                <a:r>
                  <a:rPr lang="en-US" sz="1000" dirty="0"/>
                  <a:t>n+6</a:t>
                </a:r>
                <a:endParaRPr lang="en-US" sz="1600" dirty="0"/>
              </a:p>
            </p:txBody>
          </p:sp>
          <p:sp>
            <p:nvSpPr>
              <p:cNvPr id="42" name="Content Placeholder 5">
                <a:extLst>
                  <a:ext uri="{FF2B5EF4-FFF2-40B4-BE49-F238E27FC236}">
                    <a16:creationId xmlns:a16="http://schemas.microsoft.com/office/drawing/2014/main" id="{9E9FEED3-3ED4-4E20-86EF-3E1860EB76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01668" y="2901501"/>
                <a:ext cx="534677" cy="290623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/>
                  <a:t>R</a:t>
                </a:r>
                <a:r>
                  <a:rPr lang="en-US" sz="1000" dirty="0"/>
                  <a:t>n+7</a:t>
                </a:r>
                <a:endParaRPr lang="en-US" sz="1600" dirty="0"/>
              </a:p>
            </p:txBody>
          </p:sp>
        </p:grpSp>
        <p:sp>
          <p:nvSpPr>
            <p:cNvPr id="47" name="Flowchart: Predefined Process 46">
              <a:extLst>
                <a:ext uri="{FF2B5EF4-FFF2-40B4-BE49-F238E27FC236}">
                  <a16:creationId xmlns:a16="http://schemas.microsoft.com/office/drawing/2014/main" id="{A71513F6-4238-46B8-A5AA-3633747923AB}"/>
                </a:ext>
              </a:extLst>
            </p:cNvPr>
            <p:cNvSpPr/>
            <p:nvPr/>
          </p:nvSpPr>
          <p:spPr>
            <a:xfrm>
              <a:off x="5600744" y="1865584"/>
              <a:ext cx="2851105" cy="377416"/>
            </a:xfrm>
            <a:prstGeom prst="flowChartPredefinedProcess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66F6C51-0B52-4D97-A1D1-080671434C32}"/>
                </a:ext>
              </a:extLst>
            </p:cNvPr>
            <p:cNvSpPr txBox="1"/>
            <p:nvPr/>
          </p:nvSpPr>
          <p:spPr>
            <a:xfrm>
              <a:off x="6163897" y="1546017"/>
              <a:ext cx="1597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RAM (Little Endian)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94555B3-D8D2-4DFA-9F79-AC8D718D3A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3165" y="2412968"/>
              <a:ext cx="0" cy="336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ight Brace 51">
              <a:extLst>
                <a:ext uri="{FF2B5EF4-FFF2-40B4-BE49-F238E27FC236}">
                  <a16:creationId xmlns:a16="http://schemas.microsoft.com/office/drawing/2014/main" id="{245CD705-21F3-450B-B2A3-2A7D2EBEFE11}"/>
                </a:ext>
              </a:extLst>
            </p:cNvPr>
            <p:cNvSpPr/>
            <p:nvPr/>
          </p:nvSpPr>
          <p:spPr>
            <a:xfrm rot="5400000">
              <a:off x="6943716" y="1323765"/>
              <a:ext cx="155900" cy="2138708"/>
            </a:xfrm>
            <a:prstGeom prst="rightBrace">
              <a:avLst>
                <a:gd name="adj1" fmla="val 8333"/>
                <a:gd name="adj2" fmla="val 49406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974FDF-B222-4416-83F3-C4EF82706F2C}"/>
                </a:ext>
              </a:extLst>
            </p:cNvPr>
            <p:cNvSpPr txBox="1"/>
            <p:nvPr/>
          </p:nvSpPr>
          <p:spPr>
            <a:xfrm>
              <a:off x="6138713" y="2441897"/>
              <a:ext cx="15800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Operand Size Bytes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3EBDE0-E1B4-4AB1-8109-6CA64D4320ED}"/>
                </a:ext>
              </a:extLst>
            </p:cNvPr>
            <p:cNvSpPr txBox="1"/>
            <p:nvPr/>
          </p:nvSpPr>
          <p:spPr>
            <a:xfrm>
              <a:off x="7670071" y="2713151"/>
              <a:ext cx="7689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Address</a:t>
              </a:r>
            </a:p>
          </p:txBody>
        </p:sp>
        <p:sp>
          <p:nvSpPr>
            <p:cNvPr id="58" name="Arrow: Up-Down 57">
              <a:extLst>
                <a:ext uri="{FF2B5EF4-FFF2-40B4-BE49-F238E27FC236}">
                  <a16:creationId xmlns:a16="http://schemas.microsoft.com/office/drawing/2014/main" id="{BF39C0B4-A450-46CC-856B-D86C06BF677A}"/>
                </a:ext>
              </a:extLst>
            </p:cNvPr>
            <p:cNvSpPr/>
            <p:nvPr/>
          </p:nvSpPr>
          <p:spPr>
            <a:xfrm>
              <a:off x="6945342" y="2823990"/>
              <a:ext cx="152648" cy="297300"/>
            </a:xfrm>
            <a:prstGeom prst="upDownArrow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CB2E8BF0-02DE-4E97-A5A1-8EE53EA765F8}"/>
                </a:ext>
              </a:extLst>
            </p:cNvPr>
            <p:cNvSpPr/>
            <p:nvPr/>
          </p:nvSpPr>
          <p:spPr>
            <a:xfrm rot="10800000">
              <a:off x="6216650" y="1992716"/>
              <a:ext cx="1606550" cy="126791"/>
            </a:xfrm>
            <a:prstGeom prst="rightArrow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8565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680B-CD6F-45A8-821B-05F67D40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8C0BC-5B0B-4CF8-AD05-A836B2D986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D8B97-32E8-4F18-BB27-9C4EE5266E29}"/>
              </a:ext>
            </a:extLst>
          </p:cNvPr>
          <p:cNvSpPr txBox="1"/>
          <p:nvPr/>
        </p:nvSpPr>
        <p:spPr>
          <a:xfrm>
            <a:off x="1981200" y="1228790"/>
            <a:ext cx="4724400" cy="6771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MOVI </a:t>
            </a:r>
            <a:r>
              <a:rPr lang="en-US" sz="2000" dirty="0" err="1">
                <a:solidFill>
                  <a:srgbClr val="C00000"/>
                </a:solidFill>
              </a:rPr>
              <a:t>Dest</a:t>
            </a:r>
            <a:r>
              <a:rPr lang="en-US" sz="2000" dirty="0">
                <a:solidFill>
                  <a:srgbClr val="C00000"/>
                </a:solidFill>
              </a:rPr>
              <a:t>. </a:t>
            </a:r>
            <a:r>
              <a:rPr lang="en-US" sz="2000" dirty="0"/>
              <a:t>← </a:t>
            </a:r>
            <a:r>
              <a:rPr lang="en-US" sz="2000" dirty="0">
                <a:solidFill>
                  <a:schemeClr val="accent1"/>
                </a:solidFill>
              </a:rPr>
              <a:t>Number (8, 16 or 32 Bit)</a:t>
            </a:r>
          </a:p>
          <a:p>
            <a:r>
              <a:rPr lang="en-US" dirty="0"/>
              <a:t>Destination Reg. = 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1216C6-66B7-44F0-AFB8-9D108DEC60E0}"/>
              </a:ext>
            </a:extLst>
          </p:cNvPr>
          <p:cNvSpPr txBox="1"/>
          <p:nvPr/>
        </p:nvSpPr>
        <p:spPr>
          <a:xfrm>
            <a:off x="1981202" y="2090890"/>
            <a:ext cx="4741801" cy="6771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Move </a:t>
            </a:r>
            <a:r>
              <a:rPr lang="en-US" sz="2000" dirty="0"/>
              <a:t>[B,W,DW,QW] </a:t>
            </a:r>
            <a:r>
              <a:rPr lang="en-US" sz="2000" dirty="0" err="1">
                <a:solidFill>
                  <a:srgbClr val="C00000"/>
                </a:solidFill>
              </a:rPr>
              <a:t>Dest</a:t>
            </a:r>
            <a:r>
              <a:rPr lang="en-US" sz="2000" dirty="0">
                <a:solidFill>
                  <a:srgbClr val="C00000"/>
                </a:solidFill>
              </a:rPr>
              <a:t>.</a:t>
            </a:r>
            <a:r>
              <a:rPr lang="en-US" sz="2000" dirty="0"/>
              <a:t> ← </a:t>
            </a:r>
            <a:r>
              <a:rPr lang="en-US" sz="2000" dirty="0">
                <a:solidFill>
                  <a:schemeClr val="accent1"/>
                </a:solidFill>
              </a:rPr>
              <a:t>Source</a:t>
            </a:r>
          </a:p>
          <a:p>
            <a:r>
              <a:rPr lang="en-US" dirty="0"/>
              <a:t>Destination Reg. = Source Reg.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47DA3-E7D2-4D0B-9E77-84CBBFA98A45}"/>
              </a:ext>
            </a:extLst>
          </p:cNvPr>
          <p:cNvSpPr txBox="1"/>
          <p:nvPr/>
        </p:nvSpPr>
        <p:spPr>
          <a:xfrm>
            <a:off x="1981200" y="2930062"/>
            <a:ext cx="4724400" cy="12311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Swap </a:t>
            </a:r>
            <a:r>
              <a:rPr lang="en-US" sz="2000" dirty="0"/>
              <a:t>[B,W,DW,QW] </a:t>
            </a:r>
            <a:r>
              <a:rPr lang="en-US" sz="2000" dirty="0" err="1">
                <a:solidFill>
                  <a:schemeClr val="accent4"/>
                </a:solidFill>
              </a:rPr>
              <a:t>Dest</a:t>
            </a:r>
            <a:r>
              <a:rPr lang="en-US" sz="2000" dirty="0">
                <a:solidFill>
                  <a:schemeClr val="accent4"/>
                </a:solidFill>
              </a:rPr>
              <a:t>.</a:t>
            </a:r>
            <a:r>
              <a:rPr lang="en-US" sz="2000" dirty="0"/>
              <a:t> ← </a:t>
            </a:r>
            <a:r>
              <a:rPr lang="en-US" sz="2000" dirty="0">
                <a:solidFill>
                  <a:schemeClr val="accent1"/>
                </a:solidFill>
              </a:rPr>
              <a:t>Source</a:t>
            </a:r>
          </a:p>
          <a:p>
            <a:r>
              <a:rPr lang="en-US" dirty="0"/>
              <a:t>Temp = </a:t>
            </a:r>
            <a:r>
              <a:rPr lang="en-US" dirty="0" err="1"/>
              <a:t>Dest</a:t>
            </a:r>
            <a:r>
              <a:rPr lang="en-US" dirty="0"/>
              <a:t>. Reg.</a:t>
            </a:r>
          </a:p>
          <a:p>
            <a:r>
              <a:rPr lang="en-US" dirty="0" err="1"/>
              <a:t>Dest</a:t>
            </a:r>
            <a:r>
              <a:rPr lang="en-US" dirty="0"/>
              <a:t>. Reg.  = Source Reg.</a:t>
            </a:r>
          </a:p>
          <a:p>
            <a:r>
              <a:rPr lang="en-US" dirty="0"/>
              <a:t>Source Reg. = </a:t>
            </a:r>
            <a:r>
              <a:rPr lang="en-US" dirty="0" err="1"/>
              <a:t>Dest</a:t>
            </a:r>
            <a:r>
              <a:rPr lang="en-US" dirty="0"/>
              <a:t>. Reg.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074C553-1DA6-4A32-B0D9-93BF599568BD}"/>
              </a:ext>
            </a:extLst>
          </p:cNvPr>
          <p:cNvGrpSpPr/>
          <p:nvPr/>
        </p:nvGrpSpPr>
        <p:grpSpPr>
          <a:xfrm>
            <a:off x="7472362" y="1217528"/>
            <a:ext cx="2228506" cy="3028096"/>
            <a:chOff x="5967413" y="1679986"/>
            <a:chExt cx="2228506" cy="30280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D256FD-794B-420A-B5F4-65A2D1083C6F}"/>
                </a:ext>
              </a:extLst>
            </p:cNvPr>
            <p:cNvSpPr txBox="1"/>
            <p:nvPr/>
          </p:nvSpPr>
          <p:spPr>
            <a:xfrm>
              <a:off x="6032389" y="1679986"/>
              <a:ext cx="1912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Move Immediate Value</a:t>
              </a:r>
            </a:p>
          </p:txBody>
        </p:sp>
        <p:sp>
          <p:nvSpPr>
            <p:cNvPr id="37" name="Content Placeholder 5">
              <a:extLst>
                <a:ext uri="{FF2B5EF4-FFF2-40B4-BE49-F238E27FC236}">
                  <a16:creationId xmlns:a16="http://schemas.microsoft.com/office/drawing/2014/main" id="{FB1B9187-629B-48EB-83FE-1B1DDA9E0009}"/>
                </a:ext>
              </a:extLst>
            </p:cNvPr>
            <p:cNvSpPr txBox="1">
              <a:spLocks/>
            </p:cNvSpPr>
            <p:nvPr/>
          </p:nvSpPr>
          <p:spPr>
            <a:xfrm>
              <a:off x="7085732" y="3305294"/>
              <a:ext cx="534677" cy="290623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R</a:t>
              </a:r>
              <a:r>
                <a:rPr lang="en-US" sz="1000" dirty="0"/>
                <a:t>n+1</a:t>
              </a:r>
              <a:endParaRPr lang="en-US" sz="1600" dirty="0"/>
            </a:p>
          </p:txBody>
        </p:sp>
        <p:sp>
          <p:nvSpPr>
            <p:cNvPr id="38" name="Content Placeholder 5">
              <a:extLst>
                <a:ext uri="{FF2B5EF4-FFF2-40B4-BE49-F238E27FC236}">
                  <a16:creationId xmlns:a16="http://schemas.microsoft.com/office/drawing/2014/main" id="{51DB62AC-37CF-4251-BEBF-F3198BAC5D0A}"/>
                </a:ext>
              </a:extLst>
            </p:cNvPr>
            <p:cNvSpPr txBox="1">
              <a:spLocks/>
            </p:cNvSpPr>
            <p:nvPr/>
          </p:nvSpPr>
          <p:spPr>
            <a:xfrm>
              <a:off x="7620409" y="3305294"/>
              <a:ext cx="534677" cy="290624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R</a:t>
              </a:r>
              <a:r>
                <a:rPr lang="en-US" sz="1000" dirty="0"/>
                <a:t>n</a:t>
              </a:r>
              <a:endParaRPr lang="en-US" sz="2000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B4716DC-BBF2-43BA-9DE6-596FE3A1A679}"/>
                </a:ext>
              </a:extLst>
            </p:cNvPr>
            <p:cNvGrpSpPr/>
            <p:nvPr/>
          </p:nvGrpSpPr>
          <p:grpSpPr>
            <a:xfrm>
              <a:off x="6010630" y="3665064"/>
              <a:ext cx="2150202" cy="1043018"/>
              <a:chOff x="6004883" y="3743327"/>
              <a:chExt cx="2150202" cy="1043018"/>
            </a:xfrm>
          </p:grpSpPr>
          <p:sp>
            <p:nvSpPr>
              <p:cNvPr id="39" name="Right Brace 38">
                <a:extLst>
                  <a:ext uri="{FF2B5EF4-FFF2-40B4-BE49-F238E27FC236}">
                    <a16:creationId xmlns:a16="http://schemas.microsoft.com/office/drawing/2014/main" id="{D84D0611-4FA7-42DD-AE89-294477C89833}"/>
                  </a:ext>
                </a:extLst>
              </p:cNvPr>
              <p:cNvSpPr/>
              <p:nvPr/>
            </p:nvSpPr>
            <p:spPr>
              <a:xfrm rot="5400000">
                <a:off x="7814252" y="3541821"/>
                <a:ext cx="139327" cy="542339"/>
              </a:xfrm>
              <a:prstGeom prst="rightBrac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Brace 39">
                <a:extLst>
                  <a:ext uri="{FF2B5EF4-FFF2-40B4-BE49-F238E27FC236}">
                    <a16:creationId xmlns:a16="http://schemas.microsoft.com/office/drawing/2014/main" id="{EBA7A7F0-42DE-4B5A-B656-C89AC6EA637B}"/>
                  </a:ext>
                </a:extLst>
              </p:cNvPr>
              <p:cNvSpPr/>
              <p:nvPr/>
            </p:nvSpPr>
            <p:spPr>
              <a:xfrm rot="5400000">
                <a:off x="7543082" y="3603551"/>
                <a:ext cx="139326" cy="1077015"/>
              </a:xfrm>
              <a:prstGeom prst="rightBrac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ight Brace 40">
                <a:extLst>
                  <a:ext uri="{FF2B5EF4-FFF2-40B4-BE49-F238E27FC236}">
                    <a16:creationId xmlns:a16="http://schemas.microsoft.com/office/drawing/2014/main" id="{AD10887A-A600-4029-AE78-6431C16D08D8}"/>
                  </a:ext>
                </a:extLst>
              </p:cNvPr>
              <p:cNvSpPr/>
              <p:nvPr/>
            </p:nvSpPr>
            <p:spPr>
              <a:xfrm rot="5400000">
                <a:off x="6990869" y="3389821"/>
                <a:ext cx="166736" cy="2138708"/>
              </a:xfrm>
              <a:prstGeom prst="rightBrac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E6ECAD2-C1D9-49B4-A18D-A2F9C55D61FE}"/>
                  </a:ext>
                </a:extLst>
              </p:cNvPr>
              <p:cNvSpPr txBox="1"/>
              <p:nvPr/>
            </p:nvSpPr>
            <p:spPr>
              <a:xfrm>
                <a:off x="7731470" y="3847354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26EBD6C-0298-49B4-B15A-92F3427FB94B}"/>
                  </a:ext>
                </a:extLst>
              </p:cNvPr>
              <p:cNvSpPr txBox="1"/>
              <p:nvPr/>
            </p:nvSpPr>
            <p:spPr>
              <a:xfrm>
                <a:off x="7439285" y="4165186"/>
                <a:ext cx="3209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W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00C9EA4-A6AC-408E-98A5-C2BE2C647AEE}"/>
                  </a:ext>
                </a:extLst>
              </p:cNvPr>
              <p:cNvSpPr txBox="1"/>
              <p:nvPr/>
            </p:nvSpPr>
            <p:spPr>
              <a:xfrm>
                <a:off x="6832023" y="4509346"/>
                <a:ext cx="4144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DW</a:t>
                </a:r>
              </a:p>
            </p:txBody>
          </p:sp>
        </p:grpSp>
        <p:sp>
          <p:nvSpPr>
            <p:cNvPr id="47" name="Content Placeholder 5">
              <a:extLst>
                <a:ext uri="{FF2B5EF4-FFF2-40B4-BE49-F238E27FC236}">
                  <a16:creationId xmlns:a16="http://schemas.microsoft.com/office/drawing/2014/main" id="{90A5FC99-5E6A-4A18-875D-A5DFF1355CDF}"/>
                </a:ext>
              </a:extLst>
            </p:cNvPr>
            <p:cNvSpPr txBox="1">
              <a:spLocks/>
            </p:cNvSpPr>
            <p:nvPr/>
          </p:nvSpPr>
          <p:spPr>
            <a:xfrm>
              <a:off x="6551054" y="3305293"/>
              <a:ext cx="534677" cy="290623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R</a:t>
              </a:r>
              <a:r>
                <a:rPr lang="en-US" sz="1000" dirty="0"/>
                <a:t>n+2</a:t>
              </a:r>
              <a:endParaRPr lang="en-US" sz="1600" dirty="0"/>
            </a:p>
          </p:txBody>
        </p:sp>
        <p:sp>
          <p:nvSpPr>
            <p:cNvPr id="48" name="Content Placeholder 5">
              <a:extLst>
                <a:ext uri="{FF2B5EF4-FFF2-40B4-BE49-F238E27FC236}">
                  <a16:creationId xmlns:a16="http://schemas.microsoft.com/office/drawing/2014/main" id="{30022189-EE56-493B-9C36-AD6D8E45634B}"/>
                </a:ext>
              </a:extLst>
            </p:cNvPr>
            <p:cNvSpPr txBox="1">
              <a:spLocks/>
            </p:cNvSpPr>
            <p:nvPr/>
          </p:nvSpPr>
          <p:spPr>
            <a:xfrm>
              <a:off x="6016377" y="3304377"/>
              <a:ext cx="534677" cy="290623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R</a:t>
              </a:r>
              <a:r>
                <a:rPr lang="en-US" sz="1000" dirty="0"/>
                <a:t>n+3</a:t>
              </a:r>
              <a:endParaRPr lang="en-US" sz="1600" dirty="0"/>
            </a:p>
          </p:txBody>
        </p:sp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id="{D8C18F97-DB18-43CB-8CD9-5C41E3226C0A}"/>
                </a:ext>
              </a:extLst>
            </p:cNvPr>
            <p:cNvSpPr/>
            <p:nvPr/>
          </p:nvSpPr>
          <p:spPr>
            <a:xfrm>
              <a:off x="7813538" y="3065975"/>
              <a:ext cx="152648" cy="187305"/>
            </a:xfrm>
            <a:prstGeom prst="downArrow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Content Placeholder 5">
              <a:extLst>
                <a:ext uri="{FF2B5EF4-FFF2-40B4-BE49-F238E27FC236}">
                  <a16:creationId xmlns:a16="http://schemas.microsoft.com/office/drawing/2014/main" id="{8B71ED53-7639-4747-A803-B12C3CDF61B7}"/>
                </a:ext>
              </a:extLst>
            </p:cNvPr>
            <p:cNvSpPr txBox="1">
              <a:spLocks/>
            </p:cNvSpPr>
            <p:nvPr/>
          </p:nvSpPr>
          <p:spPr>
            <a:xfrm>
              <a:off x="5967413" y="2016012"/>
              <a:ext cx="2228506" cy="993179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Command</a:t>
              </a:r>
              <a:endParaRPr lang="en-US" sz="1200" dirty="0"/>
            </a:p>
          </p:txBody>
        </p:sp>
        <p:sp>
          <p:nvSpPr>
            <p:cNvPr id="71" name="Content Placeholder 5">
              <a:extLst>
                <a:ext uri="{FF2B5EF4-FFF2-40B4-BE49-F238E27FC236}">
                  <a16:creationId xmlns:a16="http://schemas.microsoft.com/office/drawing/2014/main" id="{A221C0AB-CBAB-4A17-8F1B-B1263A342179}"/>
                </a:ext>
              </a:extLst>
            </p:cNvPr>
            <p:cNvSpPr txBox="1">
              <a:spLocks/>
            </p:cNvSpPr>
            <p:nvPr/>
          </p:nvSpPr>
          <p:spPr>
            <a:xfrm>
              <a:off x="7562850" y="2752313"/>
              <a:ext cx="584287" cy="200375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6">
                    <a:tint val="50000"/>
                    <a:satMod val="300000"/>
                    <a:alpha val="60000"/>
                  </a:schemeClr>
                </a:gs>
                <a:gs pos="35000">
                  <a:schemeClr val="accent6">
                    <a:tint val="37000"/>
                    <a:satMod val="300000"/>
                    <a:alpha val="6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/>
                <a:t>Num</a:t>
              </a:r>
              <a:r>
                <a:rPr lang="en-US" sz="1000" dirty="0"/>
                <a:t>8</a:t>
              </a:r>
              <a:endParaRPr lang="en-US" sz="1051" dirty="0"/>
            </a:p>
          </p:txBody>
        </p:sp>
        <p:sp>
          <p:nvSpPr>
            <p:cNvPr id="72" name="Content Placeholder 5">
              <a:extLst>
                <a:ext uri="{FF2B5EF4-FFF2-40B4-BE49-F238E27FC236}">
                  <a16:creationId xmlns:a16="http://schemas.microsoft.com/office/drawing/2014/main" id="{5941FFB7-1D06-499C-9051-CE625DC610CA}"/>
                </a:ext>
              </a:extLst>
            </p:cNvPr>
            <p:cNvSpPr txBox="1">
              <a:spLocks/>
            </p:cNvSpPr>
            <p:nvPr/>
          </p:nvSpPr>
          <p:spPr>
            <a:xfrm>
              <a:off x="7079984" y="2523540"/>
              <a:ext cx="1062255" cy="200375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6">
                    <a:tint val="50000"/>
                    <a:satMod val="300000"/>
                    <a:alpha val="60000"/>
                  </a:schemeClr>
                </a:gs>
                <a:gs pos="35000">
                  <a:schemeClr val="accent6">
                    <a:tint val="37000"/>
                    <a:satMod val="300000"/>
                    <a:alpha val="6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/>
                <a:t>Num</a:t>
              </a:r>
              <a:r>
                <a:rPr lang="en-US" sz="1000" dirty="0"/>
                <a:t>16</a:t>
              </a:r>
              <a:endParaRPr lang="en-US" sz="1051" dirty="0"/>
            </a:p>
          </p:txBody>
        </p:sp>
        <p:sp>
          <p:nvSpPr>
            <p:cNvPr id="69" name="Arrow: Down 68">
              <a:extLst>
                <a:ext uri="{FF2B5EF4-FFF2-40B4-BE49-F238E27FC236}">
                  <a16:creationId xmlns:a16="http://schemas.microsoft.com/office/drawing/2014/main" id="{82098732-6471-404B-8E7F-6C76AF006F7B}"/>
                </a:ext>
              </a:extLst>
            </p:cNvPr>
            <p:cNvSpPr/>
            <p:nvPr/>
          </p:nvSpPr>
          <p:spPr>
            <a:xfrm>
              <a:off x="6868226" y="2584073"/>
              <a:ext cx="152648" cy="669208"/>
            </a:xfrm>
            <a:prstGeom prst="downArrow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row: Down 66">
              <a:extLst>
                <a:ext uri="{FF2B5EF4-FFF2-40B4-BE49-F238E27FC236}">
                  <a16:creationId xmlns:a16="http://schemas.microsoft.com/office/drawing/2014/main" id="{BF99E1D8-7D23-44EC-8576-D9A39BDBB2D7}"/>
                </a:ext>
              </a:extLst>
            </p:cNvPr>
            <p:cNvSpPr/>
            <p:nvPr/>
          </p:nvSpPr>
          <p:spPr>
            <a:xfrm>
              <a:off x="7318314" y="2811634"/>
              <a:ext cx="152648" cy="443404"/>
            </a:xfrm>
            <a:prstGeom prst="downArrow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Content Placeholder 5">
              <a:extLst>
                <a:ext uri="{FF2B5EF4-FFF2-40B4-BE49-F238E27FC236}">
                  <a16:creationId xmlns:a16="http://schemas.microsoft.com/office/drawing/2014/main" id="{406A93C9-9FBC-467C-BE21-D93B568B3F24}"/>
                </a:ext>
              </a:extLst>
            </p:cNvPr>
            <p:cNvSpPr txBox="1">
              <a:spLocks/>
            </p:cNvSpPr>
            <p:nvPr/>
          </p:nvSpPr>
          <p:spPr>
            <a:xfrm>
              <a:off x="6010630" y="2288591"/>
              <a:ext cx="2138709" cy="200375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6">
                    <a:tint val="50000"/>
                    <a:satMod val="300000"/>
                    <a:alpha val="60000"/>
                  </a:schemeClr>
                </a:gs>
                <a:gs pos="35000">
                  <a:schemeClr val="accent6">
                    <a:tint val="37000"/>
                    <a:satMod val="300000"/>
                    <a:alpha val="6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/>
                <a:t>Num</a:t>
              </a:r>
              <a:r>
                <a:rPr lang="en-US" sz="1000" dirty="0"/>
                <a:t>32</a:t>
              </a:r>
              <a:endParaRPr lang="en-US" sz="1051" dirty="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4143C12-5C7A-4E27-BAA4-4BBC48AB4593}"/>
              </a:ext>
            </a:extLst>
          </p:cNvPr>
          <p:cNvGrpSpPr/>
          <p:nvPr/>
        </p:nvGrpSpPr>
        <p:grpSpPr>
          <a:xfrm>
            <a:off x="1981202" y="4369730"/>
            <a:ext cx="5326225" cy="2015090"/>
            <a:chOff x="457200" y="4369728"/>
            <a:chExt cx="5326223" cy="2015090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ABD5DFEE-EF3E-42D0-9BAF-F0AD0B999185}"/>
                </a:ext>
              </a:extLst>
            </p:cNvPr>
            <p:cNvGrpSpPr/>
            <p:nvPr/>
          </p:nvGrpSpPr>
          <p:grpSpPr>
            <a:xfrm>
              <a:off x="457200" y="4706180"/>
              <a:ext cx="5326223" cy="1678638"/>
              <a:chOff x="457200" y="4634742"/>
              <a:chExt cx="5326223" cy="167863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638452B7-62A3-4A72-A829-310D4CDF7D57}"/>
                  </a:ext>
                </a:extLst>
              </p:cNvPr>
              <p:cNvGrpSpPr/>
              <p:nvPr/>
            </p:nvGrpSpPr>
            <p:grpSpPr>
              <a:xfrm>
                <a:off x="457200" y="4634742"/>
                <a:ext cx="2140675" cy="580322"/>
                <a:chOff x="1894879" y="4656700"/>
                <a:chExt cx="2140675" cy="580322"/>
              </a:xfrm>
            </p:grpSpPr>
            <p:sp>
              <p:nvSpPr>
                <p:cNvPr id="19" name="Content Placeholder 5">
                  <a:extLst>
                    <a:ext uri="{FF2B5EF4-FFF2-40B4-BE49-F238E27FC236}">
                      <a16:creationId xmlns:a16="http://schemas.microsoft.com/office/drawing/2014/main" id="{74BD5AEF-6C59-4DDB-A231-8BC2EB0BB81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65268" y="4946398"/>
                  <a:ext cx="534677" cy="290623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400" dirty="0"/>
                    <a:t>R</a:t>
                  </a:r>
                  <a:r>
                    <a:rPr lang="en-US" sz="1000" dirty="0"/>
                    <a:t>t+1</a:t>
                  </a:r>
                  <a:endParaRPr lang="en-US" sz="1600" dirty="0"/>
                </a:p>
              </p:txBody>
            </p:sp>
            <p:sp>
              <p:nvSpPr>
                <p:cNvPr id="20" name="Content Placeholder 5">
                  <a:extLst>
                    <a:ext uri="{FF2B5EF4-FFF2-40B4-BE49-F238E27FC236}">
                      <a16:creationId xmlns:a16="http://schemas.microsoft.com/office/drawing/2014/main" id="{4174FD03-33E7-4AB8-BCFE-B97135ED8C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499945" y="4946398"/>
                  <a:ext cx="534677" cy="290624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400" dirty="0" err="1"/>
                    <a:t>R</a:t>
                  </a:r>
                  <a:r>
                    <a:rPr lang="en-US" sz="1000" dirty="0" err="1"/>
                    <a:t>t</a:t>
                  </a:r>
                  <a:endParaRPr lang="en-US" sz="2000" dirty="0"/>
                </a:p>
              </p:txBody>
            </p:sp>
            <p:sp>
              <p:nvSpPr>
                <p:cNvPr id="29" name="Content Placeholder 5">
                  <a:extLst>
                    <a:ext uri="{FF2B5EF4-FFF2-40B4-BE49-F238E27FC236}">
                      <a16:creationId xmlns:a16="http://schemas.microsoft.com/office/drawing/2014/main" id="{EBC9F2D8-D8BE-4EE6-9A23-08FD045787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430590" y="4946397"/>
                  <a:ext cx="534677" cy="290623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400" dirty="0"/>
                    <a:t>R</a:t>
                  </a:r>
                  <a:r>
                    <a:rPr lang="en-US" sz="1000" dirty="0"/>
                    <a:t>t+2</a:t>
                  </a:r>
                  <a:endParaRPr lang="en-US" sz="1600" dirty="0"/>
                </a:p>
              </p:txBody>
            </p:sp>
            <p:sp>
              <p:nvSpPr>
                <p:cNvPr id="30" name="Content Placeholder 5">
                  <a:extLst>
                    <a:ext uri="{FF2B5EF4-FFF2-40B4-BE49-F238E27FC236}">
                      <a16:creationId xmlns:a16="http://schemas.microsoft.com/office/drawing/2014/main" id="{14591CC7-D941-4BDF-8B04-2166074FFBE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895913" y="4945481"/>
                  <a:ext cx="534677" cy="290623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400" dirty="0"/>
                    <a:t>R</a:t>
                  </a:r>
                  <a:r>
                    <a:rPr lang="en-US" sz="1000" dirty="0"/>
                    <a:t>t+3</a:t>
                  </a:r>
                  <a:endParaRPr lang="en-US" sz="1600" dirty="0"/>
                </a:p>
              </p:txBody>
            </p:sp>
            <p:sp>
              <p:nvSpPr>
                <p:cNvPr id="31" name="Content Placeholder 5">
                  <a:extLst>
                    <a:ext uri="{FF2B5EF4-FFF2-40B4-BE49-F238E27FC236}">
                      <a16:creationId xmlns:a16="http://schemas.microsoft.com/office/drawing/2014/main" id="{CFB47FAC-B304-44AA-990A-9AEBA583439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500877" y="4658072"/>
                  <a:ext cx="534677" cy="290623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400" dirty="0"/>
                    <a:t>R</a:t>
                  </a:r>
                  <a:r>
                    <a:rPr lang="en-US" sz="1000" dirty="0"/>
                    <a:t>t+4</a:t>
                  </a:r>
                  <a:endParaRPr lang="en-US" sz="1600" dirty="0"/>
                </a:p>
              </p:txBody>
            </p:sp>
            <p:sp>
              <p:nvSpPr>
                <p:cNvPr id="32" name="Content Placeholder 5">
                  <a:extLst>
                    <a:ext uri="{FF2B5EF4-FFF2-40B4-BE49-F238E27FC236}">
                      <a16:creationId xmlns:a16="http://schemas.microsoft.com/office/drawing/2014/main" id="{5D7CFBCB-A381-4FCE-A9F9-0C16507B47F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67132" y="4657036"/>
                  <a:ext cx="534677" cy="290623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400" dirty="0"/>
                    <a:t>R</a:t>
                  </a:r>
                  <a:r>
                    <a:rPr lang="en-US" sz="1000" dirty="0"/>
                    <a:t>t+5</a:t>
                  </a:r>
                  <a:endParaRPr lang="en-US" sz="1600" dirty="0"/>
                </a:p>
              </p:txBody>
            </p:sp>
            <p:sp>
              <p:nvSpPr>
                <p:cNvPr id="33" name="Content Placeholder 5">
                  <a:extLst>
                    <a:ext uri="{FF2B5EF4-FFF2-40B4-BE49-F238E27FC236}">
                      <a16:creationId xmlns:a16="http://schemas.microsoft.com/office/drawing/2014/main" id="{2C28B1E4-30B5-439C-8FB9-19E01142D15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428726" y="4659458"/>
                  <a:ext cx="537445" cy="290623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400" dirty="0"/>
                    <a:t>R</a:t>
                  </a:r>
                  <a:r>
                    <a:rPr lang="en-US" sz="1000" dirty="0"/>
                    <a:t>t+6</a:t>
                  </a:r>
                  <a:endParaRPr lang="en-US" sz="1600" dirty="0"/>
                </a:p>
              </p:txBody>
            </p:sp>
            <p:sp>
              <p:nvSpPr>
                <p:cNvPr id="34" name="Content Placeholder 5">
                  <a:extLst>
                    <a:ext uri="{FF2B5EF4-FFF2-40B4-BE49-F238E27FC236}">
                      <a16:creationId xmlns:a16="http://schemas.microsoft.com/office/drawing/2014/main" id="{28D2B4DA-15AC-4D38-B755-85B359350B4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894879" y="4656700"/>
                  <a:ext cx="534677" cy="290623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400" dirty="0"/>
                    <a:t>R</a:t>
                  </a:r>
                  <a:r>
                    <a:rPr lang="en-US" sz="1000" dirty="0"/>
                    <a:t>t+7</a:t>
                  </a:r>
                  <a:endParaRPr lang="en-US" sz="1600" dirty="0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43B26717-4676-4FE4-8131-CBDADB031E45}"/>
                  </a:ext>
                </a:extLst>
              </p:cNvPr>
              <p:cNvGrpSpPr/>
              <p:nvPr/>
            </p:nvGrpSpPr>
            <p:grpSpPr>
              <a:xfrm>
                <a:off x="5273127" y="4634742"/>
                <a:ext cx="510296" cy="594515"/>
                <a:chOff x="4138613" y="4659660"/>
                <a:chExt cx="510296" cy="594515"/>
              </a:xfrm>
            </p:grpSpPr>
            <p:sp>
              <p:nvSpPr>
                <p:cNvPr id="93" name="Right Brace 92">
                  <a:extLst>
                    <a:ext uri="{FF2B5EF4-FFF2-40B4-BE49-F238E27FC236}">
                      <a16:creationId xmlns:a16="http://schemas.microsoft.com/office/drawing/2014/main" id="{63A0E185-6553-4BE0-B9D0-7F48DF60208B}"/>
                    </a:ext>
                  </a:extLst>
                </p:cNvPr>
                <p:cNvSpPr/>
                <p:nvPr/>
              </p:nvSpPr>
              <p:spPr>
                <a:xfrm>
                  <a:off x="4138613" y="4659660"/>
                  <a:ext cx="143818" cy="594515"/>
                </a:xfrm>
                <a:prstGeom prst="rightBrac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8022963-8ED3-402E-BF25-177F8469FADE}"/>
                    </a:ext>
                  </a:extLst>
                </p:cNvPr>
                <p:cNvSpPr txBox="1"/>
                <p:nvPr/>
              </p:nvSpPr>
              <p:spPr>
                <a:xfrm>
                  <a:off x="4224690" y="4803028"/>
                  <a:ext cx="4242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QW</a:t>
                  </a:r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67C9F1A1-D385-4E54-828C-AEAB66F3ED4E}"/>
                  </a:ext>
                </a:extLst>
              </p:cNvPr>
              <p:cNvGrpSpPr/>
              <p:nvPr/>
            </p:nvGrpSpPr>
            <p:grpSpPr>
              <a:xfrm>
                <a:off x="3072731" y="5270362"/>
                <a:ext cx="2150202" cy="1043018"/>
                <a:chOff x="6004883" y="3743327"/>
                <a:chExt cx="2150202" cy="1043018"/>
              </a:xfrm>
            </p:grpSpPr>
            <p:sp>
              <p:nvSpPr>
                <p:cNvPr id="87" name="Right Brace 86">
                  <a:extLst>
                    <a:ext uri="{FF2B5EF4-FFF2-40B4-BE49-F238E27FC236}">
                      <a16:creationId xmlns:a16="http://schemas.microsoft.com/office/drawing/2014/main" id="{18DAB2B1-78AD-45A6-A275-8B7A4DD72894}"/>
                    </a:ext>
                  </a:extLst>
                </p:cNvPr>
                <p:cNvSpPr/>
                <p:nvPr/>
              </p:nvSpPr>
              <p:spPr>
                <a:xfrm rot="5400000">
                  <a:off x="7814252" y="3541821"/>
                  <a:ext cx="139327" cy="542339"/>
                </a:xfrm>
                <a:prstGeom prst="rightBrac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ight Brace 87">
                  <a:extLst>
                    <a:ext uri="{FF2B5EF4-FFF2-40B4-BE49-F238E27FC236}">
                      <a16:creationId xmlns:a16="http://schemas.microsoft.com/office/drawing/2014/main" id="{A7F34735-FE00-447E-A832-5B1D615CCE16}"/>
                    </a:ext>
                  </a:extLst>
                </p:cNvPr>
                <p:cNvSpPr/>
                <p:nvPr/>
              </p:nvSpPr>
              <p:spPr>
                <a:xfrm rot="5400000">
                  <a:off x="7543082" y="3603551"/>
                  <a:ext cx="139326" cy="1077015"/>
                </a:xfrm>
                <a:prstGeom prst="rightBrac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ight Brace 88">
                  <a:extLst>
                    <a:ext uri="{FF2B5EF4-FFF2-40B4-BE49-F238E27FC236}">
                      <a16:creationId xmlns:a16="http://schemas.microsoft.com/office/drawing/2014/main" id="{F441E9A2-84B7-4A6A-A47A-F5B4AF4BB7AA}"/>
                    </a:ext>
                  </a:extLst>
                </p:cNvPr>
                <p:cNvSpPr/>
                <p:nvPr/>
              </p:nvSpPr>
              <p:spPr>
                <a:xfrm rot="5400000">
                  <a:off x="6990869" y="3389821"/>
                  <a:ext cx="166736" cy="2138708"/>
                </a:xfrm>
                <a:prstGeom prst="rightBrac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CD6A376-1C11-4126-AFDF-AB8EE1A96147}"/>
                    </a:ext>
                  </a:extLst>
                </p:cNvPr>
                <p:cNvSpPr txBox="1"/>
                <p:nvPr/>
              </p:nvSpPr>
              <p:spPr>
                <a:xfrm>
                  <a:off x="7731470" y="3847354"/>
                  <a:ext cx="268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B</a:t>
                  </a: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26BEA419-B049-4E37-9AB4-11CC901A1D55}"/>
                    </a:ext>
                  </a:extLst>
                </p:cNvPr>
                <p:cNvSpPr txBox="1"/>
                <p:nvPr/>
              </p:nvSpPr>
              <p:spPr>
                <a:xfrm>
                  <a:off x="7439285" y="4165186"/>
                  <a:ext cx="3209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W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A27D1B5-2B68-457A-BCE5-5DE11ED7C453}"/>
                    </a:ext>
                  </a:extLst>
                </p:cNvPr>
                <p:cNvSpPr txBox="1"/>
                <p:nvPr/>
              </p:nvSpPr>
              <p:spPr>
                <a:xfrm>
                  <a:off x="6832023" y="4509346"/>
                  <a:ext cx="4144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DW</a:t>
                  </a: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00D54656-2B70-483D-AAB4-D4D9FB90E9F2}"/>
                  </a:ext>
                </a:extLst>
              </p:cNvPr>
              <p:cNvGrpSpPr/>
              <p:nvPr/>
            </p:nvGrpSpPr>
            <p:grpSpPr>
              <a:xfrm>
                <a:off x="3087021" y="4641510"/>
                <a:ext cx="2140675" cy="580322"/>
                <a:chOff x="1894879" y="4656700"/>
                <a:chExt cx="2140675" cy="580322"/>
              </a:xfrm>
            </p:grpSpPr>
            <p:sp>
              <p:nvSpPr>
                <p:cNvPr id="79" name="Content Placeholder 5">
                  <a:extLst>
                    <a:ext uri="{FF2B5EF4-FFF2-40B4-BE49-F238E27FC236}">
                      <a16:creationId xmlns:a16="http://schemas.microsoft.com/office/drawing/2014/main" id="{7B19860C-5867-4CF3-B7E4-416CEBB758F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65268" y="4946398"/>
                  <a:ext cx="534677" cy="290623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400" dirty="0"/>
                    <a:t>R</a:t>
                  </a:r>
                  <a:r>
                    <a:rPr lang="en-US" sz="1000" dirty="0"/>
                    <a:t>s+1</a:t>
                  </a:r>
                  <a:endParaRPr lang="en-US" sz="1600" dirty="0"/>
                </a:p>
              </p:txBody>
            </p:sp>
            <p:sp>
              <p:nvSpPr>
                <p:cNvPr id="80" name="Content Placeholder 5">
                  <a:extLst>
                    <a:ext uri="{FF2B5EF4-FFF2-40B4-BE49-F238E27FC236}">
                      <a16:creationId xmlns:a16="http://schemas.microsoft.com/office/drawing/2014/main" id="{AC84EE00-42B7-42B3-90A9-20DA48478F8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499945" y="4946398"/>
                  <a:ext cx="534677" cy="290624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400" dirty="0" err="1"/>
                    <a:t>R</a:t>
                  </a:r>
                  <a:r>
                    <a:rPr lang="en-US" sz="1000" dirty="0" err="1"/>
                    <a:t>s</a:t>
                  </a:r>
                  <a:endParaRPr lang="en-US" sz="2000" dirty="0"/>
                </a:p>
              </p:txBody>
            </p:sp>
            <p:sp>
              <p:nvSpPr>
                <p:cNvPr id="81" name="Content Placeholder 5">
                  <a:extLst>
                    <a:ext uri="{FF2B5EF4-FFF2-40B4-BE49-F238E27FC236}">
                      <a16:creationId xmlns:a16="http://schemas.microsoft.com/office/drawing/2014/main" id="{08174101-DED4-46C4-AEFC-E939F6E4EA4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430590" y="4946397"/>
                  <a:ext cx="534677" cy="290623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400" dirty="0"/>
                    <a:t>R</a:t>
                  </a:r>
                  <a:r>
                    <a:rPr lang="en-US" sz="1000" dirty="0"/>
                    <a:t>s+2</a:t>
                  </a:r>
                  <a:endParaRPr lang="en-US" sz="1600" dirty="0"/>
                </a:p>
              </p:txBody>
            </p:sp>
            <p:sp>
              <p:nvSpPr>
                <p:cNvPr id="82" name="Content Placeholder 5">
                  <a:extLst>
                    <a:ext uri="{FF2B5EF4-FFF2-40B4-BE49-F238E27FC236}">
                      <a16:creationId xmlns:a16="http://schemas.microsoft.com/office/drawing/2014/main" id="{856AC026-7C37-4B31-BA37-14F37F6E685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895913" y="4945481"/>
                  <a:ext cx="534677" cy="290623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400" dirty="0"/>
                    <a:t>R</a:t>
                  </a:r>
                  <a:r>
                    <a:rPr lang="en-US" sz="1000" dirty="0"/>
                    <a:t>s+3</a:t>
                  </a:r>
                  <a:endParaRPr lang="en-US" sz="1600" dirty="0"/>
                </a:p>
              </p:txBody>
            </p:sp>
            <p:sp>
              <p:nvSpPr>
                <p:cNvPr id="83" name="Content Placeholder 5">
                  <a:extLst>
                    <a:ext uri="{FF2B5EF4-FFF2-40B4-BE49-F238E27FC236}">
                      <a16:creationId xmlns:a16="http://schemas.microsoft.com/office/drawing/2014/main" id="{81CCF937-C31B-485C-9119-C280B276CB7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500877" y="4658072"/>
                  <a:ext cx="534677" cy="290623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400" dirty="0"/>
                    <a:t>R</a:t>
                  </a:r>
                  <a:r>
                    <a:rPr lang="en-US" sz="1000" dirty="0"/>
                    <a:t>s+4</a:t>
                  </a:r>
                  <a:endParaRPr lang="en-US" sz="1600" dirty="0"/>
                </a:p>
              </p:txBody>
            </p:sp>
            <p:sp>
              <p:nvSpPr>
                <p:cNvPr id="84" name="Content Placeholder 5">
                  <a:extLst>
                    <a:ext uri="{FF2B5EF4-FFF2-40B4-BE49-F238E27FC236}">
                      <a16:creationId xmlns:a16="http://schemas.microsoft.com/office/drawing/2014/main" id="{6AAF0DF0-4EDC-445A-88D2-B7321943C4C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67132" y="4657036"/>
                  <a:ext cx="534677" cy="290623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400" dirty="0"/>
                    <a:t>R</a:t>
                  </a:r>
                  <a:r>
                    <a:rPr lang="en-US" sz="1000" dirty="0"/>
                    <a:t>s+5</a:t>
                  </a:r>
                  <a:endParaRPr lang="en-US" sz="1600" dirty="0"/>
                </a:p>
              </p:txBody>
            </p:sp>
            <p:sp>
              <p:nvSpPr>
                <p:cNvPr id="85" name="Content Placeholder 5">
                  <a:extLst>
                    <a:ext uri="{FF2B5EF4-FFF2-40B4-BE49-F238E27FC236}">
                      <a16:creationId xmlns:a16="http://schemas.microsoft.com/office/drawing/2014/main" id="{B846C1FB-EA7D-497E-B54D-EF96CF66114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428726" y="4659458"/>
                  <a:ext cx="537445" cy="290623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400" dirty="0"/>
                    <a:t>R</a:t>
                  </a:r>
                  <a:r>
                    <a:rPr lang="en-US" sz="1000" dirty="0"/>
                    <a:t>s+6</a:t>
                  </a:r>
                  <a:endParaRPr lang="en-US" sz="1600" dirty="0"/>
                </a:p>
              </p:txBody>
            </p:sp>
            <p:sp>
              <p:nvSpPr>
                <p:cNvPr id="86" name="Content Placeholder 5">
                  <a:extLst>
                    <a:ext uri="{FF2B5EF4-FFF2-40B4-BE49-F238E27FC236}">
                      <a16:creationId xmlns:a16="http://schemas.microsoft.com/office/drawing/2014/main" id="{C182B9F2-51DB-4C29-9036-F537D472797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894879" y="4656700"/>
                  <a:ext cx="534677" cy="290623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400" dirty="0"/>
                    <a:t>R</a:t>
                  </a:r>
                  <a:r>
                    <a:rPr lang="en-US" sz="1000" dirty="0"/>
                    <a:t>s+7</a:t>
                  </a:r>
                  <a:endParaRPr lang="en-US" sz="1600" dirty="0"/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B3000FE3-E8B1-41C2-8750-BF7BC41593F0}"/>
                  </a:ext>
                </a:extLst>
              </p:cNvPr>
              <p:cNvGrpSpPr/>
              <p:nvPr/>
            </p:nvGrpSpPr>
            <p:grpSpPr>
              <a:xfrm>
                <a:off x="2686653" y="4740370"/>
                <a:ext cx="297300" cy="379842"/>
                <a:chOff x="2847160" y="4661615"/>
                <a:chExt cx="297300" cy="379842"/>
              </a:xfrm>
            </p:grpSpPr>
            <p:sp>
              <p:nvSpPr>
                <p:cNvPr id="95" name="Arrow: Up-Down 94">
                  <a:extLst>
                    <a:ext uri="{FF2B5EF4-FFF2-40B4-BE49-F238E27FC236}">
                      <a16:creationId xmlns:a16="http://schemas.microsoft.com/office/drawing/2014/main" id="{5D92F69E-702E-42A8-9F08-E2D3964866A8}"/>
                    </a:ext>
                  </a:extLst>
                </p:cNvPr>
                <p:cNvSpPr/>
                <p:nvPr/>
              </p:nvSpPr>
              <p:spPr>
                <a:xfrm rot="5400000">
                  <a:off x="2919486" y="4816483"/>
                  <a:ext cx="152648" cy="297300"/>
                </a:xfrm>
                <a:prstGeom prst="upDownArrow">
                  <a:avLst/>
                </a:prstGeom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Arrow: Down 95">
                  <a:extLst>
                    <a:ext uri="{FF2B5EF4-FFF2-40B4-BE49-F238E27FC236}">
                      <a16:creationId xmlns:a16="http://schemas.microsoft.com/office/drawing/2014/main" id="{092EFB4F-C7D2-461E-9AF0-9F9D6FAD2FC3}"/>
                    </a:ext>
                  </a:extLst>
                </p:cNvPr>
                <p:cNvSpPr/>
                <p:nvPr/>
              </p:nvSpPr>
              <p:spPr>
                <a:xfrm rot="5400000">
                  <a:off x="2919486" y="4589289"/>
                  <a:ext cx="152648" cy="297300"/>
                </a:xfrm>
                <a:prstGeom prst="downArrow">
                  <a:avLst/>
                </a:prstGeom>
                <a:noFill/>
                <a:ln w="190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DD3C785-8A62-4DA4-BE2F-1B2575EB1802}"/>
                </a:ext>
              </a:extLst>
            </p:cNvPr>
            <p:cNvSpPr txBox="1"/>
            <p:nvPr/>
          </p:nvSpPr>
          <p:spPr>
            <a:xfrm>
              <a:off x="1121660" y="4369728"/>
              <a:ext cx="30251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Move/Swap Values Between Registers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8236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680B-CD6F-45A8-821B-05F67D40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Logical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8C0BC-5B0B-4CF8-AD05-A836B2D986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5BFA6-BC7F-4E08-83D5-16E8F10E0748}"/>
              </a:ext>
            </a:extLst>
          </p:cNvPr>
          <p:cNvSpPr txBox="1"/>
          <p:nvPr/>
        </p:nvSpPr>
        <p:spPr>
          <a:xfrm>
            <a:off x="1981201" y="1228790"/>
            <a:ext cx="4626528" cy="12311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AND, OR, XOR </a:t>
            </a:r>
          </a:p>
          <a:p>
            <a:r>
              <a:rPr lang="en-US" sz="2000" b="1" dirty="0" err="1"/>
              <a:t>Opr</a:t>
            </a:r>
            <a:r>
              <a:rPr lang="en-US" sz="2000" b="1" dirty="0"/>
              <a:t>. </a:t>
            </a:r>
            <a:r>
              <a:rPr lang="en-US" sz="2000" dirty="0"/>
              <a:t>[B,W,DW,QW] </a:t>
            </a:r>
            <a:r>
              <a:rPr lang="en-US" sz="2000" dirty="0" err="1">
                <a:solidFill>
                  <a:srgbClr val="C00000"/>
                </a:solidFill>
              </a:rPr>
              <a:t>Dest</a:t>
            </a:r>
            <a:r>
              <a:rPr lang="en-US" sz="2000" dirty="0">
                <a:solidFill>
                  <a:srgbClr val="C00000"/>
                </a:solidFill>
              </a:rPr>
              <a:t>. </a:t>
            </a:r>
            <a:r>
              <a:rPr lang="en-US" sz="2000" dirty="0"/>
              <a:t>← </a:t>
            </a:r>
            <a:r>
              <a:rPr lang="en-US" sz="2000" dirty="0">
                <a:solidFill>
                  <a:schemeClr val="accent1"/>
                </a:solidFill>
              </a:rPr>
              <a:t>Source</a:t>
            </a:r>
          </a:p>
          <a:p>
            <a:r>
              <a:rPr lang="en-US" dirty="0" err="1"/>
              <a:t>Dest</a:t>
            </a:r>
            <a:r>
              <a:rPr lang="en-US" dirty="0"/>
              <a:t>. Reg. = </a:t>
            </a:r>
            <a:r>
              <a:rPr lang="en-US" dirty="0" err="1"/>
              <a:t>Dest</a:t>
            </a:r>
            <a:r>
              <a:rPr lang="en-US" dirty="0"/>
              <a:t>. Reg. </a:t>
            </a:r>
            <a:r>
              <a:rPr lang="en-US" b="1" dirty="0" err="1"/>
              <a:t>opr</a:t>
            </a:r>
            <a:r>
              <a:rPr lang="en-US" b="1" dirty="0"/>
              <a:t>.</a:t>
            </a:r>
            <a:r>
              <a:rPr lang="en-US" dirty="0"/>
              <a:t> Source Reg.</a:t>
            </a:r>
          </a:p>
          <a:p>
            <a:r>
              <a:rPr lang="en-US" sz="1600" dirty="0"/>
              <a:t>Flags: </a:t>
            </a:r>
            <a:r>
              <a:rPr lang="en-US" sz="1600" b="1" dirty="0"/>
              <a:t>SF</a:t>
            </a:r>
            <a:r>
              <a:rPr lang="en-US" sz="1600" dirty="0"/>
              <a:t>=Sign bit, </a:t>
            </a:r>
            <a:r>
              <a:rPr lang="en-US" sz="1600" b="1" dirty="0"/>
              <a:t>ZF</a:t>
            </a:r>
            <a:r>
              <a:rPr lang="en-US" sz="1600" dirty="0"/>
              <a:t>=(Res.== 0), </a:t>
            </a:r>
            <a:r>
              <a:rPr lang="en-US" sz="1600" b="1" dirty="0"/>
              <a:t>CF</a:t>
            </a:r>
            <a:r>
              <a:rPr lang="en-US" sz="1600" dirty="0"/>
              <a:t> = </a:t>
            </a:r>
            <a:r>
              <a:rPr lang="en-US" sz="1600" b="1" dirty="0"/>
              <a:t>OF</a:t>
            </a:r>
            <a:r>
              <a:rPr lang="en-US" sz="1600" dirty="0"/>
              <a:t>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2F0FF-1942-40B0-9D92-905FFA56C7DA}"/>
              </a:ext>
            </a:extLst>
          </p:cNvPr>
          <p:cNvSpPr txBox="1"/>
          <p:nvPr/>
        </p:nvSpPr>
        <p:spPr>
          <a:xfrm>
            <a:off x="1978475" y="2728364"/>
            <a:ext cx="4639784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NOT </a:t>
            </a:r>
            <a:r>
              <a:rPr lang="en-US" sz="2000" dirty="0"/>
              <a:t>[B,W,DW,QW] </a:t>
            </a:r>
            <a:r>
              <a:rPr lang="en-US" sz="2000" dirty="0" err="1">
                <a:solidFill>
                  <a:srgbClr val="C00000"/>
                </a:solidFill>
              </a:rPr>
              <a:t>Dest</a:t>
            </a:r>
            <a:r>
              <a:rPr lang="en-US" sz="2000" dirty="0">
                <a:solidFill>
                  <a:srgbClr val="C00000"/>
                </a:solidFill>
              </a:rPr>
              <a:t>.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dirty="0" err="1"/>
              <a:t>Dest</a:t>
            </a:r>
            <a:r>
              <a:rPr lang="en-US" dirty="0"/>
              <a:t>. Reg. = ~(</a:t>
            </a:r>
            <a:r>
              <a:rPr lang="en-US" dirty="0" err="1"/>
              <a:t>Dest</a:t>
            </a:r>
            <a:r>
              <a:rPr lang="en-US" dirty="0"/>
              <a:t>. Reg)</a:t>
            </a:r>
          </a:p>
          <a:p>
            <a:r>
              <a:rPr lang="en-US" sz="1600" dirty="0"/>
              <a:t>Flags: </a:t>
            </a:r>
            <a:r>
              <a:rPr lang="en-US" sz="1600" b="1" dirty="0"/>
              <a:t>SF</a:t>
            </a:r>
            <a:r>
              <a:rPr lang="en-US" sz="1600" dirty="0"/>
              <a:t>=Sign bit, </a:t>
            </a:r>
            <a:r>
              <a:rPr lang="en-US" sz="1600" b="1" dirty="0"/>
              <a:t>ZF</a:t>
            </a:r>
            <a:r>
              <a:rPr lang="en-US" sz="1600" dirty="0"/>
              <a:t>=(Res.== 0), </a:t>
            </a:r>
            <a:r>
              <a:rPr lang="en-US" sz="1600" b="1" dirty="0"/>
              <a:t>CF</a:t>
            </a:r>
            <a:r>
              <a:rPr lang="en-US" sz="1600" dirty="0"/>
              <a:t> = </a:t>
            </a:r>
            <a:r>
              <a:rPr lang="en-US" sz="1600" b="1" dirty="0"/>
              <a:t>OF</a:t>
            </a:r>
            <a:r>
              <a:rPr lang="en-US" sz="1600" dirty="0"/>
              <a:t> = 0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3534476-BD82-4D0E-9760-28A181448084}"/>
              </a:ext>
            </a:extLst>
          </p:cNvPr>
          <p:cNvGrpSpPr/>
          <p:nvPr/>
        </p:nvGrpSpPr>
        <p:grpSpPr>
          <a:xfrm>
            <a:off x="6827930" y="1202105"/>
            <a:ext cx="3412909" cy="2795953"/>
            <a:chOff x="5303928" y="1202103"/>
            <a:chExt cx="3412908" cy="2795953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C584A28B-B3C0-4CD1-8A90-0AC2C41A7E1F}"/>
                </a:ext>
              </a:extLst>
            </p:cNvPr>
            <p:cNvGrpSpPr/>
            <p:nvPr/>
          </p:nvGrpSpPr>
          <p:grpSpPr>
            <a:xfrm>
              <a:off x="6152060" y="2728362"/>
              <a:ext cx="2489501" cy="643072"/>
              <a:chOff x="6136819" y="2727424"/>
              <a:chExt cx="2489501" cy="643072"/>
            </a:xfrm>
          </p:grpSpPr>
          <p:sp>
            <p:nvSpPr>
              <p:cNvPr id="9" name="Content Placeholder 5">
                <a:extLst>
                  <a:ext uri="{FF2B5EF4-FFF2-40B4-BE49-F238E27FC236}">
                    <a16:creationId xmlns:a16="http://schemas.microsoft.com/office/drawing/2014/main" id="{DE713A1E-0697-4332-A803-AD5DCF945F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3809" y="2727424"/>
                <a:ext cx="412511" cy="383142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z</a:t>
                </a:r>
              </a:p>
            </p:txBody>
          </p:sp>
          <p:sp>
            <p:nvSpPr>
              <p:cNvPr id="10" name="Content Placeholder 5">
                <a:extLst>
                  <a:ext uri="{FF2B5EF4-FFF2-40B4-BE49-F238E27FC236}">
                    <a16:creationId xmlns:a16="http://schemas.microsoft.com/office/drawing/2014/main" id="{5B930F07-4AEA-49DD-A629-6861FC1EFF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61841" y="2729528"/>
                <a:ext cx="1251468" cy="380999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/>
                  <a:t>…</a:t>
                </a:r>
                <a:endParaRPr lang="en-US" sz="14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B86EEF-7193-421D-97E7-F7C98F3AA0A7}"/>
                  </a:ext>
                </a:extLst>
              </p:cNvPr>
              <p:cNvSpPr txBox="1"/>
              <p:nvPr/>
            </p:nvSpPr>
            <p:spPr>
              <a:xfrm>
                <a:off x="8303460" y="3108886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0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63A46D-BA2D-44CA-A3C7-8DD7BD610848}"/>
                  </a:ext>
                </a:extLst>
              </p:cNvPr>
              <p:cNvSpPr txBox="1"/>
              <p:nvPr/>
            </p:nvSpPr>
            <p:spPr>
              <a:xfrm>
                <a:off x="6590540" y="3088472"/>
                <a:ext cx="3754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n-1</a:t>
                </a:r>
              </a:p>
            </p:txBody>
          </p:sp>
          <p:sp>
            <p:nvSpPr>
              <p:cNvPr id="13" name="Content Placeholder 5">
                <a:extLst>
                  <a:ext uri="{FF2B5EF4-FFF2-40B4-BE49-F238E27FC236}">
                    <a16:creationId xmlns:a16="http://schemas.microsoft.com/office/drawing/2014/main" id="{8E3FEC1A-EF34-414B-852E-8DD516B221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36819" y="2727686"/>
                <a:ext cx="412511" cy="381200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s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7A6B3F-C7C4-4ED6-A344-4404F947DC41}"/>
                  </a:ext>
                </a:extLst>
              </p:cNvPr>
              <p:cNvSpPr txBox="1"/>
              <p:nvPr/>
            </p:nvSpPr>
            <p:spPr>
              <a:xfrm>
                <a:off x="6209046" y="3093756"/>
                <a:ext cx="2600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n</a:t>
                </a:r>
              </a:p>
            </p:txBody>
          </p:sp>
          <p:sp>
            <p:nvSpPr>
              <p:cNvPr id="15" name="Content Placeholder 5">
                <a:extLst>
                  <a:ext uri="{FF2B5EF4-FFF2-40B4-BE49-F238E27FC236}">
                    <a16:creationId xmlns:a16="http://schemas.microsoft.com/office/drawing/2014/main" id="{54E3FA78-B9D2-419D-8C83-C87978C79E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49329" y="2727686"/>
                <a:ext cx="412511" cy="381200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z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52ED45-F3F8-40EF-B3BD-BA1D2E101952}"/>
                </a:ext>
              </a:extLst>
            </p:cNvPr>
            <p:cNvSpPr txBox="1"/>
            <p:nvPr/>
          </p:nvSpPr>
          <p:spPr>
            <a:xfrm>
              <a:off x="7717181" y="3338112"/>
              <a:ext cx="3241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CF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C60332-550F-4398-BA6E-629756DA4E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42819" y="1696426"/>
              <a:ext cx="1" cy="252091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973A053-3EB0-4F8E-9C6C-65A29E9936D5}"/>
                </a:ext>
              </a:extLst>
            </p:cNvPr>
            <p:cNvGrpSpPr/>
            <p:nvPr/>
          </p:nvGrpSpPr>
          <p:grpSpPr>
            <a:xfrm>
              <a:off x="6154254" y="1225331"/>
              <a:ext cx="2489501" cy="387381"/>
              <a:chOff x="6154254" y="1225331"/>
              <a:chExt cx="2489501" cy="387381"/>
            </a:xfrm>
          </p:grpSpPr>
          <p:sp>
            <p:nvSpPr>
              <p:cNvPr id="18" name="Content Placeholder 5">
                <a:extLst>
                  <a:ext uri="{FF2B5EF4-FFF2-40B4-BE49-F238E27FC236}">
                    <a16:creationId xmlns:a16="http://schemas.microsoft.com/office/drawing/2014/main" id="{743355DE-60C4-44FA-A3F9-3440C0B0F9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31244" y="1225331"/>
                <a:ext cx="412511" cy="387381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x</a:t>
                </a:r>
              </a:p>
            </p:txBody>
          </p:sp>
          <p:sp>
            <p:nvSpPr>
              <p:cNvPr id="19" name="Content Placeholder 5">
                <a:extLst>
                  <a:ext uri="{FF2B5EF4-FFF2-40B4-BE49-F238E27FC236}">
                    <a16:creationId xmlns:a16="http://schemas.microsoft.com/office/drawing/2014/main" id="{F79FCFB1-35BD-4CF4-B794-50B8EA4E45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79276" y="1228789"/>
                <a:ext cx="1251468" cy="380999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/>
                  <a:t>…</a:t>
                </a:r>
                <a:endParaRPr lang="en-US" sz="1400" dirty="0"/>
              </a:p>
            </p:txBody>
          </p:sp>
          <p:sp>
            <p:nvSpPr>
              <p:cNvPr id="20" name="Content Placeholder 5">
                <a:extLst>
                  <a:ext uri="{FF2B5EF4-FFF2-40B4-BE49-F238E27FC236}">
                    <a16:creationId xmlns:a16="http://schemas.microsoft.com/office/drawing/2014/main" id="{FE3E6765-AED1-4397-AC53-474AFE02FB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54254" y="1226947"/>
                <a:ext cx="412511" cy="381200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x</a:t>
                </a:r>
              </a:p>
            </p:txBody>
          </p:sp>
          <p:sp>
            <p:nvSpPr>
              <p:cNvPr id="21" name="Content Placeholder 5">
                <a:extLst>
                  <a:ext uri="{FF2B5EF4-FFF2-40B4-BE49-F238E27FC236}">
                    <a16:creationId xmlns:a16="http://schemas.microsoft.com/office/drawing/2014/main" id="{6679FE8F-9DFD-462E-8673-77BD220B8D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66764" y="1226947"/>
                <a:ext cx="412511" cy="381200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x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DFF3EFD-D65E-4DD8-B90A-CFD80A6BC170}"/>
                </a:ext>
              </a:extLst>
            </p:cNvPr>
            <p:cNvGrpSpPr/>
            <p:nvPr/>
          </p:nvGrpSpPr>
          <p:grpSpPr>
            <a:xfrm>
              <a:off x="6154254" y="2042548"/>
              <a:ext cx="2489501" cy="382869"/>
              <a:chOff x="6137319" y="2035199"/>
              <a:chExt cx="2489501" cy="382869"/>
            </a:xfrm>
          </p:grpSpPr>
          <p:sp>
            <p:nvSpPr>
              <p:cNvPr id="22" name="Content Placeholder 5">
                <a:extLst>
                  <a:ext uri="{FF2B5EF4-FFF2-40B4-BE49-F238E27FC236}">
                    <a16:creationId xmlns:a16="http://schemas.microsoft.com/office/drawing/2014/main" id="{BE8682AC-D510-47C7-9731-9736A666BB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4309" y="2035199"/>
                <a:ext cx="412511" cy="376466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y</a:t>
                </a:r>
              </a:p>
            </p:txBody>
          </p:sp>
          <p:sp>
            <p:nvSpPr>
              <p:cNvPr id="23" name="Content Placeholder 5">
                <a:extLst>
                  <a:ext uri="{FF2B5EF4-FFF2-40B4-BE49-F238E27FC236}">
                    <a16:creationId xmlns:a16="http://schemas.microsoft.com/office/drawing/2014/main" id="{6317D740-53C7-4600-A405-C36B4E83D6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62341" y="2037069"/>
                <a:ext cx="1251468" cy="380999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/>
                  <a:t>…</a:t>
                </a:r>
                <a:endParaRPr lang="en-US" sz="1400" dirty="0"/>
              </a:p>
            </p:txBody>
          </p:sp>
          <p:sp>
            <p:nvSpPr>
              <p:cNvPr id="24" name="Content Placeholder 5">
                <a:extLst>
                  <a:ext uri="{FF2B5EF4-FFF2-40B4-BE49-F238E27FC236}">
                    <a16:creationId xmlns:a16="http://schemas.microsoft.com/office/drawing/2014/main" id="{CF364DFE-CD45-4FCF-854F-A5C20D22B5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37319" y="2035227"/>
                <a:ext cx="412511" cy="381200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y</a:t>
                </a:r>
              </a:p>
            </p:txBody>
          </p:sp>
          <p:sp>
            <p:nvSpPr>
              <p:cNvPr id="25" name="Content Placeholder 5">
                <a:extLst>
                  <a:ext uri="{FF2B5EF4-FFF2-40B4-BE49-F238E27FC236}">
                    <a16:creationId xmlns:a16="http://schemas.microsoft.com/office/drawing/2014/main" id="{72ED373D-6C3C-4241-AC44-F97F0E07D3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49829" y="2035227"/>
                <a:ext cx="412511" cy="381200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y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F19CA1-C65A-4F38-BDD4-4B93CCDFBC5C}"/>
                </a:ext>
              </a:extLst>
            </p:cNvPr>
            <p:cNvSpPr txBox="1"/>
            <p:nvPr/>
          </p:nvSpPr>
          <p:spPr>
            <a:xfrm>
              <a:off x="6805646" y="1705606"/>
              <a:ext cx="11095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Logic Operation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DBA7887-BB74-427B-9B63-FA7366C716C5}"/>
                </a:ext>
              </a:extLst>
            </p:cNvPr>
            <p:cNvCxnSpPr/>
            <p:nvPr/>
          </p:nvCxnSpPr>
          <p:spPr>
            <a:xfrm>
              <a:off x="6152003" y="2548638"/>
              <a:ext cx="248955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06AC043-0466-45AA-8DA7-CD9C4F20BF72}"/>
                </a:ext>
              </a:extLst>
            </p:cNvPr>
            <p:cNvSpPr txBox="1"/>
            <p:nvPr/>
          </p:nvSpPr>
          <p:spPr>
            <a:xfrm>
              <a:off x="8313371" y="3350733"/>
              <a:ext cx="344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OF</a:t>
              </a:r>
            </a:p>
          </p:txBody>
        </p:sp>
        <p:sp>
          <p:nvSpPr>
            <p:cNvPr id="30" name="Content Placeholder 5">
              <a:extLst>
                <a:ext uri="{FF2B5EF4-FFF2-40B4-BE49-F238E27FC236}">
                  <a16:creationId xmlns:a16="http://schemas.microsoft.com/office/drawing/2014/main" id="{CA54BB66-3FC4-4F9E-A2BE-022CAB0466AA}"/>
                </a:ext>
              </a:extLst>
            </p:cNvPr>
            <p:cNvSpPr txBox="1">
              <a:spLocks/>
            </p:cNvSpPr>
            <p:nvPr/>
          </p:nvSpPr>
          <p:spPr>
            <a:xfrm>
              <a:off x="5392418" y="3607900"/>
              <a:ext cx="412511" cy="3812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rgbClr val="C00000"/>
                  </a:solidFill>
                </a:rPr>
                <a:t>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6FE6393-4893-4266-B944-0AF713CC58E5}"/>
                </a:ext>
              </a:extLst>
            </p:cNvPr>
            <p:cNvSpPr txBox="1"/>
            <p:nvPr/>
          </p:nvSpPr>
          <p:spPr>
            <a:xfrm>
              <a:off x="5409879" y="3332539"/>
              <a:ext cx="316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SF</a:t>
              </a:r>
            </a:p>
          </p:txBody>
        </p:sp>
        <p:sp>
          <p:nvSpPr>
            <p:cNvPr id="33" name="Content Placeholder 5">
              <a:extLst>
                <a:ext uri="{FF2B5EF4-FFF2-40B4-BE49-F238E27FC236}">
                  <a16:creationId xmlns:a16="http://schemas.microsoft.com/office/drawing/2014/main" id="{E58A17CF-BB25-46D4-BDF2-335A2C839574}"/>
                </a:ext>
              </a:extLst>
            </p:cNvPr>
            <p:cNvSpPr txBox="1">
              <a:spLocks/>
            </p:cNvSpPr>
            <p:nvPr/>
          </p:nvSpPr>
          <p:spPr>
            <a:xfrm>
              <a:off x="7069144" y="3616856"/>
              <a:ext cx="477218" cy="3812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rgbClr val="C00000"/>
                  </a:solidFill>
                </a:rPr>
                <a:t>1:0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C96BD8E-58A9-4C89-9E05-E4B20D107629}"/>
                </a:ext>
              </a:extLst>
            </p:cNvPr>
            <p:cNvSpPr txBox="1"/>
            <p:nvPr/>
          </p:nvSpPr>
          <p:spPr>
            <a:xfrm>
              <a:off x="7161212" y="3354199"/>
              <a:ext cx="316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ZF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2EADE5-FF02-44AF-AD8A-8AF8F35F1E14}"/>
                </a:ext>
              </a:extLst>
            </p:cNvPr>
            <p:cNvSpPr txBox="1"/>
            <p:nvPr/>
          </p:nvSpPr>
          <p:spPr>
            <a:xfrm>
              <a:off x="5849079" y="3636040"/>
              <a:ext cx="1251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Result == 0 ?</a:t>
              </a:r>
            </a:p>
          </p:txBody>
        </p:sp>
        <p:sp>
          <p:nvSpPr>
            <p:cNvPr id="36" name="Content Placeholder 5">
              <a:extLst>
                <a:ext uri="{FF2B5EF4-FFF2-40B4-BE49-F238E27FC236}">
                  <a16:creationId xmlns:a16="http://schemas.microsoft.com/office/drawing/2014/main" id="{49420DEA-CE08-4585-8330-CCA1F1852B3D}"/>
                </a:ext>
              </a:extLst>
            </p:cNvPr>
            <p:cNvSpPr txBox="1">
              <a:spLocks/>
            </p:cNvSpPr>
            <p:nvPr/>
          </p:nvSpPr>
          <p:spPr>
            <a:xfrm>
              <a:off x="7667740" y="3614685"/>
              <a:ext cx="477218" cy="3812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39" name="Content Placeholder 5">
              <a:extLst>
                <a:ext uri="{FF2B5EF4-FFF2-40B4-BE49-F238E27FC236}">
                  <a16:creationId xmlns:a16="http://schemas.microsoft.com/office/drawing/2014/main" id="{CC5828A0-FAD0-474B-99A9-E11AEDB50F3C}"/>
                </a:ext>
              </a:extLst>
            </p:cNvPr>
            <p:cNvSpPr txBox="1">
              <a:spLocks/>
            </p:cNvSpPr>
            <p:nvPr/>
          </p:nvSpPr>
          <p:spPr>
            <a:xfrm>
              <a:off x="8239618" y="3614685"/>
              <a:ext cx="477218" cy="3812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8385AF5-959E-4D38-BE11-E6A226C310B9}"/>
                </a:ext>
              </a:extLst>
            </p:cNvPr>
            <p:cNvSpPr txBox="1"/>
            <p:nvPr/>
          </p:nvSpPr>
          <p:spPr>
            <a:xfrm>
              <a:off x="5309868" y="1202103"/>
              <a:ext cx="8418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Destination</a:t>
              </a:r>
            </a:p>
            <a:p>
              <a:r>
                <a:rPr lang="en-US" sz="1100" dirty="0"/>
                <a:t>Operand: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A7DC8FE-A901-4155-82C9-F86703025712}"/>
                </a:ext>
              </a:extLst>
            </p:cNvPr>
            <p:cNvSpPr txBox="1"/>
            <p:nvPr/>
          </p:nvSpPr>
          <p:spPr>
            <a:xfrm>
              <a:off x="5303928" y="2042548"/>
              <a:ext cx="72487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Source</a:t>
              </a:r>
            </a:p>
            <a:p>
              <a:r>
                <a:rPr lang="en-US" sz="1100" dirty="0"/>
                <a:t>Operand: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B9D78E9-6F87-45D0-8221-427A85CA54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3823" y="1696425"/>
              <a:ext cx="1" cy="252091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BEA2AD9-95A7-4018-9E7F-A08D6887C0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05145" y="1699082"/>
              <a:ext cx="1" cy="252091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A9C4FBE-987E-4E76-B54E-25184E8E8D52}"/>
                </a:ext>
              </a:extLst>
            </p:cNvPr>
            <p:cNvSpPr txBox="1"/>
            <p:nvPr/>
          </p:nvSpPr>
          <p:spPr>
            <a:xfrm>
              <a:off x="5309869" y="2705590"/>
              <a:ext cx="8418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Destination</a:t>
              </a:r>
            </a:p>
            <a:p>
              <a:r>
                <a:rPr lang="en-US" sz="1100" dirty="0"/>
                <a:t>Operand: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53F2762-7A8E-466B-8A83-47294CE2C6B5}"/>
                </a:ext>
              </a:extLst>
            </p:cNvPr>
            <p:cNvSpPr txBox="1"/>
            <p:nvPr/>
          </p:nvSpPr>
          <p:spPr>
            <a:xfrm rot="5400000">
              <a:off x="7218340" y="247108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=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9C3A648-A2E6-4390-87A3-2C9DF08F6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5847" y="3256769"/>
              <a:ext cx="210881" cy="2589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01F3CC8-0E00-4195-9150-640B39DC0315}"/>
              </a:ext>
            </a:extLst>
          </p:cNvPr>
          <p:cNvGrpSpPr/>
          <p:nvPr/>
        </p:nvGrpSpPr>
        <p:grpSpPr>
          <a:xfrm>
            <a:off x="6827931" y="4308697"/>
            <a:ext cx="3421474" cy="1941045"/>
            <a:chOff x="4796660" y="4399849"/>
            <a:chExt cx="3421473" cy="1941045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9F5C002-BC53-4B68-A209-B98FE4D7F245}"/>
                </a:ext>
              </a:extLst>
            </p:cNvPr>
            <p:cNvGrpSpPr/>
            <p:nvPr/>
          </p:nvGrpSpPr>
          <p:grpSpPr>
            <a:xfrm>
              <a:off x="5654569" y="5069358"/>
              <a:ext cx="2489501" cy="636068"/>
              <a:chOff x="5638116" y="5070524"/>
              <a:chExt cx="2489501" cy="636068"/>
            </a:xfrm>
          </p:grpSpPr>
          <p:sp>
            <p:nvSpPr>
              <p:cNvPr id="59" name="Content Placeholder 5">
                <a:extLst>
                  <a:ext uri="{FF2B5EF4-FFF2-40B4-BE49-F238E27FC236}">
                    <a16:creationId xmlns:a16="http://schemas.microsoft.com/office/drawing/2014/main" id="{CC241370-16E5-4425-8663-3A80D9DB64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15106" y="5075259"/>
                <a:ext cx="412511" cy="386534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!x</a:t>
                </a:r>
              </a:p>
            </p:txBody>
          </p:sp>
          <p:sp>
            <p:nvSpPr>
              <p:cNvPr id="60" name="Content Placeholder 5">
                <a:extLst>
                  <a:ext uri="{FF2B5EF4-FFF2-40B4-BE49-F238E27FC236}">
                    <a16:creationId xmlns:a16="http://schemas.microsoft.com/office/drawing/2014/main" id="{071316FD-9AF5-4F44-B2AB-1FC68BA882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63138" y="5072366"/>
                <a:ext cx="1251468" cy="380999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/>
                  <a:t>…</a:t>
                </a:r>
                <a:endParaRPr lang="en-US" sz="1400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7E8C608-4011-4180-BC65-BA9F13657E2A}"/>
                  </a:ext>
                </a:extLst>
              </p:cNvPr>
              <p:cNvSpPr txBox="1"/>
              <p:nvPr/>
            </p:nvSpPr>
            <p:spPr>
              <a:xfrm>
                <a:off x="7787306" y="5444982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0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9C42649-8EF8-44EB-8F09-7642E43B1C54}"/>
                  </a:ext>
                </a:extLst>
              </p:cNvPr>
              <p:cNvSpPr txBox="1"/>
              <p:nvPr/>
            </p:nvSpPr>
            <p:spPr>
              <a:xfrm>
                <a:off x="6091837" y="5431309"/>
                <a:ext cx="3754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n-1</a:t>
                </a:r>
              </a:p>
            </p:txBody>
          </p:sp>
          <p:sp>
            <p:nvSpPr>
              <p:cNvPr id="63" name="Content Placeholder 5">
                <a:extLst>
                  <a:ext uri="{FF2B5EF4-FFF2-40B4-BE49-F238E27FC236}">
                    <a16:creationId xmlns:a16="http://schemas.microsoft.com/office/drawing/2014/main" id="{BCBF6D90-C711-4C8D-91F0-92A046277F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38116" y="5070524"/>
                <a:ext cx="412511" cy="381200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!s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90F5734-2873-4678-BDA6-5975A57FB848}"/>
                  </a:ext>
                </a:extLst>
              </p:cNvPr>
              <p:cNvSpPr txBox="1"/>
              <p:nvPr/>
            </p:nvSpPr>
            <p:spPr>
              <a:xfrm>
                <a:off x="5710343" y="5436594"/>
                <a:ext cx="2600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n</a:t>
                </a:r>
              </a:p>
            </p:txBody>
          </p:sp>
          <p:sp>
            <p:nvSpPr>
              <p:cNvPr id="65" name="Content Placeholder 5">
                <a:extLst>
                  <a:ext uri="{FF2B5EF4-FFF2-40B4-BE49-F238E27FC236}">
                    <a16:creationId xmlns:a16="http://schemas.microsoft.com/office/drawing/2014/main" id="{845980F6-ECFA-4D71-95B6-0C5CD8C9F6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50626" y="5070524"/>
                <a:ext cx="412511" cy="381200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!x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725ED97-1CF5-43D9-9CCC-C8FB88DE272D}"/>
                </a:ext>
              </a:extLst>
            </p:cNvPr>
            <p:cNvSpPr txBox="1"/>
            <p:nvPr/>
          </p:nvSpPr>
          <p:spPr>
            <a:xfrm>
              <a:off x="7218478" y="5680950"/>
              <a:ext cx="3241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CF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F575C58-5BA5-4729-BACA-57F3EE317F0A}"/>
                </a:ext>
              </a:extLst>
            </p:cNvPr>
            <p:cNvGrpSpPr/>
            <p:nvPr/>
          </p:nvGrpSpPr>
          <p:grpSpPr>
            <a:xfrm>
              <a:off x="5654569" y="4402190"/>
              <a:ext cx="2489501" cy="383340"/>
              <a:chOff x="5654569" y="4402190"/>
              <a:chExt cx="2489501" cy="383340"/>
            </a:xfrm>
          </p:grpSpPr>
          <p:sp>
            <p:nvSpPr>
              <p:cNvPr id="68" name="Content Placeholder 5">
                <a:extLst>
                  <a:ext uri="{FF2B5EF4-FFF2-40B4-BE49-F238E27FC236}">
                    <a16:creationId xmlns:a16="http://schemas.microsoft.com/office/drawing/2014/main" id="{BAF355FA-45B4-42CF-A96D-1959F95290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31559" y="4402190"/>
                <a:ext cx="412511" cy="382638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x</a:t>
                </a:r>
              </a:p>
            </p:txBody>
          </p:sp>
          <p:sp>
            <p:nvSpPr>
              <p:cNvPr id="69" name="Content Placeholder 5">
                <a:extLst>
                  <a:ext uri="{FF2B5EF4-FFF2-40B4-BE49-F238E27FC236}">
                    <a16:creationId xmlns:a16="http://schemas.microsoft.com/office/drawing/2014/main" id="{639EB30F-699D-47A6-B9A5-1873A68B2F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79591" y="4404531"/>
                <a:ext cx="1251468" cy="380999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/>
                  <a:t>…</a:t>
                </a:r>
                <a:endParaRPr lang="en-US" sz="1400" dirty="0"/>
              </a:p>
            </p:txBody>
          </p:sp>
          <p:sp>
            <p:nvSpPr>
              <p:cNvPr id="70" name="Content Placeholder 5">
                <a:extLst>
                  <a:ext uri="{FF2B5EF4-FFF2-40B4-BE49-F238E27FC236}">
                    <a16:creationId xmlns:a16="http://schemas.microsoft.com/office/drawing/2014/main" id="{8E378BDB-BB9B-4CD9-95C4-A2465B5EA3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54569" y="4402689"/>
                <a:ext cx="412511" cy="381200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s</a:t>
                </a:r>
              </a:p>
            </p:txBody>
          </p:sp>
          <p:sp>
            <p:nvSpPr>
              <p:cNvPr id="71" name="Content Placeholder 5">
                <a:extLst>
                  <a:ext uri="{FF2B5EF4-FFF2-40B4-BE49-F238E27FC236}">
                    <a16:creationId xmlns:a16="http://schemas.microsoft.com/office/drawing/2014/main" id="{82AA6414-ACF5-4608-B6FF-54A0BD69BD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7079" y="4402689"/>
                <a:ext cx="412511" cy="381200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x</a:t>
                </a:r>
              </a:p>
            </p:txBody>
          </p:sp>
        </p:grp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EBD64F4-E89A-4802-8C76-5F558ED0389A}"/>
                </a:ext>
              </a:extLst>
            </p:cNvPr>
            <p:cNvCxnSpPr/>
            <p:nvPr/>
          </p:nvCxnSpPr>
          <p:spPr>
            <a:xfrm>
              <a:off x="5628133" y="4891476"/>
              <a:ext cx="248955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DD13DA9-EC1C-4739-8522-9A08E86C096C}"/>
                </a:ext>
              </a:extLst>
            </p:cNvPr>
            <p:cNvSpPr txBox="1"/>
            <p:nvPr/>
          </p:nvSpPr>
          <p:spPr>
            <a:xfrm>
              <a:off x="7814668" y="5693571"/>
              <a:ext cx="344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OF</a:t>
              </a:r>
            </a:p>
          </p:txBody>
        </p:sp>
        <p:sp>
          <p:nvSpPr>
            <p:cNvPr id="79" name="Content Placeholder 5">
              <a:extLst>
                <a:ext uri="{FF2B5EF4-FFF2-40B4-BE49-F238E27FC236}">
                  <a16:creationId xmlns:a16="http://schemas.microsoft.com/office/drawing/2014/main" id="{DD996227-68D0-4B38-AE90-F27AB1A524FE}"/>
                </a:ext>
              </a:extLst>
            </p:cNvPr>
            <p:cNvSpPr txBox="1">
              <a:spLocks/>
            </p:cNvSpPr>
            <p:nvPr/>
          </p:nvSpPr>
          <p:spPr>
            <a:xfrm>
              <a:off x="4893715" y="5950738"/>
              <a:ext cx="412511" cy="3812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rgbClr val="C00000"/>
                  </a:solidFill>
                </a:rPr>
                <a:t>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2D9A8ED-6071-4414-A134-A3027D13CDA5}"/>
                </a:ext>
              </a:extLst>
            </p:cNvPr>
            <p:cNvSpPr txBox="1"/>
            <p:nvPr/>
          </p:nvSpPr>
          <p:spPr>
            <a:xfrm>
              <a:off x="4911176" y="5675377"/>
              <a:ext cx="316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SF</a:t>
              </a:r>
            </a:p>
          </p:txBody>
        </p:sp>
        <p:sp>
          <p:nvSpPr>
            <p:cNvPr id="81" name="Content Placeholder 5">
              <a:extLst>
                <a:ext uri="{FF2B5EF4-FFF2-40B4-BE49-F238E27FC236}">
                  <a16:creationId xmlns:a16="http://schemas.microsoft.com/office/drawing/2014/main" id="{A3702E6D-AE37-4B2D-A480-265EC61B14B4}"/>
                </a:ext>
              </a:extLst>
            </p:cNvPr>
            <p:cNvSpPr txBox="1">
              <a:spLocks/>
            </p:cNvSpPr>
            <p:nvPr/>
          </p:nvSpPr>
          <p:spPr>
            <a:xfrm>
              <a:off x="6570441" y="5959694"/>
              <a:ext cx="477218" cy="3812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rgbClr val="C00000"/>
                  </a:solidFill>
                </a:rPr>
                <a:t>1:0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DFABE87-1B7A-4A88-B734-96E8B4E2F9FA}"/>
                </a:ext>
              </a:extLst>
            </p:cNvPr>
            <p:cNvSpPr txBox="1"/>
            <p:nvPr/>
          </p:nvSpPr>
          <p:spPr>
            <a:xfrm>
              <a:off x="6662507" y="5697037"/>
              <a:ext cx="316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ZF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5A1690B-7ACC-4D86-885D-2239450C0888}"/>
                </a:ext>
              </a:extLst>
            </p:cNvPr>
            <p:cNvSpPr txBox="1"/>
            <p:nvPr/>
          </p:nvSpPr>
          <p:spPr>
            <a:xfrm>
              <a:off x="5350375" y="5978878"/>
              <a:ext cx="1251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Result == 0 ?</a:t>
              </a:r>
            </a:p>
          </p:txBody>
        </p:sp>
        <p:sp>
          <p:nvSpPr>
            <p:cNvPr id="84" name="Content Placeholder 5">
              <a:extLst>
                <a:ext uri="{FF2B5EF4-FFF2-40B4-BE49-F238E27FC236}">
                  <a16:creationId xmlns:a16="http://schemas.microsoft.com/office/drawing/2014/main" id="{EA461469-8928-4EA8-A6DD-872EB51F4B87}"/>
                </a:ext>
              </a:extLst>
            </p:cNvPr>
            <p:cNvSpPr txBox="1">
              <a:spLocks/>
            </p:cNvSpPr>
            <p:nvPr/>
          </p:nvSpPr>
          <p:spPr>
            <a:xfrm>
              <a:off x="7169037" y="5957523"/>
              <a:ext cx="477218" cy="3812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85" name="Content Placeholder 5">
              <a:extLst>
                <a:ext uri="{FF2B5EF4-FFF2-40B4-BE49-F238E27FC236}">
                  <a16:creationId xmlns:a16="http://schemas.microsoft.com/office/drawing/2014/main" id="{FE37E379-0113-4A61-BDBB-16520E919737}"/>
                </a:ext>
              </a:extLst>
            </p:cNvPr>
            <p:cNvSpPr txBox="1">
              <a:spLocks/>
            </p:cNvSpPr>
            <p:nvPr/>
          </p:nvSpPr>
          <p:spPr>
            <a:xfrm>
              <a:off x="7740915" y="5957523"/>
              <a:ext cx="477218" cy="3812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6CFEA6B-480B-490C-89A3-930C68011483}"/>
                </a:ext>
              </a:extLst>
            </p:cNvPr>
            <p:cNvSpPr txBox="1"/>
            <p:nvPr/>
          </p:nvSpPr>
          <p:spPr>
            <a:xfrm>
              <a:off x="4800875" y="4399849"/>
              <a:ext cx="8418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Destination</a:t>
              </a:r>
            </a:p>
            <a:p>
              <a:r>
                <a:rPr lang="en-US" sz="1100" dirty="0"/>
                <a:t>Operand: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AC2F47A-C12D-4BA4-8551-DE559A4DD666}"/>
                </a:ext>
              </a:extLst>
            </p:cNvPr>
            <p:cNvSpPr txBox="1"/>
            <p:nvPr/>
          </p:nvSpPr>
          <p:spPr>
            <a:xfrm>
              <a:off x="4796660" y="5037812"/>
              <a:ext cx="8418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Destination</a:t>
              </a:r>
            </a:p>
            <a:p>
              <a:r>
                <a:rPr lang="en-US" sz="1100" dirty="0"/>
                <a:t>Operand: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148CF18-51D2-4166-95EA-3B3D12D1E74A}"/>
                </a:ext>
              </a:extLst>
            </p:cNvPr>
            <p:cNvSpPr txBox="1"/>
            <p:nvPr/>
          </p:nvSpPr>
          <p:spPr>
            <a:xfrm rot="5400000">
              <a:off x="6719637" y="481392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=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82A40B8-6A05-44C6-B215-49929D5158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7144" y="5599607"/>
              <a:ext cx="210881" cy="2589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4EAD7B77-43A5-4A12-8C38-4C6155C7D628}"/>
                </a:ext>
              </a:extLst>
            </p:cNvPr>
            <p:cNvCxnSpPr>
              <a:cxnSpLocks/>
            </p:cNvCxnSpPr>
            <p:nvPr/>
          </p:nvCxnSpPr>
          <p:spPr>
            <a:xfrm>
              <a:off x="5849078" y="4813981"/>
              <a:ext cx="0" cy="21496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0BCDAB15-4498-44B1-B603-42004F3BBC77}"/>
                </a:ext>
              </a:extLst>
            </p:cNvPr>
            <p:cNvCxnSpPr>
              <a:cxnSpLocks/>
            </p:cNvCxnSpPr>
            <p:nvPr/>
          </p:nvCxnSpPr>
          <p:spPr>
            <a:xfrm>
              <a:off x="6273334" y="4812506"/>
              <a:ext cx="0" cy="21496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F3DCD175-CC00-4A0A-A832-3B1ADF112E4A}"/>
                </a:ext>
              </a:extLst>
            </p:cNvPr>
            <p:cNvCxnSpPr>
              <a:cxnSpLocks/>
            </p:cNvCxnSpPr>
            <p:nvPr/>
          </p:nvCxnSpPr>
          <p:spPr>
            <a:xfrm>
              <a:off x="7924219" y="4830759"/>
              <a:ext cx="0" cy="21496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80816CB1-04CE-4E0D-8B90-F9927C34C813}"/>
              </a:ext>
            </a:extLst>
          </p:cNvPr>
          <p:cNvSpPr txBox="1"/>
          <p:nvPr/>
        </p:nvSpPr>
        <p:spPr>
          <a:xfrm>
            <a:off x="1985103" y="3925388"/>
            <a:ext cx="4626528" cy="12311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NAND, NOR</a:t>
            </a:r>
          </a:p>
          <a:p>
            <a:r>
              <a:rPr lang="en-US" sz="2000" b="1" dirty="0" err="1"/>
              <a:t>Opr</a:t>
            </a:r>
            <a:r>
              <a:rPr lang="en-US" sz="2000" b="1" dirty="0"/>
              <a:t>. </a:t>
            </a:r>
            <a:r>
              <a:rPr lang="en-US" sz="2000" dirty="0"/>
              <a:t>[B,W,DW,QW] </a:t>
            </a:r>
            <a:r>
              <a:rPr lang="en-US" sz="2000" dirty="0" err="1">
                <a:solidFill>
                  <a:srgbClr val="C00000"/>
                </a:solidFill>
              </a:rPr>
              <a:t>Dest</a:t>
            </a:r>
            <a:r>
              <a:rPr lang="en-US" sz="2000" dirty="0">
                <a:solidFill>
                  <a:srgbClr val="C00000"/>
                </a:solidFill>
              </a:rPr>
              <a:t>. </a:t>
            </a:r>
            <a:r>
              <a:rPr lang="en-US" sz="2000" dirty="0"/>
              <a:t>← </a:t>
            </a:r>
            <a:r>
              <a:rPr lang="en-US" sz="2000" dirty="0">
                <a:solidFill>
                  <a:schemeClr val="accent1"/>
                </a:solidFill>
              </a:rPr>
              <a:t>Source</a:t>
            </a:r>
          </a:p>
          <a:p>
            <a:r>
              <a:rPr lang="en-US" dirty="0" err="1"/>
              <a:t>Dest</a:t>
            </a:r>
            <a:r>
              <a:rPr lang="en-US" dirty="0"/>
              <a:t>. Reg. = </a:t>
            </a:r>
            <a:r>
              <a:rPr lang="en-US" b="1" dirty="0"/>
              <a:t>Not</a:t>
            </a:r>
            <a:r>
              <a:rPr lang="en-US" dirty="0"/>
              <a:t>(</a:t>
            </a:r>
            <a:r>
              <a:rPr lang="en-US" dirty="0" err="1"/>
              <a:t>Dest</a:t>
            </a:r>
            <a:r>
              <a:rPr lang="en-US" dirty="0"/>
              <a:t>. </a:t>
            </a:r>
            <a:r>
              <a:rPr lang="en-US" b="1" dirty="0" err="1"/>
              <a:t>opr</a:t>
            </a:r>
            <a:r>
              <a:rPr lang="en-US" b="1" dirty="0"/>
              <a:t>.</a:t>
            </a:r>
            <a:r>
              <a:rPr lang="en-US" dirty="0"/>
              <a:t> Source)</a:t>
            </a:r>
          </a:p>
          <a:p>
            <a:r>
              <a:rPr lang="en-US" sz="1600" dirty="0"/>
              <a:t>Flags: </a:t>
            </a:r>
            <a:r>
              <a:rPr lang="en-US" sz="1600" b="1" dirty="0"/>
              <a:t>SF</a:t>
            </a:r>
            <a:r>
              <a:rPr lang="en-US" sz="1600" dirty="0"/>
              <a:t>=Sign bit, </a:t>
            </a:r>
            <a:r>
              <a:rPr lang="en-US" sz="1600" b="1" dirty="0"/>
              <a:t>ZF</a:t>
            </a:r>
            <a:r>
              <a:rPr lang="en-US" sz="1600" dirty="0"/>
              <a:t>=(Res.== 0), </a:t>
            </a:r>
            <a:r>
              <a:rPr lang="en-US" sz="1600" b="1" dirty="0"/>
              <a:t>CF</a:t>
            </a:r>
            <a:r>
              <a:rPr lang="en-US" sz="1600" dirty="0"/>
              <a:t> = </a:t>
            </a:r>
            <a:r>
              <a:rPr lang="en-US" sz="1600" b="1" dirty="0"/>
              <a:t>OF</a:t>
            </a:r>
            <a:r>
              <a:rPr lang="en-US" sz="1600" dirty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573768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680B-CD6F-45A8-821B-05F67D40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8C0BC-5B0B-4CF8-AD05-A836B2D986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C636B3B-7574-47E8-8589-B062D8D716B6}"/>
              </a:ext>
            </a:extLst>
          </p:cNvPr>
          <p:cNvGrpSpPr/>
          <p:nvPr/>
        </p:nvGrpSpPr>
        <p:grpSpPr>
          <a:xfrm>
            <a:off x="4238311" y="2594063"/>
            <a:ext cx="5736845" cy="660191"/>
            <a:chOff x="2320757" y="1086616"/>
            <a:chExt cx="5736845" cy="660191"/>
          </a:xfrm>
        </p:grpSpPr>
        <p:sp>
          <p:nvSpPr>
            <p:cNvPr id="7" name="Content Placeholder 5">
              <a:extLst>
                <a:ext uri="{FF2B5EF4-FFF2-40B4-BE49-F238E27FC236}">
                  <a16:creationId xmlns:a16="http://schemas.microsoft.com/office/drawing/2014/main" id="{C2233F1E-7D3A-4F1D-B54C-5962581EE6CF}"/>
                </a:ext>
              </a:extLst>
            </p:cNvPr>
            <p:cNvSpPr txBox="1">
              <a:spLocks/>
            </p:cNvSpPr>
            <p:nvPr/>
          </p:nvSpPr>
          <p:spPr>
            <a:xfrm>
              <a:off x="6821315" y="1359426"/>
              <a:ext cx="412511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  <p:sp>
          <p:nvSpPr>
            <p:cNvPr id="8" name="Content Placeholder 5">
              <a:extLst>
                <a:ext uri="{FF2B5EF4-FFF2-40B4-BE49-F238E27FC236}">
                  <a16:creationId xmlns:a16="http://schemas.microsoft.com/office/drawing/2014/main" id="{6C20C120-B341-444F-8E80-F4911BA6B1FF}"/>
                </a:ext>
              </a:extLst>
            </p:cNvPr>
            <p:cNvSpPr txBox="1">
              <a:spLocks/>
            </p:cNvSpPr>
            <p:nvPr/>
          </p:nvSpPr>
          <p:spPr>
            <a:xfrm>
              <a:off x="6408804" y="1359426"/>
              <a:ext cx="412511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  <p:sp>
          <p:nvSpPr>
            <p:cNvPr id="9" name="Content Placeholder 5">
              <a:extLst>
                <a:ext uri="{FF2B5EF4-FFF2-40B4-BE49-F238E27FC236}">
                  <a16:creationId xmlns:a16="http://schemas.microsoft.com/office/drawing/2014/main" id="{97488800-FD59-43CB-951E-FB4987555C50}"/>
                </a:ext>
              </a:extLst>
            </p:cNvPr>
            <p:cNvSpPr txBox="1">
              <a:spLocks/>
            </p:cNvSpPr>
            <p:nvPr/>
          </p:nvSpPr>
          <p:spPr>
            <a:xfrm>
              <a:off x="5996293" y="1359426"/>
              <a:ext cx="412511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  <p:sp>
          <p:nvSpPr>
            <p:cNvPr id="10" name="Content Placeholder 5">
              <a:extLst>
                <a:ext uri="{FF2B5EF4-FFF2-40B4-BE49-F238E27FC236}">
                  <a16:creationId xmlns:a16="http://schemas.microsoft.com/office/drawing/2014/main" id="{62D4F4EF-68ED-47F5-B324-CB4113620A11}"/>
                </a:ext>
              </a:extLst>
            </p:cNvPr>
            <p:cNvSpPr txBox="1">
              <a:spLocks/>
            </p:cNvSpPr>
            <p:nvPr/>
          </p:nvSpPr>
          <p:spPr>
            <a:xfrm>
              <a:off x="3902549" y="1357017"/>
              <a:ext cx="1678509" cy="380999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/>
                <a:t>…</a:t>
              </a:r>
              <a:endParaRPr 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0B830F-0D31-42FA-9545-996CFDE4B25A}"/>
                </a:ext>
              </a:extLst>
            </p:cNvPr>
            <p:cNvSpPr txBox="1"/>
            <p:nvPr/>
          </p:nvSpPr>
          <p:spPr>
            <a:xfrm>
              <a:off x="6895963" y="109400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4FC7D7-3199-49B4-A702-8DF5642421CA}"/>
                </a:ext>
              </a:extLst>
            </p:cNvPr>
            <p:cNvSpPr txBox="1"/>
            <p:nvPr/>
          </p:nvSpPr>
          <p:spPr>
            <a:xfrm>
              <a:off x="6483451" y="109400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9E4876-A35D-46FE-836F-50B29566C694}"/>
                </a:ext>
              </a:extLst>
            </p:cNvPr>
            <p:cNvSpPr txBox="1"/>
            <p:nvPr/>
          </p:nvSpPr>
          <p:spPr>
            <a:xfrm>
              <a:off x="6070941" y="109500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EADD51-AF62-48EE-B02E-A3C7602214AF}"/>
                </a:ext>
              </a:extLst>
            </p:cNvPr>
            <p:cNvSpPr txBox="1"/>
            <p:nvPr/>
          </p:nvSpPr>
          <p:spPr>
            <a:xfrm>
              <a:off x="5658425" y="109998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9EE281-18AD-4601-86BA-0FD1365AFC85}"/>
                </a:ext>
              </a:extLst>
            </p:cNvPr>
            <p:cNvSpPr txBox="1"/>
            <p:nvPr/>
          </p:nvSpPr>
          <p:spPr>
            <a:xfrm>
              <a:off x="3523460" y="1095365"/>
              <a:ext cx="3754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n-1</a:t>
              </a:r>
            </a:p>
          </p:txBody>
        </p:sp>
        <p:sp>
          <p:nvSpPr>
            <p:cNvPr id="16" name="Content Placeholder 5">
              <a:extLst>
                <a:ext uri="{FF2B5EF4-FFF2-40B4-BE49-F238E27FC236}">
                  <a16:creationId xmlns:a16="http://schemas.microsoft.com/office/drawing/2014/main" id="{65D43809-749F-47A7-855F-A4F091401D49}"/>
                </a:ext>
              </a:extLst>
            </p:cNvPr>
            <p:cNvSpPr txBox="1">
              <a:spLocks/>
            </p:cNvSpPr>
            <p:nvPr/>
          </p:nvSpPr>
          <p:spPr>
            <a:xfrm>
              <a:off x="5583782" y="1360016"/>
              <a:ext cx="412511" cy="38679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  <p:sp>
          <p:nvSpPr>
            <p:cNvPr id="17" name="Content Placeholder 5">
              <a:extLst>
                <a:ext uri="{FF2B5EF4-FFF2-40B4-BE49-F238E27FC236}">
                  <a16:creationId xmlns:a16="http://schemas.microsoft.com/office/drawing/2014/main" id="{5678A4B2-63D7-4EBD-8E51-0F73CBB683D9}"/>
                </a:ext>
              </a:extLst>
            </p:cNvPr>
            <p:cNvSpPr txBox="1">
              <a:spLocks/>
            </p:cNvSpPr>
            <p:nvPr/>
          </p:nvSpPr>
          <p:spPr>
            <a:xfrm>
              <a:off x="3077528" y="1363564"/>
              <a:ext cx="412511" cy="3812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b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583E43-4386-44BE-96D7-28E8A8D1D8C3}"/>
                </a:ext>
              </a:extLst>
            </p:cNvPr>
            <p:cNvSpPr txBox="1"/>
            <p:nvPr/>
          </p:nvSpPr>
          <p:spPr>
            <a:xfrm>
              <a:off x="3148169" y="1101389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n</a:t>
              </a:r>
            </a:p>
          </p:txBody>
        </p:sp>
        <p:sp>
          <p:nvSpPr>
            <p:cNvPr id="19" name="Content Placeholder 5">
              <a:extLst>
                <a:ext uri="{FF2B5EF4-FFF2-40B4-BE49-F238E27FC236}">
                  <a16:creationId xmlns:a16="http://schemas.microsoft.com/office/drawing/2014/main" id="{57062E66-C5BB-4724-B9B7-1460839C2E50}"/>
                </a:ext>
              </a:extLst>
            </p:cNvPr>
            <p:cNvSpPr txBox="1">
              <a:spLocks/>
            </p:cNvSpPr>
            <p:nvPr/>
          </p:nvSpPr>
          <p:spPr>
            <a:xfrm>
              <a:off x="3490038" y="1363564"/>
              <a:ext cx="412511" cy="3812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  <p:sp>
          <p:nvSpPr>
            <p:cNvPr id="20" name="Content Placeholder 5">
              <a:extLst>
                <a:ext uri="{FF2B5EF4-FFF2-40B4-BE49-F238E27FC236}">
                  <a16:creationId xmlns:a16="http://schemas.microsoft.com/office/drawing/2014/main" id="{6CA3EAEA-16DC-4459-AB8D-0577FACA9361}"/>
                </a:ext>
              </a:extLst>
            </p:cNvPr>
            <p:cNvSpPr txBox="1">
              <a:spLocks/>
            </p:cNvSpPr>
            <p:nvPr/>
          </p:nvSpPr>
          <p:spPr>
            <a:xfrm>
              <a:off x="2320757" y="1363564"/>
              <a:ext cx="412511" cy="3812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rgbClr val="C00000"/>
                  </a:solidFill>
                </a:rPr>
                <a:t>b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744EF82-A800-4171-869E-EA885DFF0044}"/>
                </a:ext>
              </a:extLst>
            </p:cNvPr>
            <p:cNvSpPr txBox="1"/>
            <p:nvPr/>
          </p:nvSpPr>
          <p:spPr>
            <a:xfrm>
              <a:off x="2340930" y="1086616"/>
              <a:ext cx="3241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CF</a:t>
              </a:r>
            </a:p>
          </p:txBody>
        </p:sp>
        <p:sp>
          <p:nvSpPr>
            <p:cNvPr id="22" name="Content Placeholder 5">
              <a:extLst>
                <a:ext uri="{FF2B5EF4-FFF2-40B4-BE49-F238E27FC236}">
                  <a16:creationId xmlns:a16="http://schemas.microsoft.com/office/drawing/2014/main" id="{29479000-C11F-4850-A334-82632C40B81F}"/>
                </a:ext>
              </a:extLst>
            </p:cNvPr>
            <p:cNvSpPr txBox="1">
              <a:spLocks/>
            </p:cNvSpPr>
            <p:nvPr/>
          </p:nvSpPr>
          <p:spPr>
            <a:xfrm>
              <a:off x="7645091" y="1363000"/>
              <a:ext cx="412511" cy="3812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rgbClr val="C00000"/>
                  </a:solidFill>
                </a:rPr>
                <a:t>0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38F7068-92E3-44B2-A502-6357EBEE46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0153" y="1535907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A26645A-5A3A-4848-9FA2-7BBC7FD499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30819" y="1543294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8798440-E60D-480C-AE88-6FC460E5EB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5421" y="1543177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0505472-7023-49F8-A192-722C05723E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1062" y="1543177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43697DE-E41D-4641-BF63-DF61702D67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5452" y="1550564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4B1684D-6B28-49DE-9D6E-A636017AB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4806" y="1550564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05BE3FB-BE59-4281-87A8-AFE117F264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7317" y="1550564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64157C5-E946-4834-9B43-99A718DD60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2975" y="1550564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4FA8A9E-FA81-4272-8FAB-83069FE46713}"/>
              </a:ext>
            </a:extLst>
          </p:cNvPr>
          <p:cNvSpPr txBox="1"/>
          <p:nvPr/>
        </p:nvSpPr>
        <p:spPr>
          <a:xfrm>
            <a:off x="1922888" y="2918011"/>
            <a:ext cx="1632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Shift Logical Left: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1DFC8A3-E8F4-49CD-B4CF-5DAFFE785A39}"/>
              </a:ext>
            </a:extLst>
          </p:cNvPr>
          <p:cNvGrpSpPr/>
          <p:nvPr/>
        </p:nvGrpSpPr>
        <p:grpSpPr>
          <a:xfrm>
            <a:off x="4234039" y="3403345"/>
            <a:ext cx="5729519" cy="664267"/>
            <a:chOff x="2690365" y="2073527"/>
            <a:chExt cx="5729518" cy="664267"/>
          </a:xfrm>
        </p:grpSpPr>
        <p:sp>
          <p:nvSpPr>
            <p:cNvPr id="37" name="Content Placeholder 5">
              <a:extLst>
                <a:ext uri="{FF2B5EF4-FFF2-40B4-BE49-F238E27FC236}">
                  <a16:creationId xmlns:a16="http://schemas.microsoft.com/office/drawing/2014/main" id="{0DD6FB05-671D-4351-AC07-CD69A1F63794}"/>
                </a:ext>
              </a:extLst>
            </p:cNvPr>
            <p:cNvSpPr txBox="1">
              <a:spLocks/>
            </p:cNvSpPr>
            <p:nvPr/>
          </p:nvSpPr>
          <p:spPr>
            <a:xfrm>
              <a:off x="7183596" y="2347418"/>
              <a:ext cx="412511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b</a:t>
              </a:r>
            </a:p>
          </p:txBody>
        </p:sp>
        <p:sp>
          <p:nvSpPr>
            <p:cNvPr id="38" name="Content Placeholder 5">
              <a:extLst>
                <a:ext uri="{FF2B5EF4-FFF2-40B4-BE49-F238E27FC236}">
                  <a16:creationId xmlns:a16="http://schemas.microsoft.com/office/drawing/2014/main" id="{556FEFBA-0E06-4E6D-B921-4F6B273D89A0}"/>
                </a:ext>
              </a:extLst>
            </p:cNvPr>
            <p:cNvSpPr txBox="1">
              <a:spLocks/>
            </p:cNvSpPr>
            <p:nvPr/>
          </p:nvSpPr>
          <p:spPr>
            <a:xfrm>
              <a:off x="6771085" y="2347418"/>
              <a:ext cx="412511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  <p:sp>
          <p:nvSpPr>
            <p:cNvPr id="39" name="Content Placeholder 5">
              <a:extLst>
                <a:ext uri="{FF2B5EF4-FFF2-40B4-BE49-F238E27FC236}">
                  <a16:creationId xmlns:a16="http://schemas.microsoft.com/office/drawing/2014/main" id="{F99123EB-F999-4D38-A825-EC3DD204D6B5}"/>
                </a:ext>
              </a:extLst>
            </p:cNvPr>
            <p:cNvSpPr txBox="1">
              <a:spLocks/>
            </p:cNvSpPr>
            <p:nvPr/>
          </p:nvSpPr>
          <p:spPr>
            <a:xfrm>
              <a:off x="6358574" y="2347418"/>
              <a:ext cx="412511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  <p:sp>
          <p:nvSpPr>
            <p:cNvPr id="40" name="Content Placeholder 5">
              <a:extLst>
                <a:ext uri="{FF2B5EF4-FFF2-40B4-BE49-F238E27FC236}">
                  <a16:creationId xmlns:a16="http://schemas.microsoft.com/office/drawing/2014/main" id="{8CF6FA30-CD75-450D-85BD-F17B562E7E4F}"/>
                </a:ext>
              </a:extLst>
            </p:cNvPr>
            <p:cNvSpPr txBox="1">
              <a:spLocks/>
            </p:cNvSpPr>
            <p:nvPr/>
          </p:nvSpPr>
          <p:spPr>
            <a:xfrm>
              <a:off x="4272781" y="2345009"/>
              <a:ext cx="1678509" cy="392785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/>
                <a:t>…</a:t>
              </a:r>
              <a:endParaRPr lang="en-US" sz="1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F0E5B2-E10A-4883-B959-AFF224C37D0C}"/>
                </a:ext>
              </a:extLst>
            </p:cNvPr>
            <p:cNvSpPr txBox="1"/>
            <p:nvPr/>
          </p:nvSpPr>
          <p:spPr>
            <a:xfrm>
              <a:off x="7258244" y="208199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0DE0A00-36BA-471C-981E-AE2D142B89E6}"/>
                </a:ext>
              </a:extLst>
            </p:cNvPr>
            <p:cNvSpPr txBox="1"/>
            <p:nvPr/>
          </p:nvSpPr>
          <p:spPr>
            <a:xfrm>
              <a:off x="6845733" y="208199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44F8B0-1B92-4BBB-A022-768410B1EEE5}"/>
                </a:ext>
              </a:extLst>
            </p:cNvPr>
            <p:cNvSpPr txBox="1"/>
            <p:nvPr/>
          </p:nvSpPr>
          <p:spPr>
            <a:xfrm>
              <a:off x="6433222" y="20829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3A90C48-112C-4BA4-A182-9BF1E9349FA0}"/>
                </a:ext>
              </a:extLst>
            </p:cNvPr>
            <p:cNvSpPr txBox="1"/>
            <p:nvPr/>
          </p:nvSpPr>
          <p:spPr>
            <a:xfrm>
              <a:off x="6020706" y="208797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B7587DD-082B-49B1-BB9B-ED8DB9F5A91A}"/>
                </a:ext>
              </a:extLst>
            </p:cNvPr>
            <p:cNvSpPr txBox="1"/>
            <p:nvPr/>
          </p:nvSpPr>
          <p:spPr>
            <a:xfrm>
              <a:off x="3893692" y="2083358"/>
              <a:ext cx="3754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n-1</a:t>
              </a:r>
            </a:p>
          </p:txBody>
        </p:sp>
        <p:sp>
          <p:nvSpPr>
            <p:cNvPr id="46" name="Content Placeholder 5">
              <a:extLst>
                <a:ext uri="{FF2B5EF4-FFF2-40B4-BE49-F238E27FC236}">
                  <a16:creationId xmlns:a16="http://schemas.microsoft.com/office/drawing/2014/main" id="{5F8F092B-F075-41E4-9C25-13E21A17049A}"/>
                </a:ext>
              </a:extLst>
            </p:cNvPr>
            <p:cNvSpPr txBox="1">
              <a:spLocks/>
            </p:cNvSpPr>
            <p:nvPr/>
          </p:nvSpPr>
          <p:spPr>
            <a:xfrm>
              <a:off x="5946063" y="2348008"/>
              <a:ext cx="412511" cy="38679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  <p:sp>
          <p:nvSpPr>
            <p:cNvPr id="47" name="Content Placeholder 5">
              <a:extLst>
                <a:ext uri="{FF2B5EF4-FFF2-40B4-BE49-F238E27FC236}">
                  <a16:creationId xmlns:a16="http://schemas.microsoft.com/office/drawing/2014/main" id="{89D32D8E-81D1-4E4A-AA7E-08A63DB1857D}"/>
                </a:ext>
              </a:extLst>
            </p:cNvPr>
            <p:cNvSpPr txBox="1">
              <a:spLocks/>
            </p:cNvSpPr>
            <p:nvPr/>
          </p:nvSpPr>
          <p:spPr>
            <a:xfrm>
              <a:off x="3447760" y="2342970"/>
              <a:ext cx="412511" cy="389786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86352FE-3151-4084-9E45-AD26949F76DE}"/>
                </a:ext>
              </a:extLst>
            </p:cNvPr>
            <p:cNvSpPr txBox="1"/>
            <p:nvPr/>
          </p:nvSpPr>
          <p:spPr>
            <a:xfrm>
              <a:off x="3521014" y="2087975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n</a:t>
              </a:r>
            </a:p>
          </p:txBody>
        </p:sp>
        <p:sp>
          <p:nvSpPr>
            <p:cNvPr id="49" name="Content Placeholder 5">
              <a:extLst>
                <a:ext uri="{FF2B5EF4-FFF2-40B4-BE49-F238E27FC236}">
                  <a16:creationId xmlns:a16="http://schemas.microsoft.com/office/drawing/2014/main" id="{BB8C5BBE-DA48-4798-BFA5-624E03248829}"/>
                </a:ext>
              </a:extLst>
            </p:cNvPr>
            <p:cNvSpPr txBox="1">
              <a:spLocks/>
            </p:cNvSpPr>
            <p:nvPr/>
          </p:nvSpPr>
          <p:spPr>
            <a:xfrm>
              <a:off x="3860270" y="2348008"/>
              <a:ext cx="412511" cy="384748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  <p:sp>
          <p:nvSpPr>
            <p:cNvPr id="50" name="Content Placeholder 5">
              <a:extLst>
                <a:ext uri="{FF2B5EF4-FFF2-40B4-BE49-F238E27FC236}">
                  <a16:creationId xmlns:a16="http://schemas.microsoft.com/office/drawing/2014/main" id="{94823B5A-62FB-4760-82EE-198791641F5A}"/>
                </a:ext>
              </a:extLst>
            </p:cNvPr>
            <p:cNvSpPr txBox="1">
              <a:spLocks/>
            </p:cNvSpPr>
            <p:nvPr/>
          </p:nvSpPr>
          <p:spPr>
            <a:xfrm>
              <a:off x="2690365" y="2342970"/>
              <a:ext cx="412511" cy="3812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14136EE-86A3-4265-A4F0-0641C170F42F}"/>
                </a:ext>
              </a:extLst>
            </p:cNvPr>
            <p:cNvSpPr txBox="1"/>
            <p:nvPr/>
          </p:nvSpPr>
          <p:spPr>
            <a:xfrm>
              <a:off x="8026716" y="2073527"/>
              <a:ext cx="3241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CF</a:t>
              </a:r>
            </a:p>
          </p:txBody>
        </p:sp>
        <p:sp>
          <p:nvSpPr>
            <p:cNvPr id="52" name="Content Placeholder 5">
              <a:extLst>
                <a:ext uri="{FF2B5EF4-FFF2-40B4-BE49-F238E27FC236}">
                  <a16:creationId xmlns:a16="http://schemas.microsoft.com/office/drawing/2014/main" id="{98948C60-2720-4F83-A789-4DB449922C23}"/>
                </a:ext>
              </a:extLst>
            </p:cNvPr>
            <p:cNvSpPr txBox="1">
              <a:spLocks/>
            </p:cNvSpPr>
            <p:nvPr/>
          </p:nvSpPr>
          <p:spPr>
            <a:xfrm>
              <a:off x="8007372" y="2350992"/>
              <a:ext cx="412511" cy="3812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rgbClr val="C00000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BF9C94-FFB9-46C5-9D91-153BD4C63D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0385" y="2523899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1219BE4-8E5B-499A-A6EA-E8651BBFAD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93100" y="2531286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F5C5DF2-317A-4F61-90BD-4B658D78EA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5653" y="2531169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02496C2-87CC-4B5C-A42E-A8D07580DF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294" y="2531169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0BBAC7F-6012-4A94-A9D4-2A16586B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3865" y="2531169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CAE1CDB-996C-4FEB-BAC3-C791897C18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7087" y="2538556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BAF4D96-F6A9-4B84-B135-93E703E177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9598" y="2538556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64A79CB-896D-4E67-97A0-D5E2EE9B93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1323" y="2538556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84DDB52-B4E2-4996-83B4-E5A408BAD1CF}"/>
              </a:ext>
            </a:extLst>
          </p:cNvPr>
          <p:cNvSpPr txBox="1"/>
          <p:nvPr/>
        </p:nvSpPr>
        <p:spPr>
          <a:xfrm>
            <a:off x="1922886" y="3712923"/>
            <a:ext cx="1750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Shift Logical Right: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145615E-33D6-45D4-8C4D-4F60E6E6932A}"/>
              </a:ext>
            </a:extLst>
          </p:cNvPr>
          <p:cNvGrpSpPr/>
          <p:nvPr/>
        </p:nvGrpSpPr>
        <p:grpSpPr>
          <a:xfrm>
            <a:off x="4234039" y="4282594"/>
            <a:ext cx="5728895" cy="660191"/>
            <a:chOff x="2690989" y="2933723"/>
            <a:chExt cx="5728894" cy="660191"/>
          </a:xfrm>
        </p:grpSpPr>
        <p:sp>
          <p:nvSpPr>
            <p:cNvPr id="64" name="Content Placeholder 5">
              <a:extLst>
                <a:ext uri="{FF2B5EF4-FFF2-40B4-BE49-F238E27FC236}">
                  <a16:creationId xmlns:a16="http://schemas.microsoft.com/office/drawing/2014/main" id="{24CA87A7-8F03-4DC8-93DA-B61F759B201C}"/>
                </a:ext>
              </a:extLst>
            </p:cNvPr>
            <p:cNvSpPr txBox="1">
              <a:spLocks/>
            </p:cNvSpPr>
            <p:nvPr/>
          </p:nvSpPr>
          <p:spPr>
            <a:xfrm>
              <a:off x="7183596" y="3206533"/>
              <a:ext cx="412511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  <p:sp>
          <p:nvSpPr>
            <p:cNvPr id="65" name="Content Placeholder 5">
              <a:extLst>
                <a:ext uri="{FF2B5EF4-FFF2-40B4-BE49-F238E27FC236}">
                  <a16:creationId xmlns:a16="http://schemas.microsoft.com/office/drawing/2014/main" id="{03247C35-01D4-40D1-83A3-11CF71FD4925}"/>
                </a:ext>
              </a:extLst>
            </p:cNvPr>
            <p:cNvSpPr txBox="1">
              <a:spLocks/>
            </p:cNvSpPr>
            <p:nvPr/>
          </p:nvSpPr>
          <p:spPr>
            <a:xfrm>
              <a:off x="6771085" y="3206533"/>
              <a:ext cx="412511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  <p:sp>
          <p:nvSpPr>
            <p:cNvPr id="66" name="Content Placeholder 5">
              <a:extLst>
                <a:ext uri="{FF2B5EF4-FFF2-40B4-BE49-F238E27FC236}">
                  <a16:creationId xmlns:a16="http://schemas.microsoft.com/office/drawing/2014/main" id="{02758CCE-D218-48AB-968A-D98C4E42C679}"/>
                </a:ext>
              </a:extLst>
            </p:cNvPr>
            <p:cNvSpPr txBox="1">
              <a:spLocks/>
            </p:cNvSpPr>
            <p:nvPr/>
          </p:nvSpPr>
          <p:spPr>
            <a:xfrm>
              <a:off x="6358574" y="3206533"/>
              <a:ext cx="412511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  <p:sp>
          <p:nvSpPr>
            <p:cNvPr id="67" name="Content Placeholder 5">
              <a:extLst>
                <a:ext uri="{FF2B5EF4-FFF2-40B4-BE49-F238E27FC236}">
                  <a16:creationId xmlns:a16="http://schemas.microsoft.com/office/drawing/2014/main" id="{333ED35A-2F63-4ACB-85C5-C3577E530695}"/>
                </a:ext>
              </a:extLst>
            </p:cNvPr>
            <p:cNvSpPr txBox="1">
              <a:spLocks/>
            </p:cNvSpPr>
            <p:nvPr/>
          </p:nvSpPr>
          <p:spPr>
            <a:xfrm>
              <a:off x="4272781" y="3204124"/>
              <a:ext cx="1678509" cy="380999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/>
                <a:t>…</a:t>
              </a:r>
              <a:endParaRPr lang="en-US" sz="14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4F174B6-22F7-401C-95F5-2763AFB5468D}"/>
                </a:ext>
              </a:extLst>
            </p:cNvPr>
            <p:cNvSpPr txBox="1"/>
            <p:nvPr/>
          </p:nvSpPr>
          <p:spPr>
            <a:xfrm>
              <a:off x="7258244" y="294111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045C13D-1065-4EBC-A5BB-CA81152192CD}"/>
                </a:ext>
              </a:extLst>
            </p:cNvPr>
            <p:cNvSpPr txBox="1"/>
            <p:nvPr/>
          </p:nvSpPr>
          <p:spPr>
            <a:xfrm>
              <a:off x="6845733" y="294111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A794766-BDCD-41EC-8F89-5A2A3089CDBC}"/>
                </a:ext>
              </a:extLst>
            </p:cNvPr>
            <p:cNvSpPr txBox="1"/>
            <p:nvPr/>
          </p:nvSpPr>
          <p:spPr>
            <a:xfrm>
              <a:off x="6433222" y="29421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2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F4A3797-F584-4D7B-A731-B1ADFAE68659}"/>
                </a:ext>
              </a:extLst>
            </p:cNvPr>
            <p:cNvSpPr txBox="1"/>
            <p:nvPr/>
          </p:nvSpPr>
          <p:spPr>
            <a:xfrm>
              <a:off x="6020706" y="29470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3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1E21AE7-BD76-4315-B32E-6C876934AA98}"/>
                </a:ext>
              </a:extLst>
            </p:cNvPr>
            <p:cNvSpPr txBox="1"/>
            <p:nvPr/>
          </p:nvSpPr>
          <p:spPr>
            <a:xfrm>
              <a:off x="3893692" y="2942472"/>
              <a:ext cx="3754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n-1</a:t>
              </a:r>
            </a:p>
          </p:txBody>
        </p:sp>
        <p:sp>
          <p:nvSpPr>
            <p:cNvPr id="73" name="Content Placeholder 5">
              <a:extLst>
                <a:ext uri="{FF2B5EF4-FFF2-40B4-BE49-F238E27FC236}">
                  <a16:creationId xmlns:a16="http://schemas.microsoft.com/office/drawing/2014/main" id="{845C1413-B4D8-4635-BF61-B9F7B6D95CE4}"/>
                </a:ext>
              </a:extLst>
            </p:cNvPr>
            <p:cNvSpPr txBox="1">
              <a:spLocks/>
            </p:cNvSpPr>
            <p:nvPr/>
          </p:nvSpPr>
          <p:spPr>
            <a:xfrm>
              <a:off x="5946063" y="3207123"/>
              <a:ext cx="412511" cy="38679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  <p:sp>
          <p:nvSpPr>
            <p:cNvPr id="74" name="Content Placeholder 5">
              <a:extLst>
                <a:ext uri="{FF2B5EF4-FFF2-40B4-BE49-F238E27FC236}">
                  <a16:creationId xmlns:a16="http://schemas.microsoft.com/office/drawing/2014/main" id="{291C0526-32B4-49EC-B731-B017DAB28737}"/>
                </a:ext>
              </a:extLst>
            </p:cNvPr>
            <p:cNvSpPr txBox="1">
              <a:spLocks/>
            </p:cNvSpPr>
            <p:nvPr/>
          </p:nvSpPr>
          <p:spPr>
            <a:xfrm>
              <a:off x="3447760" y="3202720"/>
              <a:ext cx="412511" cy="3812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b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D2C9B2A-9825-484C-A76D-BD732D17836F}"/>
                </a:ext>
              </a:extLst>
            </p:cNvPr>
            <p:cNvSpPr txBox="1"/>
            <p:nvPr/>
          </p:nvSpPr>
          <p:spPr>
            <a:xfrm>
              <a:off x="3520181" y="2948496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n</a:t>
              </a:r>
            </a:p>
          </p:txBody>
        </p:sp>
        <p:sp>
          <p:nvSpPr>
            <p:cNvPr id="76" name="Content Placeholder 5">
              <a:extLst>
                <a:ext uri="{FF2B5EF4-FFF2-40B4-BE49-F238E27FC236}">
                  <a16:creationId xmlns:a16="http://schemas.microsoft.com/office/drawing/2014/main" id="{13693C8C-FCFE-4D4C-8386-6CF3A611D17E}"/>
                </a:ext>
              </a:extLst>
            </p:cNvPr>
            <p:cNvSpPr txBox="1">
              <a:spLocks/>
            </p:cNvSpPr>
            <p:nvPr/>
          </p:nvSpPr>
          <p:spPr>
            <a:xfrm>
              <a:off x="3860270" y="3202720"/>
              <a:ext cx="412511" cy="3812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  <p:sp>
          <p:nvSpPr>
            <p:cNvPr id="77" name="Content Placeholder 5">
              <a:extLst>
                <a:ext uri="{FF2B5EF4-FFF2-40B4-BE49-F238E27FC236}">
                  <a16:creationId xmlns:a16="http://schemas.microsoft.com/office/drawing/2014/main" id="{E6805DA3-CC95-444D-A8C8-71CE1337808C}"/>
                </a:ext>
              </a:extLst>
            </p:cNvPr>
            <p:cNvSpPr txBox="1">
              <a:spLocks/>
            </p:cNvSpPr>
            <p:nvPr/>
          </p:nvSpPr>
          <p:spPr>
            <a:xfrm>
              <a:off x="2690989" y="3210671"/>
              <a:ext cx="412511" cy="3812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rgbClr val="C00000"/>
                  </a:solidFill>
                </a:rPr>
                <a:t>b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52A5DFC-5A8F-4816-B1A0-4A2FD1B83DB9}"/>
                </a:ext>
              </a:extLst>
            </p:cNvPr>
            <p:cNvSpPr txBox="1"/>
            <p:nvPr/>
          </p:nvSpPr>
          <p:spPr>
            <a:xfrm>
              <a:off x="2711162" y="2933723"/>
              <a:ext cx="3241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CF</a:t>
              </a:r>
            </a:p>
          </p:txBody>
        </p:sp>
        <p:sp>
          <p:nvSpPr>
            <p:cNvPr id="79" name="Content Placeholder 5">
              <a:extLst>
                <a:ext uri="{FF2B5EF4-FFF2-40B4-BE49-F238E27FC236}">
                  <a16:creationId xmlns:a16="http://schemas.microsoft.com/office/drawing/2014/main" id="{B7FA9FB4-5C44-4A1E-96A0-5CCF5F774926}"/>
                </a:ext>
              </a:extLst>
            </p:cNvPr>
            <p:cNvSpPr txBox="1">
              <a:spLocks/>
            </p:cNvSpPr>
            <p:nvPr/>
          </p:nvSpPr>
          <p:spPr>
            <a:xfrm>
              <a:off x="8007372" y="3210107"/>
              <a:ext cx="412511" cy="3812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rgbClr val="C00000"/>
                  </a:solidFill>
                </a:rPr>
                <a:t>0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1E6703C-F99B-4917-8C3E-A51B2D9F11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0385" y="3383014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6882BC5-54D1-44B5-9B53-D03EB89B85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93100" y="3390401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3CCC417-9224-4E8E-964D-BFE389343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5653" y="3390284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A4F6816-8BFC-4E02-920B-2560093A83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294" y="3390284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4D6FAA7-7558-4652-B97E-0D1131D7ED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7733" y="3397671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AF069A2-3374-49D9-BB0F-B8149D74DE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7087" y="3397671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2815A01-CF21-4B8A-B63B-1219B1C88C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9598" y="3397671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CCADF02-AA3A-4765-836F-CD81BE319B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7379" y="3397671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85D2CAB5-B945-4205-87A2-C75A33240B97}"/>
              </a:ext>
            </a:extLst>
          </p:cNvPr>
          <p:cNvSpPr txBox="1"/>
          <p:nvPr/>
        </p:nvSpPr>
        <p:spPr>
          <a:xfrm>
            <a:off x="1888142" y="4608594"/>
            <a:ext cx="1956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Shift Arithmetic Left: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24887C2-F45A-44B5-830B-36AEAD873A6C}"/>
              </a:ext>
            </a:extLst>
          </p:cNvPr>
          <p:cNvSpPr txBox="1"/>
          <p:nvPr/>
        </p:nvSpPr>
        <p:spPr>
          <a:xfrm>
            <a:off x="1891701" y="5453200"/>
            <a:ext cx="2074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Shift Arithmetic Right: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08207A9-C255-4549-B2E8-02FB7E88E469}"/>
              </a:ext>
            </a:extLst>
          </p:cNvPr>
          <p:cNvGrpSpPr/>
          <p:nvPr/>
        </p:nvGrpSpPr>
        <p:grpSpPr>
          <a:xfrm>
            <a:off x="4542589" y="5082944"/>
            <a:ext cx="5418763" cy="1086800"/>
            <a:chOff x="2999538" y="3843612"/>
            <a:chExt cx="5418762" cy="1086800"/>
          </a:xfrm>
        </p:grpSpPr>
        <p:sp>
          <p:nvSpPr>
            <p:cNvPr id="90" name="Content Placeholder 5">
              <a:extLst>
                <a:ext uri="{FF2B5EF4-FFF2-40B4-BE49-F238E27FC236}">
                  <a16:creationId xmlns:a16="http://schemas.microsoft.com/office/drawing/2014/main" id="{E4E525BA-3E70-413E-A98B-502989A9E4C0}"/>
                </a:ext>
              </a:extLst>
            </p:cNvPr>
            <p:cNvSpPr txBox="1">
              <a:spLocks/>
            </p:cNvSpPr>
            <p:nvPr/>
          </p:nvSpPr>
          <p:spPr>
            <a:xfrm>
              <a:off x="7182013" y="4117503"/>
              <a:ext cx="412511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b</a:t>
              </a:r>
            </a:p>
          </p:txBody>
        </p:sp>
        <p:sp>
          <p:nvSpPr>
            <p:cNvPr id="91" name="Content Placeholder 5">
              <a:extLst>
                <a:ext uri="{FF2B5EF4-FFF2-40B4-BE49-F238E27FC236}">
                  <a16:creationId xmlns:a16="http://schemas.microsoft.com/office/drawing/2014/main" id="{8BDEB223-4995-4B1F-AA46-3A694CDD4E58}"/>
                </a:ext>
              </a:extLst>
            </p:cNvPr>
            <p:cNvSpPr txBox="1">
              <a:spLocks/>
            </p:cNvSpPr>
            <p:nvPr/>
          </p:nvSpPr>
          <p:spPr>
            <a:xfrm>
              <a:off x="6769502" y="4117503"/>
              <a:ext cx="412511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  <p:sp>
          <p:nvSpPr>
            <p:cNvPr id="92" name="Content Placeholder 5">
              <a:extLst>
                <a:ext uri="{FF2B5EF4-FFF2-40B4-BE49-F238E27FC236}">
                  <a16:creationId xmlns:a16="http://schemas.microsoft.com/office/drawing/2014/main" id="{B82E9FEA-8F8D-4A1E-ABB4-FAC3BFD994A0}"/>
                </a:ext>
              </a:extLst>
            </p:cNvPr>
            <p:cNvSpPr txBox="1">
              <a:spLocks/>
            </p:cNvSpPr>
            <p:nvPr/>
          </p:nvSpPr>
          <p:spPr>
            <a:xfrm>
              <a:off x="6356991" y="4117503"/>
              <a:ext cx="412511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  <p:sp>
          <p:nvSpPr>
            <p:cNvPr id="93" name="Content Placeholder 5">
              <a:extLst>
                <a:ext uri="{FF2B5EF4-FFF2-40B4-BE49-F238E27FC236}">
                  <a16:creationId xmlns:a16="http://schemas.microsoft.com/office/drawing/2014/main" id="{8C1AF066-EF0C-4515-A415-651AC0728B3A}"/>
                </a:ext>
              </a:extLst>
            </p:cNvPr>
            <p:cNvSpPr txBox="1">
              <a:spLocks/>
            </p:cNvSpPr>
            <p:nvPr/>
          </p:nvSpPr>
          <p:spPr>
            <a:xfrm>
              <a:off x="4271198" y="4115094"/>
              <a:ext cx="1678509" cy="394334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/>
                <a:t>…</a:t>
              </a:r>
              <a:endParaRPr lang="en-US" sz="1400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48B97FA-A93D-42AF-9B90-665AC677DDF6}"/>
                </a:ext>
              </a:extLst>
            </p:cNvPr>
            <p:cNvSpPr txBox="1"/>
            <p:nvPr/>
          </p:nvSpPr>
          <p:spPr>
            <a:xfrm>
              <a:off x="7256661" y="385208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03BEE53-B52E-4E41-A38F-8467C8FF9C83}"/>
                </a:ext>
              </a:extLst>
            </p:cNvPr>
            <p:cNvSpPr txBox="1"/>
            <p:nvPr/>
          </p:nvSpPr>
          <p:spPr>
            <a:xfrm>
              <a:off x="6844150" y="385208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164EB29-7891-46BD-BC02-93A54B6AB956}"/>
                </a:ext>
              </a:extLst>
            </p:cNvPr>
            <p:cNvSpPr txBox="1"/>
            <p:nvPr/>
          </p:nvSpPr>
          <p:spPr>
            <a:xfrm>
              <a:off x="6431639" y="385308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2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66A2CE3-3930-41E5-B760-120916FBE3BB}"/>
                </a:ext>
              </a:extLst>
            </p:cNvPr>
            <p:cNvSpPr txBox="1"/>
            <p:nvPr/>
          </p:nvSpPr>
          <p:spPr>
            <a:xfrm>
              <a:off x="6019123" y="385806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3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5216120-4D20-4C15-B423-72B113A39C5A}"/>
                </a:ext>
              </a:extLst>
            </p:cNvPr>
            <p:cNvSpPr txBox="1"/>
            <p:nvPr/>
          </p:nvSpPr>
          <p:spPr>
            <a:xfrm>
              <a:off x="3892109" y="3853443"/>
              <a:ext cx="3754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n-1</a:t>
              </a:r>
            </a:p>
          </p:txBody>
        </p:sp>
        <p:sp>
          <p:nvSpPr>
            <p:cNvPr id="99" name="Content Placeholder 5">
              <a:extLst>
                <a:ext uri="{FF2B5EF4-FFF2-40B4-BE49-F238E27FC236}">
                  <a16:creationId xmlns:a16="http://schemas.microsoft.com/office/drawing/2014/main" id="{D2B36D04-550A-4B1C-870E-A807904EA5EA}"/>
                </a:ext>
              </a:extLst>
            </p:cNvPr>
            <p:cNvSpPr txBox="1">
              <a:spLocks/>
            </p:cNvSpPr>
            <p:nvPr/>
          </p:nvSpPr>
          <p:spPr>
            <a:xfrm>
              <a:off x="5944480" y="4118093"/>
              <a:ext cx="412511" cy="38679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  <p:sp>
          <p:nvSpPr>
            <p:cNvPr id="100" name="Content Placeholder 5">
              <a:extLst>
                <a:ext uri="{FF2B5EF4-FFF2-40B4-BE49-F238E27FC236}">
                  <a16:creationId xmlns:a16="http://schemas.microsoft.com/office/drawing/2014/main" id="{25FDB399-E078-4D87-8D62-B41305C0734F}"/>
                </a:ext>
              </a:extLst>
            </p:cNvPr>
            <p:cNvSpPr txBox="1">
              <a:spLocks/>
            </p:cNvSpPr>
            <p:nvPr/>
          </p:nvSpPr>
          <p:spPr>
            <a:xfrm>
              <a:off x="3446177" y="4121641"/>
              <a:ext cx="412511" cy="394332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s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890669E-8A37-4761-8FE8-C7AE8469CA49}"/>
                </a:ext>
              </a:extLst>
            </p:cNvPr>
            <p:cNvSpPr txBox="1"/>
            <p:nvPr/>
          </p:nvSpPr>
          <p:spPr>
            <a:xfrm>
              <a:off x="3526495" y="3852080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n</a:t>
              </a:r>
            </a:p>
          </p:txBody>
        </p:sp>
        <p:sp>
          <p:nvSpPr>
            <p:cNvPr id="102" name="Content Placeholder 5">
              <a:extLst>
                <a:ext uri="{FF2B5EF4-FFF2-40B4-BE49-F238E27FC236}">
                  <a16:creationId xmlns:a16="http://schemas.microsoft.com/office/drawing/2014/main" id="{B54E1532-1C8B-494E-8580-C01C454BAD0E}"/>
                </a:ext>
              </a:extLst>
            </p:cNvPr>
            <p:cNvSpPr txBox="1">
              <a:spLocks/>
            </p:cNvSpPr>
            <p:nvPr/>
          </p:nvSpPr>
          <p:spPr>
            <a:xfrm>
              <a:off x="3858687" y="4121640"/>
              <a:ext cx="412511" cy="394333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CA33941-551D-408F-A7C9-2B426B7BC4D8}"/>
                </a:ext>
              </a:extLst>
            </p:cNvPr>
            <p:cNvSpPr txBox="1"/>
            <p:nvPr/>
          </p:nvSpPr>
          <p:spPr>
            <a:xfrm>
              <a:off x="8025133" y="3843612"/>
              <a:ext cx="3241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CF</a:t>
              </a:r>
            </a:p>
          </p:txBody>
        </p:sp>
        <p:sp>
          <p:nvSpPr>
            <p:cNvPr id="105" name="Content Placeholder 5">
              <a:extLst>
                <a:ext uri="{FF2B5EF4-FFF2-40B4-BE49-F238E27FC236}">
                  <a16:creationId xmlns:a16="http://schemas.microsoft.com/office/drawing/2014/main" id="{3B10E955-C97D-42C3-A21B-705E4579D0B7}"/>
                </a:ext>
              </a:extLst>
            </p:cNvPr>
            <p:cNvSpPr txBox="1">
              <a:spLocks/>
            </p:cNvSpPr>
            <p:nvPr/>
          </p:nvSpPr>
          <p:spPr>
            <a:xfrm>
              <a:off x="8005789" y="4121077"/>
              <a:ext cx="412511" cy="3812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rgbClr val="C00000"/>
                  </a:solidFill>
                </a:rPr>
                <a:t>b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9723F71D-692D-4BA2-816B-BD0EDEE185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91517" y="4301371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550AC86-604E-4B8D-B98F-1624785C00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7664" y="4301254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5A00780-6F53-43EF-A3D3-5BB603D0EC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174" y="4301254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DBFE53AE-F168-49AC-9DC9-AF1ECBD3AF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5960" y="4308641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5641837-2E11-4C11-86AA-9105A416B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5504" y="4308641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CB74964F-DCBD-400E-BC45-DA81F92E8E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8015" y="4308641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30E3F06-C704-4536-82FB-DAEE566A1E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3962" y="4308641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or: Elbow 115">
              <a:extLst>
                <a:ext uri="{FF2B5EF4-FFF2-40B4-BE49-F238E27FC236}">
                  <a16:creationId xmlns:a16="http://schemas.microsoft.com/office/drawing/2014/main" id="{24101B30-5CC5-4B06-A0C0-78B1D6F5B46F}"/>
                </a:ext>
              </a:extLst>
            </p:cNvPr>
            <p:cNvCxnSpPr>
              <a:cxnSpLocks/>
              <a:stCxn id="100" idx="2"/>
              <a:endCxn id="100" idx="1"/>
            </p:cNvCxnSpPr>
            <p:nvPr/>
          </p:nvCxnSpPr>
          <p:spPr>
            <a:xfrm rot="5400000" flipH="1">
              <a:off x="3450722" y="4314262"/>
              <a:ext cx="197166" cy="206256"/>
            </a:xfrm>
            <a:prstGeom prst="bentConnector4">
              <a:avLst>
                <a:gd name="adj1" fmla="val -115943"/>
                <a:gd name="adj2" fmla="val 210833"/>
              </a:avLst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ontent Placeholder 5">
              <a:extLst>
                <a:ext uri="{FF2B5EF4-FFF2-40B4-BE49-F238E27FC236}">
                  <a16:creationId xmlns:a16="http://schemas.microsoft.com/office/drawing/2014/main" id="{E5609EEC-C981-48E6-90E4-2FBEE0580C16}"/>
                </a:ext>
              </a:extLst>
            </p:cNvPr>
            <p:cNvSpPr txBox="1">
              <a:spLocks/>
            </p:cNvSpPr>
            <p:nvPr/>
          </p:nvSpPr>
          <p:spPr>
            <a:xfrm>
              <a:off x="2999538" y="4549212"/>
              <a:ext cx="412511" cy="3812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rgbClr val="C00000"/>
                  </a:solidFill>
                </a:rPr>
                <a:t>s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4F18B0A8-7136-4232-A0ED-1C9D4B205B80}"/>
              </a:ext>
            </a:extLst>
          </p:cNvPr>
          <p:cNvSpPr txBox="1"/>
          <p:nvPr/>
        </p:nvSpPr>
        <p:spPr>
          <a:xfrm>
            <a:off x="1981201" y="1160681"/>
            <a:ext cx="4991100" cy="984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SHL, SHR, SAL, SAR </a:t>
            </a:r>
          </a:p>
          <a:p>
            <a:r>
              <a:rPr lang="en-US" sz="2000" b="1" dirty="0"/>
              <a:t>Shift </a:t>
            </a:r>
            <a:r>
              <a:rPr lang="en-US" sz="2000" dirty="0"/>
              <a:t>[B,W,DW,QW] </a:t>
            </a:r>
            <a:r>
              <a:rPr lang="en-US" sz="2000" dirty="0">
                <a:solidFill>
                  <a:srgbClr val="C00000"/>
                </a:solidFill>
              </a:rPr>
              <a:t>Destination </a:t>
            </a:r>
            <a:r>
              <a:rPr lang="en-US" sz="2000" dirty="0"/>
              <a:t>← </a:t>
            </a:r>
            <a:r>
              <a:rPr lang="en-US" sz="2000" dirty="0">
                <a:solidFill>
                  <a:schemeClr val="accent1"/>
                </a:solidFill>
              </a:rPr>
              <a:t>Count</a:t>
            </a:r>
          </a:p>
          <a:p>
            <a:r>
              <a:rPr lang="en-US" dirty="0" err="1"/>
              <a:t>Dest</a:t>
            </a:r>
            <a:r>
              <a:rPr lang="en-US" dirty="0"/>
              <a:t>. Reg. = </a:t>
            </a:r>
            <a:r>
              <a:rPr lang="en-US" dirty="0" err="1"/>
              <a:t>Dest</a:t>
            </a:r>
            <a:r>
              <a:rPr lang="en-US" dirty="0"/>
              <a:t>. &lt;&lt; &gt;&gt; Count (Reg. or </a:t>
            </a:r>
            <a:r>
              <a:rPr lang="en-US" dirty="0" err="1"/>
              <a:t>Num</a:t>
            </a:r>
            <a:r>
              <a:rPr lang="en-US" dirty="0"/>
              <a:t>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51CA751-3D0D-4793-9B94-4297F189720C}"/>
              </a:ext>
            </a:extLst>
          </p:cNvPr>
          <p:cNvSpPr txBox="1"/>
          <p:nvPr/>
        </p:nvSpPr>
        <p:spPr>
          <a:xfrm>
            <a:off x="7126845" y="1161276"/>
            <a:ext cx="2848311" cy="9697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51" b="1" dirty="0"/>
              <a:t>CF</a:t>
            </a:r>
            <a:r>
              <a:rPr lang="en-US" sz="1451" dirty="0"/>
              <a:t>=Last shifted out bit, </a:t>
            </a:r>
            <a:r>
              <a:rPr lang="en-US" sz="1451" b="1" dirty="0"/>
              <a:t>ZF</a:t>
            </a:r>
            <a:r>
              <a:rPr lang="en-US" sz="1451" dirty="0"/>
              <a:t>=(Res.==0), </a:t>
            </a:r>
            <a:r>
              <a:rPr lang="en-US" sz="1451" b="1" dirty="0"/>
              <a:t>SF</a:t>
            </a:r>
            <a:r>
              <a:rPr lang="en-US" sz="1451" dirty="0"/>
              <a:t>=MSB, </a:t>
            </a:r>
          </a:p>
          <a:p>
            <a:r>
              <a:rPr lang="en-US" sz="1400" b="1" dirty="0"/>
              <a:t>OF</a:t>
            </a:r>
            <a:r>
              <a:rPr lang="en-US" sz="1400" dirty="0"/>
              <a:t> = SHL|SAL(MSB==CF ? 0:1),</a:t>
            </a:r>
          </a:p>
          <a:p>
            <a:r>
              <a:rPr lang="en-US" sz="1400" dirty="0"/>
              <a:t>         SAR(0), SHR(MSB)</a:t>
            </a:r>
            <a:endParaRPr lang="en-US" sz="1451" dirty="0"/>
          </a:p>
        </p:txBody>
      </p:sp>
    </p:spTree>
    <p:extLst>
      <p:ext uri="{BB962C8B-B14F-4D97-AF65-F5344CB8AC3E}">
        <p14:creationId xmlns:p14="http://schemas.microsoft.com/office/powerpoint/2010/main" val="1748524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680B-CD6F-45A8-821B-05F67D40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8C0BC-5B0B-4CF8-AD05-A836B2D986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FA8A9E-FA81-4272-8FAB-83069FE46713}"/>
              </a:ext>
            </a:extLst>
          </p:cNvPr>
          <p:cNvSpPr txBox="1"/>
          <p:nvPr/>
        </p:nvSpPr>
        <p:spPr>
          <a:xfrm>
            <a:off x="1921897" y="2422958"/>
            <a:ext cx="17990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Rotate Logical Left: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4DDB52-B4E2-4996-83B4-E5A408BAD1CF}"/>
              </a:ext>
            </a:extLst>
          </p:cNvPr>
          <p:cNvSpPr txBox="1"/>
          <p:nvPr/>
        </p:nvSpPr>
        <p:spPr>
          <a:xfrm>
            <a:off x="1908481" y="3504010"/>
            <a:ext cx="1917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Rotate Logical Right: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5D2CAB5-B945-4205-87A2-C75A33240B97}"/>
              </a:ext>
            </a:extLst>
          </p:cNvPr>
          <p:cNvSpPr txBox="1"/>
          <p:nvPr/>
        </p:nvSpPr>
        <p:spPr>
          <a:xfrm>
            <a:off x="1904272" y="4571503"/>
            <a:ext cx="2104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Rotate with Carry Left: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24887C2-F45A-44B5-830B-36AEAD873A6C}"/>
              </a:ext>
            </a:extLst>
          </p:cNvPr>
          <p:cNvSpPr txBox="1"/>
          <p:nvPr/>
        </p:nvSpPr>
        <p:spPr>
          <a:xfrm>
            <a:off x="1910742" y="5652555"/>
            <a:ext cx="2222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Rotate with Carry Right: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6129159-BDEA-4A96-A25D-CF49E33EAC64}"/>
              </a:ext>
            </a:extLst>
          </p:cNvPr>
          <p:cNvGrpSpPr/>
          <p:nvPr/>
        </p:nvGrpSpPr>
        <p:grpSpPr>
          <a:xfrm>
            <a:off x="4515086" y="2125867"/>
            <a:ext cx="5382743" cy="1039348"/>
            <a:chOff x="2696259" y="1217320"/>
            <a:chExt cx="5382743" cy="1039348"/>
          </a:xfrm>
        </p:grpSpPr>
        <p:sp>
          <p:nvSpPr>
            <p:cNvPr id="7" name="Content Placeholder 5">
              <a:extLst>
                <a:ext uri="{FF2B5EF4-FFF2-40B4-BE49-F238E27FC236}">
                  <a16:creationId xmlns:a16="http://schemas.microsoft.com/office/drawing/2014/main" id="{C2233F1E-7D3A-4F1D-B54C-5962581EE6CF}"/>
                </a:ext>
              </a:extLst>
            </p:cNvPr>
            <p:cNvSpPr txBox="1">
              <a:spLocks/>
            </p:cNvSpPr>
            <p:nvPr/>
          </p:nvSpPr>
          <p:spPr>
            <a:xfrm>
              <a:off x="7196817" y="1490130"/>
              <a:ext cx="412511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  <p:sp>
          <p:nvSpPr>
            <p:cNvPr id="8" name="Content Placeholder 5">
              <a:extLst>
                <a:ext uri="{FF2B5EF4-FFF2-40B4-BE49-F238E27FC236}">
                  <a16:creationId xmlns:a16="http://schemas.microsoft.com/office/drawing/2014/main" id="{6C20C120-B341-444F-8E80-F4911BA6B1FF}"/>
                </a:ext>
              </a:extLst>
            </p:cNvPr>
            <p:cNvSpPr txBox="1">
              <a:spLocks/>
            </p:cNvSpPr>
            <p:nvPr/>
          </p:nvSpPr>
          <p:spPr>
            <a:xfrm>
              <a:off x="6784306" y="1490130"/>
              <a:ext cx="412511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  <p:sp>
          <p:nvSpPr>
            <p:cNvPr id="9" name="Content Placeholder 5">
              <a:extLst>
                <a:ext uri="{FF2B5EF4-FFF2-40B4-BE49-F238E27FC236}">
                  <a16:creationId xmlns:a16="http://schemas.microsoft.com/office/drawing/2014/main" id="{97488800-FD59-43CB-951E-FB4987555C50}"/>
                </a:ext>
              </a:extLst>
            </p:cNvPr>
            <p:cNvSpPr txBox="1">
              <a:spLocks/>
            </p:cNvSpPr>
            <p:nvPr/>
          </p:nvSpPr>
          <p:spPr>
            <a:xfrm>
              <a:off x="6371795" y="1490130"/>
              <a:ext cx="412511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  <p:sp>
          <p:nvSpPr>
            <p:cNvPr id="10" name="Content Placeholder 5">
              <a:extLst>
                <a:ext uri="{FF2B5EF4-FFF2-40B4-BE49-F238E27FC236}">
                  <a16:creationId xmlns:a16="http://schemas.microsoft.com/office/drawing/2014/main" id="{62D4F4EF-68ED-47F5-B324-CB4113620A11}"/>
                </a:ext>
              </a:extLst>
            </p:cNvPr>
            <p:cNvSpPr txBox="1">
              <a:spLocks/>
            </p:cNvSpPr>
            <p:nvPr/>
          </p:nvSpPr>
          <p:spPr>
            <a:xfrm>
              <a:off x="4278051" y="1487721"/>
              <a:ext cx="1678509" cy="380999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/>
                <a:t>…</a:t>
              </a:r>
              <a:endParaRPr 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0B830F-0D31-42FA-9545-996CFDE4B25A}"/>
                </a:ext>
              </a:extLst>
            </p:cNvPr>
            <p:cNvSpPr txBox="1"/>
            <p:nvPr/>
          </p:nvSpPr>
          <p:spPr>
            <a:xfrm>
              <a:off x="7271465" y="122470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4FC7D7-3199-49B4-A702-8DF5642421CA}"/>
                </a:ext>
              </a:extLst>
            </p:cNvPr>
            <p:cNvSpPr txBox="1"/>
            <p:nvPr/>
          </p:nvSpPr>
          <p:spPr>
            <a:xfrm>
              <a:off x="6858954" y="122470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9E4876-A35D-46FE-836F-50B29566C694}"/>
                </a:ext>
              </a:extLst>
            </p:cNvPr>
            <p:cNvSpPr txBox="1"/>
            <p:nvPr/>
          </p:nvSpPr>
          <p:spPr>
            <a:xfrm>
              <a:off x="6446443" y="1225711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EADD51-AF62-48EE-B02E-A3C7602214AF}"/>
                </a:ext>
              </a:extLst>
            </p:cNvPr>
            <p:cNvSpPr txBox="1"/>
            <p:nvPr/>
          </p:nvSpPr>
          <p:spPr>
            <a:xfrm>
              <a:off x="6033927" y="123068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9EE281-18AD-4601-86BA-0FD1365AFC85}"/>
                </a:ext>
              </a:extLst>
            </p:cNvPr>
            <p:cNvSpPr txBox="1"/>
            <p:nvPr/>
          </p:nvSpPr>
          <p:spPr>
            <a:xfrm>
              <a:off x="3898960" y="1226071"/>
              <a:ext cx="3754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n-1</a:t>
              </a:r>
            </a:p>
          </p:txBody>
        </p:sp>
        <p:sp>
          <p:nvSpPr>
            <p:cNvPr id="16" name="Content Placeholder 5">
              <a:extLst>
                <a:ext uri="{FF2B5EF4-FFF2-40B4-BE49-F238E27FC236}">
                  <a16:creationId xmlns:a16="http://schemas.microsoft.com/office/drawing/2014/main" id="{65D43809-749F-47A7-855F-A4F091401D49}"/>
                </a:ext>
              </a:extLst>
            </p:cNvPr>
            <p:cNvSpPr txBox="1">
              <a:spLocks/>
            </p:cNvSpPr>
            <p:nvPr/>
          </p:nvSpPr>
          <p:spPr>
            <a:xfrm>
              <a:off x="5959284" y="1490720"/>
              <a:ext cx="412511" cy="38679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  <p:sp>
          <p:nvSpPr>
            <p:cNvPr id="17" name="Content Placeholder 5">
              <a:extLst>
                <a:ext uri="{FF2B5EF4-FFF2-40B4-BE49-F238E27FC236}">
                  <a16:creationId xmlns:a16="http://schemas.microsoft.com/office/drawing/2014/main" id="{5678A4B2-63D7-4EBD-8E51-0F73CBB683D9}"/>
                </a:ext>
              </a:extLst>
            </p:cNvPr>
            <p:cNvSpPr txBox="1">
              <a:spLocks/>
            </p:cNvSpPr>
            <p:nvPr/>
          </p:nvSpPr>
          <p:spPr>
            <a:xfrm>
              <a:off x="3453030" y="1494268"/>
              <a:ext cx="412511" cy="3812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b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583E43-4386-44BE-96D7-28E8A8D1D8C3}"/>
                </a:ext>
              </a:extLst>
            </p:cNvPr>
            <p:cNvSpPr txBox="1"/>
            <p:nvPr/>
          </p:nvSpPr>
          <p:spPr>
            <a:xfrm>
              <a:off x="3541648" y="1224805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n</a:t>
              </a:r>
            </a:p>
          </p:txBody>
        </p:sp>
        <p:sp>
          <p:nvSpPr>
            <p:cNvPr id="19" name="Content Placeholder 5">
              <a:extLst>
                <a:ext uri="{FF2B5EF4-FFF2-40B4-BE49-F238E27FC236}">
                  <a16:creationId xmlns:a16="http://schemas.microsoft.com/office/drawing/2014/main" id="{57062E66-C5BB-4724-B9B7-1460839C2E50}"/>
                </a:ext>
              </a:extLst>
            </p:cNvPr>
            <p:cNvSpPr txBox="1">
              <a:spLocks/>
            </p:cNvSpPr>
            <p:nvPr/>
          </p:nvSpPr>
          <p:spPr>
            <a:xfrm>
              <a:off x="3865540" y="1494268"/>
              <a:ext cx="412511" cy="3812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  <p:sp>
          <p:nvSpPr>
            <p:cNvPr id="20" name="Content Placeholder 5">
              <a:extLst>
                <a:ext uri="{FF2B5EF4-FFF2-40B4-BE49-F238E27FC236}">
                  <a16:creationId xmlns:a16="http://schemas.microsoft.com/office/drawing/2014/main" id="{6CA3EAEA-16DC-4459-AB8D-0577FACA9361}"/>
                </a:ext>
              </a:extLst>
            </p:cNvPr>
            <p:cNvSpPr txBox="1">
              <a:spLocks/>
            </p:cNvSpPr>
            <p:nvPr/>
          </p:nvSpPr>
          <p:spPr>
            <a:xfrm>
              <a:off x="2696259" y="1494268"/>
              <a:ext cx="412511" cy="3812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rgbClr val="C00000"/>
                  </a:solidFill>
                </a:rPr>
                <a:t>b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744EF82-A800-4171-869E-EA885DFF0044}"/>
                </a:ext>
              </a:extLst>
            </p:cNvPr>
            <p:cNvSpPr txBox="1"/>
            <p:nvPr/>
          </p:nvSpPr>
          <p:spPr>
            <a:xfrm>
              <a:off x="2716432" y="1217320"/>
              <a:ext cx="3241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CF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38F7068-92E3-44B2-A502-6357EBEE46B1}"/>
                </a:ext>
              </a:extLst>
            </p:cNvPr>
            <p:cNvCxnSpPr>
              <a:cxnSpLocks/>
              <a:stCxn id="17" idx="1"/>
              <a:endCxn id="20" idx="3"/>
            </p:cNvCxnSpPr>
            <p:nvPr/>
          </p:nvCxnSpPr>
          <p:spPr>
            <a:xfrm flipH="1">
              <a:off x="3108770" y="1684868"/>
              <a:ext cx="3442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8798440-E60D-480C-AE88-6FC460E5EB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0923" y="1673881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0505472-7023-49F8-A192-722C05723E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6564" y="1673881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43697DE-E41D-4641-BF63-DF61702D67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10954" y="1681268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4B1684D-6B28-49DE-9D6E-A636017AB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0308" y="1681268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05BE3FB-BE59-4281-87A8-AFE117F264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2819" y="1681268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64157C5-E946-4834-9B43-99A718DD60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8477" y="1681268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E4C35993-CC48-4AAD-B9B1-3F221ABE2AA2}"/>
                </a:ext>
              </a:extLst>
            </p:cNvPr>
            <p:cNvCxnSpPr>
              <a:cxnSpLocks/>
              <a:stCxn id="17" idx="1"/>
              <a:endCxn id="7" idx="3"/>
            </p:cNvCxnSpPr>
            <p:nvPr/>
          </p:nvCxnSpPr>
          <p:spPr>
            <a:xfrm rot="10800000" flipH="1">
              <a:off x="3453030" y="1683822"/>
              <a:ext cx="4156298" cy="1047"/>
            </a:xfrm>
            <a:prstGeom prst="bentConnector5">
              <a:avLst>
                <a:gd name="adj1" fmla="val -3587"/>
                <a:gd name="adj2" fmla="val -37029131"/>
                <a:gd name="adj3" fmla="val 106457"/>
              </a:avLst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ontent Placeholder 5">
              <a:extLst>
                <a:ext uri="{FF2B5EF4-FFF2-40B4-BE49-F238E27FC236}">
                  <a16:creationId xmlns:a16="http://schemas.microsoft.com/office/drawing/2014/main" id="{29479000-C11F-4850-A334-82632C40B81F}"/>
                </a:ext>
              </a:extLst>
            </p:cNvPr>
            <p:cNvSpPr txBox="1">
              <a:spLocks/>
            </p:cNvSpPr>
            <p:nvPr/>
          </p:nvSpPr>
          <p:spPr>
            <a:xfrm>
              <a:off x="7666491" y="1875468"/>
              <a:ext cx="412511" cy="3812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rgbClr val="C00000"/>
                  </a:solidFill>
                </a:rPr>
                <a:t>b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DCF7559-CAF3-439D-BD8C-43E9E0F31CFA}"/>
              </a:ext>
            </a:extLst>
          </p:cNvPr>
          <p:cNvGrpSpPr/>
          <p:nvPr/>
        </p:nvGrpSpPr>
        <p:grpSpPr>
          <a:xfrm>
            <a:off x="4520207" y="3184128"/>
            <a:ext cx="5368498" cy="1039795"/>
            <a:chOff x="2988638" y="2507508"/>
            <a:chExt cx="5368499" cy="1039795"/>
          </a:xfrm>
        </p:grpSpPr>
        <p:sp>
          <p:nvSpPr>
            <p:cNvPr id="37" name="Content Placeholder 5">
              <a:extLst>
                <a:ext uri="{FF2B5EF4-FFF2-40B4-BE49-F238E27FC236}">
                  <a16:creationId xmlns:a16="http://schemas.microsoft.com/office/drawing/2014/main" id="{0DD6FB05-671D-4351-AC07-CD69A1F63794}"/>
                </a:ext>
              </a:extLst>
            </p:cNvPr>
            <p:cNvSpPr txBox="1">
              <a:spLocks/>
            </p:cNvSpPr>
            <p:nvPr/>
          </p:nvSpPr>
          <p:spPr>
            <a:xfrm>
              <a:off x="7189490" y="2778723"/>
              <a:ext cx="412511" cy="37859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b</a:t>
              </a:r>
            </a:p>
          </p:txBody>
        </p:sp>
        <p:sp>
          <p:nvSpPr>
            <p:cNvPr id="38" name="Content Placeholder 5">
              <a:extLst>
                <a:ext uri="{FF2B5EF4-FFF2-40B4-BE49-F238E27FC236}">
                  <a16:creationId xmlns:a16="http://schemas.microsoft.com/office/drawing/2014/main" id="{556FEFBA-0E06-4E6D-B921-4F6B273D89A0}"/>
                </a:ext>
              </a:extLst>
            </p:cNvPr>
            <p:cNvSpPr txBox="1">
              <a:spLocks/>
            </p:cNvSpPr>
            <p:nvPr/>
          </p:nvSpPr>
          <p:spPr>
            <a:xfrm>
              <a:off x="6776979" y="2778723"/>
              <a:ext cx="412511" cy="37859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  <p:sp>
          <p:nvSpPr>
            <p:cNvPr id="39" name="Content Placeholder 5">
              <a:extLst>
                <a:ext uri="{FF2B5EF4-FFF2-40B4-BE49-F238E27FC236}">
                  <a16:creationId xmlns:a16="http://schemas.microsoft.com/office/drawing/2014/main" id="{F99123EB-F999-4D38-A825-EC3DD204D6B5}"/>
                </a:ext>
              </a:extLst>
            </p:cNvPr>
            <p:cNvSpPr txBox="1">
              <a:spLocks/>
            </p:cNvSpPr>
            <p:nvPr/>
          </p:nvSpPr>
          <p:spPr>
            <a:xfrm>
              <a:off x="6364468" y="2778723"/>
              <a:ext cx="412511" cy="37859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  <p:sp>
          <p:nvSpPr>
            <p:cNvPr id="40" name="Content Placeholder 5">
              <a:extLst>
                <a:ext uri="{FF2B5EF4-FFF2-40B4-BE49-F238E27FC236}">
                  <a16:creationId xmlns:a16="http://schemas.microsoft.com/office/drawing/2014/main" id="{8CF6FA30-CD75-450D-85BD-F17B562E7E4F}"/>
                </a:ext>
              </a:extLst>
            </p:cNvPr>
            <p:cNvSpPr txBox="1">
              <a:spLocks/>
            </p:cNvSpPr>
            <p:nvPr/>
          </p:nvSpPr>
          <p:spPr>
            <a:xfrm>
              <a:off x="4278675" y="2776314"/>
              <a:ext cx="1678509" cy="380998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/>
                <a:t>…</a:t>
              </a:r>
              <a:endParaRPr lang="en-US" sz="1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F0E5B2-E10A-4883-B959-AFF224C37D0C}"/>
                </a:ext>
              </a:extLst>
            </p:cNvPr>
            <p:cNvSpPr txBox="1"/>
            <p:nvPr/>
          </p:nvSpPr>
          <p:spPr>
            <a:xfrm>
              <a:off x="7264138" y="2513299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0DE0A00-36BA-471C-981E-AE2D142B89E6}"/>
                </a:ext>
              </a:extLst>
            </p:cNvPr>
            <p:cNvSpPr txBox="1"/>
            <p:nvPr/>
          </p:nvSpPr>
          <p:spPr>
            <a:xfrm>
              <a:off x="6851628" y="2513299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44F8B0-1B92-4BBB-A022-768410B1EEE5}"/>
                </a:ext>
              </a:extLst>
            </p:cNvPr>
            <p:cNvSpPr txBox="1"/>
            <p:nvPr/>
          </p:nvSpPr>
          <p:spPr>
            <a:xfrm>
              <a:off x="6439116" y="2514301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3A90C48-112C-4BA4-A182-9BF1E9349FA0}"/>
                </a:ext>
              </a:extLst>
            </p:cNvPr>
            <p:cNvSpPr txBox="1"/>
            <p:nvPr/>
          </p:nvSpPr>
          <p:spPr>
            <a:xfrm>
              <a:off x="6026600" y="2519279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B7587DD-082B-49B1-BB9B-ED8DB9F5A91A}"/>
                </a:ext>
              </a:extLst>
            </p:cNvPr>
            <p:cNvSpPr txBox="1"/>
            <p:nvPr/>
          </p:nvSpPr>
          <p:spPr>
            <a:xfrm>
              <a:off x="3899585" y="2514661"/>
              <a:ext cx="3754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n-1</a:t>
              </a:r>
            </a:p>
          </p:txBody>
        </p:sp>
        <p:sp>
          <p:nvSpPr>
            <p:cNvPr id="46" name="Content Placeholder 5">
              <a:extLst>
                <a:ext uri="{FF2B5EF4-FFF2-40B4-BE49-F238E27FC236}">
                  <a16:creationId xmlns:a16="http://schemas.microsoft.com/office/drawing/2014/main" id="{5F8F092B-F075-41E4-9C25-13E21A17049A}"/>
                </a:ext>
              </a:extLst>
            </p:cNvPr>
            <p:cNvSpPr txBox="1">
              <a:spLocks/>
            </p:cNvSpPr>
            <p:nvPr/>
          </p:nvSpPr>
          <p:spPr>
            <a:xfrm>
              <a:off x="5951957" y="2777153"/>
              <a:ext cx="412511" cy="380999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  <p:sp>
          <p:nvSpPr>
            <p:cNvPr id="47" name="Content Placeholder 5">
              <a:extLst>
                <a:ext uri="{FF2B5EF4-FFF2-40B4-BE49-F238E27FC236}">
                  <a16:creationId xmlns:a16="http://schemas.microsoft.com/office/drawing/2014/main" id="{89D32D8E-81D1-4E4A-AA7E-08A63DB1857D}"/>
                </a:ext>
              </a:extLst>
            </p:cNvPr>
            <p:cNvSpPr txBox="1">
              <a:spLocks/>
            </p:cNvSpPr>
            <p:nvPr/>
          </p:nvSpPr>
          <p:spPr>
            <a:xfrm>
              <a:off x="3453654" y="2780889"/>
              <a:ext cx="412511" cy="38317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86352FE-3151-4084-9E45-AD26949F76DE}"/>
                </a:ext>
              </a:extLst>
            </p:cNvPr>
            <p:cNvSpPr txBox="1"/>
            <p:nvPr/>
          </p:nvSpPr>
          <p:spPr>
            <a:xfrm>
              <a:off x="3526907" y="2513851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n</a:t>
              </a:r>
            </a:p>
          </p:txBody>
        </p:sp>
        <p:sp>
          <p:nvSpPr>
            <p:cNvPr id="49" name="Content Placeholder 5">
              <a:extLst>
                <a:ext uri="{FF2B5EF4-FFF2-40B4-BE49-F238E27FC236}">
                  <a16:creationId xmlns:a16="http://schemas.microsoft.com/office/drawing/2014/main" id="{BB8C5BBE-DA48-4798-BFA5-624E03248829}"/>
                </a:ext>
              </a:extLst>
            </p:cNvPr>
            <p:cNvSpPr txBox="1">
              <a:spLocks/>
            </p:cNvSpPr>
            <p:nvPr/>
          </p:nvSpPr>
          <p:spPr>
            <a:xfrm>
              <a:off x="3866164" y="2780890"/>
              <a:ext cx="412511" cy="382968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14136EE-86A3-4265-A4F0-0641C170F42F}"/>
                </a:ext>
              </a:extLst>
            </p:cNvPr>
            <p:cNvSpPr txBox="1"/>
            <p:nvPr/>
          </p:nvSpPr>
          <p:spPr>
            <a:xfrm>
              <a:off x="7963972" y="2507508"/>
              <a:ext cx="3241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CF</a:t>
              </a:r>
            </a:p>
          </p:txBody>
        </p:sp>
        <p:sp>
          <p:nvSpPr>
            <p:cNvPr id="52" name="Content Placeholder 5">
              <a:extLst>
                <a:ext uri="{FF2B5EF4-FFF2-40B4-BE49-F238E27FC236}">
                  <a16:creationId xmlns:a16="http://schemas.microsoft.com/office/drawing/2014/main" id="{98948C60-2720-4F83-A789-4DB449922C23}"/>
                </a:ext>
              </a:extLst>
            </p:cNvPr>
            <p:cNvSpPr txBox="1">
              <a:spLocks/>
            </p:cNvSpPr>
            <p:nvPr/>
          </p:nvSpPr>
          <p:spPr>
            <a:xfrm>
              <a:off x="7944626" y="2775912"/>
              <a:ext cx="412511" cy="39318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rgbClr val="C00000"/>
                  </a:solidFill>
                </a:rPr>
                <a:t>b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1219BE4-8E5B-499A-A6EA-E8651BBFADD4}"/>
                </a:ext>
              </a:extLst>
            </p:cNvPr>
            <p:cNvCxnSpPr>
              <a:cxnSpLocks/>
              <a:stCxn id="52" idx="1"/>
              <a:endCxn id="37" idx="3"/>
            </p:cNvCxnSpPr>
            <p:nvPr/>
          </p:nvCxnSpPr>
          <p:spPr>
            <a:xfrm flipH="1" flipV="1">
              <a:off x="7602001" y="2968018"/>
              <a:ext cx="342625" cy="448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F5C5DF2-317A-4F61-90BD-4B658D78EA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1547" y="2962473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02496C2-87CC-4B5C-A42E-A8D07580DF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7188" y="2962473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0BBAC7F-6012-4A94-A9D4-2A16586B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9759" y="2962473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CAE1CDB-996C-4FEB-BAC3-C791897C18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52981" y="2969860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BAF4D96-F6A9-4B84-B135-93E703E177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5492" y="2969860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64A79CB-896D-4E67-97A0-D5E2EE9B93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7217" y="2969860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or: Elbow 122">
              <a:extLst>
                <a:ext uri="{FF2B5EF4-FFF2-40B4-BE49-F238E27FC236}">
                  <a16:creationId xmlns:a16="http://schemas.microsoft.com/office/drawing/2014/main" id="{52B61D3D-4B00-4A87-8970-39AC9D45014E}"/>
                </a:ext>
              </a:extLst>
            </p:cNvPr>
            <p:cNvCxnSpPr>
              <a:cxnSpLocks/>
              <a:stCxn id="37" idx="3"/>
              <a:endCxn id="47" idx="1"/>
            </p:cNvCxnSpPr>
            <p:nvPr/>
          </p:nvCxnSpPr>
          <p:spPr>
            <a:xfrm flipH="1">
              <a:off x="3453654" y="2968018"/>
              <a:ext cx="4148347" cy="4457"/>
            </a:xfrm>
            <a:prstGeom prst="bentConnector5">
              <a:avLst>
                <a:gd name="adj1" fmla="val -5511"/>
                <a:gd name="adj2" fmla="val 9527530"/>
                <a:gd name="adj3" fmla="val 105511"/>
              </a:avLst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ontent Placeholder 5">
              <a:extLst>
                <a:ext uri="{FF2B5EF4-FFF2-40B4-BE49-F238E27FC236}">
                  <a16:creationId xmlns:a16="http://schemas.microsoft.com/office/drawing/2014/main" id="{94823B5A-62FB-4760-82EE-198791641F5A}"/>
                </a:ext>
              </a:extLst>
            </p:cNvPr>
            <p:cNvSpPr txBox="1">
              <a:spLocks/>
            </p:cNvSpPr>
            <p:nvPr/>
          </p:nvSpPr>
          <p:spPr>
            <a:xfrm>
              <a:off x="2988638" y="3166103"/>
              <a:ext cx="412511" cy="3812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rgbClr val="C00000"/>
                  </a:solidFill>
                </a:rPr>
                <a:t>b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300C111-2F7A-4BF5-920E-D2CEEDDF40A8}"/>
              </a:ext>
            </a:extLst>
          </p:cNvPr>
          <p:cNvGrpSpPr/>
          <p:nvPr/>
        </p:nvGrpSpPr>
        <p:grpSpPr>
          <a:xfrm>
            <a:off x="4682942" y="4260015"/>
            <a:ext cx="5412399" cy="1031243"/>
            <a:chOff x="2902514" y="3799584"/>
            <a:chExt cx="5412398" cy="1031243"/>
          </a:xfrm>
        </p:grpSpPr>
        <p:sp>
          <p:nvSpPr>
            <p:cNvPr id="64" name="Content Placeholder 5">
              <a:extLst>
                <a:ext uri="{FF2B5EF4-FFF2-40B4-BE49-F238E27FC236}">
                  <a16:creationId xmlns:a16="http://schemas.microsoft.com/office/drawing/2014/main" id="{24CA87A7-8F03-4DC8-93DA-B61F759B201C}"/>
                </a:ext>
              </a:extLst>
            </p:cNvPr>
            <p:cNvSpPr txBox="1">
              <a:spLocks/>
            </p:cNvSpPr>
            <p:nvPr/>
          </p:nvSpPr>
          <p:spPr>
            <a:xfrm>
              <a:off x="7395121" y="4072394"/>
              <a:ext cx="412511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  <p:sp>
          <p:nvSpPr>
            <p:cNvPr id="65" name="Content Placeholder 5">
              <a:extLst>
                <a:ext uri="{FF2B5EF4-FFF2-40B4-BE49-F238E27FC236}">
                  <a16:creationId xmlns:a16="http://schemas.microsoft.com/office/drawing/2014/main" id="{03247C35-01D4-40D1-83A3-11CF71FD4925}"/>
                </a:ext>
              </a:extLst>
            </p:cNvPr>
            <p:cNvSpPr txBox="1">
              <a:spLocks/>
            </p:cNvSpPr>
            <p:nvPr/>
          </p:nvSpPr>
          <p:spPr>
            <a:xfrm>
              <a:off x="6982610" y="4072394"/>
              <a:ext cx="412511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  <p:sp>
          <p:nvSpPr>
            <p:cNvPr id="66" name="Content Placeholder 5">
              <a:extLst>
                <a:ext uri="{FF2B5EF4-FFF2-40B4-BE49-F238E27FC236}">
                  <a16:creationId xmlns:a16="http://schemas.microsoft.com/office/drawing/2014/main" id="{02758CCE-D218-48AB-968A-D98C4E42C679}"/>
                </a:ext>
              </a:extLst>
            </p:cNvPr>
            <p:cNvSpPr txBox="1">
              <a:spLocks/>
            </p:cNvSpPr>
            <p:nvPr/>
          </p:nvSpPr>
          <p:spPr>
            <a:xfrm>
              <a:off x="6570099" y="4072394"/>
              <a:ext cx="412511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  <p:sp>
          <p:nvSpPr>
            <p:cNvPr id="67" name="Content Placeholder 5">
              <a:extLst>
                <a:ext uri="{FF2B5EF4-FFF2-40B4-BE49-F238E27FC236}">
                  <a16:creationId xmlns:a16="http://schemas.microsoft.com/office/drawing/2014/main" id="{333ED35A-2F63-4ACB-85C5-C3577E530695}"/>
                </a:ext>
              </a:extLst>
            </p:cNvPr>
            <p:cNvSpPr txBox="1">
              <a:spLocks/>
            </p:cNvSpPr>
            <p:nvPr/>
          </p:nvSpPr>
          <p:spPr>
            <a:xfrm>
              <a:off x="4484306" y="4069985"/>
              <a:ext cx="1678509" cy="380999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/>
                <a:t>…</a:t>
              </a:r>
              <a:endParaRPr lang="en-US" sz="14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4F174B6-22F7-401C-95F5-2763AFB5468D}"/>
                </a:ext>
              </a:extLst>
            </p:cNvPr>
            <p:cNvSpPr txBox="1"/>
            <p:nvPr/>
          </p:nvSpPr>
          <p:spPr>
            <a:xfrm>
              <a:off x="7469769" y="3806971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045C13D-1065-4EBC-A5BB-CA81152192CD}"/>
                </a:ext>
              </a:extLst>
            </p:cNvPr>
            <p:cNvSpPr txBox="1"/>
            <p:nvPr/>
          </p:nvSpPr>
          <p:spPr>
            <a:xfrm>
              <a:off x="7057257" y="3806971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A794766-BDCD-41EC-8F89-5A2A3089CDBC}"/>
                </a:ext>
              </a:extLst>
            </p:cNvPr>
            <p:cNvSpPr txBox="1"/>
            <p:nvPr/>
          </p:nvSpPr>
          <p:spPr>
            <a:xfrm>
              <a:off x="6644747" y="380797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2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F4A3797-F584-4D7B-A731-B1ADFAE68659}"/>
                </a:ext>
              </a:extLst>
            </p:cNvPr>
            <p:cNvSpPr txBox="1"/>
            <p:nvPr/>
          </p:nvSpPr>
          <p:spPr>
            <a:xfrm>
              <a:off x="6232231" y="3812951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3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1E21AE7-BD76-4315-B32E-6C876934AA98}"/>
                </a:ext>
              </a:extLst>
            </p:cNvPr>
            <p:cNvSpPr txBox="1"/>
            <p:nvPr/>
          </p:nvSpPr>
          <p:spPr>
            <a:xfrm>
              <a:off x="4105217" y="3808333"/>
              <a:ext cx="3754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n-1</a:t>
              </a:r>
            </a:p>
          </p:txBody>
        </p:sp>
        <p:sp>
          <p:nvSpPr>
            <p:cNvPr id="73" name="Content Placeholder 5">
              <a:extLst>
                <a:ext uri="{FF2B5EF4-FFF2-40B4-BE49-F238E27FC236}">
                  <a16:creationId xmlns:a16="http://schemas.microsoft.com/office/drawing/2014/main" id="{845C1413-B4D8-4635-BF61-B9F7B6D95CE4}"/>
                </a:ext>
              </a:extLst>
            </p:cNvPr>
            <p:cNvSpPr txBox="1">
              <a:spLocks/>
            </p:cNvSpPr>
            <p:nvPr/>
          </p:nvSpPr>
          <p:spPr>
            <a:xfrm>
              <a:off x="6157588" y="4072984"/>
              <a:ext cx="412511" cy="38679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  <p:sp>
          <p:nvSpPr>
            <p:cNvPr id="74" name="Content Placeholder 5">
              <a:extLst>
                <a:ext uri="{FF2B5EF4-FFF2-40B4-BE49-F238E27FC236}">
                  <a16:creationId xmlns:a16="http://schemas.microsoft.com/office/drawing/2014/main" id="{291C0526-32B4-49EC-B731-B017DAB28737}"/>
                </a:ext>
              </a:extLst>
            </p:cNvPr>
            <p:cNvSpPr txBox="1">
              <a:spLocks/>
            </p:cNvSpPr>
            <p:nvPr/>
          </p:nvSpPr>
          <p:spPr>
            <a:xfrm>
              <a:off x="3659285" y="4068581"/>
              <a:ext cx="412511" cy="3812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b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D2C9B2A-9825-484C-A76D-BD732D17836F}"/>
                </a:ext>
              </a:extLst>
            </p:cNvPr>
            <p:cNvSpPr txBox="1"/>
            <p:nvPr/>
          </p:nvSpPr>
          <p:spPr>
            <a:xfrm>
              <a:off x="3729926" y="3813712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n</a:t>
              </a:r>
            </a:p>
          </p:txBody>
        </p:sp>
        <p:sp>
          <p:nvSpPr>
            <p:cNvPr id="76" name="Content Placeholder 5">
              <a:extLst>
                <a:ext uri="{FF2B5EF4-FFF2-40B4-BE49-F238E27FC236}">
                  <a16:creationId xmlns:a16="http://schemas.microsoft.com/office/drawing/2014/main" id="{13693C8C-FCFE-4D4C-8386-6CF3A611D17E}"/>
                </a:ext>
              </a:extLst>
            </p:cNvPr>
            <p:cNvSpPr txBox="1">
              <a:spLocks/>
            </p:cNvSpPr>
            <p:nvPr/>
          </p:nvSpPr>
          <p:spPr>
            <a:xfrm>
              <a:off x="4071795" y="4068581"/>
              <a:ext cx="412511" cy="3812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  <p:sp>
          <p:nvSpPr>
            <p:cNvPr id="77" name="Content Placeholder 5">
              <a:extLst>
                <a:ext uri="{FF2B5EF4-FFF2-40B4-BE49-F238E27FC236}">
                  <a16:creationId xmlns:a16="http://schemas.microsoft.com/office/drawing/2014/main" id="{E6805DA3-CC95-444D-A8C8-71CE1337808C}"/>
                </a:ext>
              </a:extLst>
            </p:cNvPr>
            <p:cNvSpPr txBox="1">
              <a:spLocks/>
            </p:cNvSpPr>
            <p:nvPr/>
          </p:nvSpPr>
          <p:spPr>
            <a:xfrm>
              <a:off x="2902514" y="4076532"/>
              <a:ext cx="412511" cy="3812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rgbClr val="C00000"/>
                  </a:solidFill>
                </a:rPr>
                <a:t>b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52A5DFC-5A8F-4816-B1A0-4A2FD1B83DB9}"/>
                </a:ext>
              </a:extLst>
            </p:cNvPr>
            <p:cNvSpPr txBox="1"/>
            <p:nvPr/>
          </p:nvSpPr>
          <p:spPr>
            <a:xfrm>
              <a:off x="2922687" y="3799584"/>
              <a:ext cx="3241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CF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1E6703C-F99B-4917-8C3E-A51B2D9F11D6}"/>
                </a:ext>
              </a:extLst>
            </p:cNvPr>
            <p:cNvCxnSpPr>
              <a:cxnSpLocks/>
              <a:stCxn id="74" idx="1"/>
              <a:endCxn id="77" idx="3"/>
            </p:cNvCxnSpPr>
            <p:nvPr/>
          </p:nvCxnSpPr>
          <p:spPr>
            <a:xfrm flipH="1">
              <a:off x="3315025" y="4259181"/>
              <a:ext cx="344260" cy="79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3CCC417-9224-4E8E-964D-BFE389343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7178" y="4256145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A4F6816-8BFC-4E02-920B-2560093A83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2819" y="4256145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4D6FAA7-7558-4652-B97E-0D1131D7ED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9258" y="4263532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AF069A2-3374-49D9-BB0F-B8149D74DE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8612" y="4263532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2815A01-CF21-4B8A-B63B-1219B1C88C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1123" y="4263532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CCADF02-AA3A-4765-836F-CD81BE319B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8904" y="4263532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or: Elbow 141">
              <a:extLst>
                <a:ext uri="{FF2B5EF4-FFF2-40B4-BE49-F238E27FC236}">
                  <a16:creationId xmlns:a16="http://schemas.microsoft.com/office/drawing/2014/main" id="{39BDE580-BBAB-4E0C-A7E3-FA8EF1F5F0F4}"/>
                </a:ext>
              </a:extLst>
            </p:cNvPr>
            <p:cNvCxnSpPr>
              <a:cxnSpLocks/>
              <a:stCxn id="77" idx="1"/>
              <a:endCxn id="64" idx="3"/>
            </p:cNvCxnSpPr>
            <p:nvPr/>
          </p:nvCxnSpPr>
          <p:spPr>
            <a:xfrm rot="10800000" flipH="1">
              <a:off x="2902514" y="4266086"/>
              <a:ext cx="4905118" cy="1047"/>
            </a:xfrm>
            <a:prstGeom prst="bentConnector5">
              <a:avLst>
                <a:gd name="adj1" fmla="val -4660"/>
                <a:gd name="adj2" fmla="val -39307450"/>
                <a:gd name="adj3" fmla="val 104660"/>
              </a:avLst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Content Placeholder 5">
              <a:extLst>
                <a:ext uri="{FF2B5EF4-FFF2-40B4-BE49-F238E27FC236}">
                  <a16:creationId xmlns:a16="http://schemas.microsoft.com/office/drawing/2014/main" id="{B7FA9FB4-5C44-4A1E-96A0-5CCF5F774926}"/>
                </a:ext>
              </a:extLst>
            </p:cNvPr>
            <p:cNvSpPr txBox="1">
              <a:spLocks/>
            </p:cNvSpPr>
            <p:nvPr/>
          </p:nvSpPr>
          <p:spPr>
            <a:xfrm>
              <a:off x="7902401" y="4449627"/>
              <a:ext cx="412511" cy="3812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 err="1">
                  <a:solidFill>
                    <a:srgbClr val="C00000"/>
                  </a:solidFill>
                </a:rPr>
                <a:t>cf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85AF42A-2562-49C2-A462-A1DF8D8F0EEF}"/>
              </a:ext>
            </a:extLst>
          </p:cNvPr>
          <p:cNvGrpSpPr/>
          <p:nvPr/>
        </p:nvGrpSpPr>
        <p:grpSpPr>
          <a:xfrm>
            <a:off x="4528087" y="5326325"/>
            <a:ext cx="5367341" cy="1051291"/>
            <a:chOff x="2988638" y="5135035"/>
            <a:chExt cx="5367340" cy="1051291"/>
          </a:xfrm>
        </p:grpSpPr>
        <p:sp>
          <p:nvSpPr>
            <p:cNvPr id="90" name="Content Placeholder 5">
              <a:extLst>
                <a:ext uri="{FF2B5EF4-FFF2-40B4-BE49-F238E27FC236}">
                  <a16:creationId xmlns:a16="http://schemas.microsoft.com/office/drawing/2014/main" id="{E4E525BA-3E70-413E-A98B-502989A9E4C0}"/>
                </a:ext>
              </a:extLst>
            </p:cNvPr>
            <p:cNvSpPr txBox="1">
              <a:spLocks/>
            </p:cNvSpPr>
            <p:nvPr/>
          </p:nvSpPr>
          <p:spPr>
            <a:xfrm>
              <a:off x="7189490" y="5401349"/>
              <a:ext cx="412511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b</a:t>
              </a:r>
            </a:p>
          </p:txBody>
        </p:sp>
        <p:sp>
          <p:nvSpPr>
            <p:cNvPr id="91" name="Content Placeholder 5">
              <a:extLst>
                <a:ext uri="{FF2B5EF4-FFF2-40B4-BE49-F238E27FC236}">
                  <a16:creationId xmlns:a16="http://schemas.microsoft.com/office/drawing/2014/main" id="{8BDEB223-4995-4B1F-AA46-3A694CDD4E58}"/>
                </a:ext>
              </a:extLst>
            </p:cNvPr>
            <p:cNvSpPr txBox="1">
              <a:spLocks/>
            </p:cNvSpPr>
            <p:nvPr/>
          </p:nvSpPr>
          <p:spPr>
            <a:xfrm>
              <a:off x="6776979" y="5401349"/>
              <a:ext cx="412511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  <p:sp>
          <p:nvSpPr>
            <p:cNvPr id="92" name="Content Placeholder 5">
              <a:extLst>
                <a:ext uri="{FF2B5EF4-FFF2-40B4-BE49-F238E27FC236}">
                  <a16:creationId xmlns:a16="http://schemas.microsoft.com/office/drawing/2014/main" id="{B82E9FEA-8F8D-4A1E-ABB4-FAC3BFD994A0}"/>
                </a:ext>
              </a:extLst>
            </p:cNvPr>
            <p:cNvSpPr txBox="1">
              <a:spLocks/>
            </p:cNvSpPr>
            <p:nvPr/>
          </p:nvSpPr>
          <p:spPr>
            <a:xfrm>
              <a:off x="6364468" y="5401349"/>
              <a:ext cx="412511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  <p:sp>
          <p:nvSpPr>
            <p:cNvPr id="93" name="Content Placeholder 5">
              <a:extLst>
                <a:ext uri="{FF2B5EF4-FFF2-40B4-BE49-F238E27FC236}">
                  <a16:creationId xmlns:a16="http://schemas.microsoft.com/office/drawing/2014/main" id="{8C1AF066-EF0C-4515-A415-651AC0728B3A}"/>
                </a:ext>
              </a:extLst>
            </p:cNvPr>
            <p:cNvSpPr txBox="1">
              <a:spLocks/>
            </p:cNvSpPr>
            <p:nvPr/>
          </p:nvSpPr>
          <p:spPr>
            <a:xfrm>
              <a:off x="4278675" y="5398940"/>
              <a:ext cx="1678509" cy="394334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/>
                <a:t>…</a:t>
              </a:r>
              <a:endParaRPr lang="en-US" sz="1400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48B97FA-A93D-42AF-9B90-665AC677DDF6}"/>
                </a:ext>
              </a:extLst>
            </p:cNvPr>
            <p:cNvSpPr txBox="1"/>
            <p:nvPr/>
          </p:nvSpPr>
          <p:spPr>
            <a:xfrm>
              <a:off x="7264138" y="5135926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03BEE53-B52E-4E41-A38F-8467C8FF9C83}"/>
                </a:ext>
              </a:extLst>
            </p:cNvPr>
            <p:cNvSpPr txBox="1"/>
            <p:nvPr/>
          </p:nvSpPr>
          <p:spPr>
            <a:xfrm>
              <a:off x="6851627" y="5135926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164EB29-7891-46BD-BC02-93A54B6AB956}"/>
                </a:ext>
              </a:extLst>
            </p:cNvPr>
            <p:cNvSpPr txBox="1"/>
            <p:nvPr/>
          </p:nvSpPr>
          <p:spPr>
            <a:xfrm>
              <a:off x="6439117" y="513692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2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66A2CE3-3930-41E5-B760-120916FBE3BB}"/>
                </a:ext>
              </a:extLst>
            </p:cNvPr>
            <p:cNvSpPr txBox="1"/>
            <p:nvPr/>
          </p:nvSpPr>
          <p:spPr>
            <a:xfrm>
              <a:off x="6026601" y="5141906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3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5216120-4D20-4C15-B423-72B113A39C5A}"/>
                </a:ext>
              </a:extLst>
            </p:cNvPr>
            <p:cNvSpPr txBox="1"/>
            <p:nvPr/>
          </p:nvSpPr>
          <p:spPr>
            <a:xfrm>
              <a:off x="3899585" y="5137288"/>
              <a:ext cx="3754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n-1</a:t>
              </a:r>
            </a:p>
          </p:txBody>
        </p:sp>
        <p:sp>
          <p:nvSpPr>
            <p:cNvPr id="99" name="Content Placeholder 5">
              <a:extLst>
                <a:ext uri="{FF2B5EF4-FFF2-40B4-BE49-F238E27FC236}">
                  <a16:creationId xmlns:a16="http://schemas.microsoft.com/office/drawing/2014/main" id="{D2B36D04-550A-4B1C-870E-A807904EA5EA}"/>
                </a:ext>
              </a:extLst>
            </p:cNvPr>
            <p:cNvSpPr txBox="1">
              <a:spLocks/>
            </p:cNvSpPr>
            <p:nvPr/>
          </p:nvSpPr>
          <p:spPr>
            <a:xfrm>
              <a:off x="5951957" y="5401939"/>
              <a:ext cx="412511" cy="38679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  <p:sp>
          <p:nvSpPr>
            <p:cNvPr id="100" name="Content Placeholder 5">
              <a:extLst>
                <a:ext uri="{FF2B5EF4-FFF2-40B4-BE49-F238E27FC236}">
                  <a16:creationId xmlns:a16="http://schemas.microsoft.com/office/drawing/2014/main" id="{25FDB399-E078-4D87-8D62-B41305C0734F}"/>
                </a:ext>
              </a:extLst>
            </p:cNvPr>
            <p:cNvSpPr txBox="1">
              <a:spLocks/>
            </p:cNvSpPr>
            <p:nvPr/>
          </p:nvSpPr>
          <p:spPr>
            <a:xfrm>
              <a:off x="3453654" y="5405487"/>
              <a:ext cx="412511" cy="394332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890669E-8A37-4761-8FE8-C7AE8469CA49}"/>
                </a:ext>
              </a:extLst>
            </p:cNvPr>
            <p:cNvSpPr txBox="1"/>
            <p:nvPr/>
          </p:nvSpPr>
          <p:spPr>
            <a:xfrm>
              <a:off x="3524814" y="5141906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n</a:t>
              </a:r>
            </a:p>
          </p:txBody>
        </p:sp>
        <p:sp>
          <p:nvSpPr>
            <p:cNvPr id="102" name="Content Placeholder 5">
              <a:extLst>
                <a:ext uri="{FF2B5EF4-FFF2-40B4-BE49-F238E27FC236}">
                  <a16:creationId xmlns:a16="http://schemas.microsoft.com/office/drawing/2014/main" id="{B54E1532-1C8B-494E-8580-C01C454BAD0E}"/>
                </a:ext>
              </a:extLst>
            </p:cNvPr>
            <p:cNvSpPr txBox="1">
              <a:spLocks/>
            </p:cNvSpPr>
            <p:nvPr/>
          </p:nvSpPr>
          <p:spPr>
            <a:xfrm>
              <a:off x="3866164" y="5405486"/>
              <a:ext cx="412511" cy="394333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CA33941-551D-408F-A7C9-2B426B7BC4D8}"/>
                </a:ext>
              </a:extLst>
            </p:cNvPr>
            <p:cNvSpPr txBox="1"/>
            <p:nvPr/>
          </p:nvSpPr>
          <p:spPr>
            <a:xfrm>
              <a:off x="7962813" y="5135035"/>
              <a:ext cx="3241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CF</a:t>
              </a:r>
            </a:p>
          </p:txBody>
        </p:sp>
        <p:sp>
          <p:nvSpPr>
            <p:cNvPr id="105" name="Content Placeholder 5">
              <a:extLst>
                <a:ext uri="{FF2B5EF4-FFF2-40B4-BE49-F238E27FC236}">
                  <a16:creationId xmlns:a16="http://schemas.microsoft.com/office/drawing/2014/main" id="{3B10E955-C97D-42C3-A21B-705E4579D0B7}"/>
                </a:ext>
              </a:extLst>
            </p:cNvPr>
            <p:cNvSpPr txBox="1">
              <a:spLocks/>
            </p:cNvSpPr>
            <p:nvPr/>
          </p:nvSpPr>
          <p:spPr>
            <a:xfrm>
              <a:off x="7943467" y="5412500"/>
              <a:ext cx="412511" cy="3812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rgbClr val="C00000"/>
                  </a:solidFill>
                </a:rPr>
                <a:t>b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9723F71D-692D-4BA2-816B-BD0EDEE18529}"/>
                </a:ext>
              </a:extLst>
            </p:cNvPr>
            <p:cNvCxnSpPr>
              <a:cxnSpLocks/>
              <a:stCxn id="105" idx="1"/>
              <a:endCxn id="90" idx="3"/>
            </p:cNvCxnSpPr>
            <p:nvPr/>
          </p:nvCxnSpPr>
          <p:spPr>
            <a:xfrm flipH="1" flipV="1">
              <a:off x="7602001" y="5595040"/>
              <a:ext cx="341466" cy="80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550AC86-604E-4B8D-B98F-1624785C00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5141" y="5585100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5A00780-6F53-43EF-A3D3-5BB603D0EC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7651" y="5585100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DBFE53AE-F168-49AC-9DC9-AF1ECBD3AF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3437" y="5592487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5641837-2E11-4C11-86AA-9105A416B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52981" y="5592487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CB74964F-DCBD-400E-BC45-DA81F92E8E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5492" y="5592487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30E3F06-C704-4536-82FB-DAEE566A1E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1439" y="5592487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or: Elbow 115">
              <a:extLst>
                <a:ext uri="{FF2B5EF4-FFF2-40B4-BE49-F238E27FC236}">
                  <a16:creationId xmlns:a16="http://schemas.microsoft.com/office/drawing/2014/main" id="{24101B30-5CC5-4B06-A0C0-78B1D6F5B46F}"/>
                </a:ext>
              </a:extLst>
            </p:cNvPr>
            <p:cNvCxnSpPr>
              <a:cxnSpLocks/>
              <a:stCxn id="105" idx="3"/>
              <a:endCxn id="100" idx="1"/>
            </p:cNvCxnSpPr>
            <p:nvPr/>
          </p:nvCxnSpPr>
          <p:spPr>
            <a:xfrm flipH="1" flipV="1">
              <a:off x="3453654" y="5602653"/>
              <a:ext cx="4902324" cy="447"/>
            </a:xfrm>
            <a:prstGeom prst="bentConnector5">
              <a:avLst>
                <a:gd name="adj1" fmla="val -4663"/>
                <a:gd name="adj2" fmla="val -93204698"/>
                <a:gd name="adj3" fmla="val 104663"/>
              </a:avLst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ontent Placeholder 5">
              <a:extLst>
                <a:ext uri="{FF2B5EF4-FFF2-40B4-BE49-F238E27FC236}">
                  <a16:creationId xmlns:a16="http://schemas.microsoft.com/office/drawing/2014/main" id="{E5609EEC-C981-48E6-90E4-2FBEE0580C16}"/>
                </a:ext>
              </a:extLst>
            </p:cNvPr>
            <p:cNvSpPr txBox="1">
              <a:spLocks/>
            </p:cNvSpPr>
            <p:nvPr/>
          </p:nvSpPr>
          <p:spPr>
            <a:xfrm>
              <a:off x="2988638" y="5805126"/>
              <a:ext cx="412511" cy="3812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 err="1">
                  <a:solidFill>
                    <a:srgbClr val="C00000"/>
                  </a:solidFill>
                </a:rPr>
                <a:t>cf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53906BE2-F3D8-4B47-B435-4322BF513490}"/>
              </a:ext>
            </a:extLst>
          </p:cNvPr>
          <p:cNvSpPr txBox="1"/>
          <p:nvPr/>
        </p:nvSpPr>
        <p:spPr>
          <a:xfrm>
            <a:off x="1981202" y="1138469"/>
            <a:ext cx="5086351" cy="984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ROL, ROR, RCL, RCR </a:t>
            </a:r>
          </a:p>
          <a:p>
            <a:r>
              <a:rPr lang="en-US" sz="2000" b="1" dirty="0"/>
              <a:t>Rotate </a:t>
            </a:r>
            <a:r>
              <a:rPr lang="en-US" sz="2000" dirty="0"/>
              <a:t>[B,W,DW,QW] </a:t>
            </a:r>
            <a:r>
              <a:rPr lang="en-US" sz="2000" dirty="0">
                <a:solidFill>
                  <a:srgbClr val="C00000"/>
                </a:solidFill>
              </a:rPr>
              <a:t>Destination </a:t>
            </a:r>
            <a:r>
              <a:rPr lang="en-US" sz="2000" dirty="0"/>
              <a:t>← </a:t>
            </a:r>
            <a:r>
              <a:rPr lang="en-US" sz="2000" dirty="0">
                <a:solidFill>
                  <a:schemeClr val="accent1"/>
                </a:solidFill>
              </a:rPr>
              <a:t>Count</a:t>
            </a:r>
          </a:p>
          <a:p>
            <a:r>
              <a:rPr lang="en-US" dirty="0" err="1"/>
              <a:t>Dest</a:t>
            </a:r>
            <a:r>
              <a:rPr lang="en-US" dirty="0"/>
              <a:t>. Reg. = </a:t>
            </a:r>
            <a:r>
              <a:rPr lang="en-US" dirty="0" err="1"/>
              <a:t>Dest</a:t>
            </a:r>
            <a:r>
              <a:rPr lang="en-US" dirty="0"/>
              <a:t>. </a:t>
            </a:r>
            <a:r>
              <a:rPr lang="en-US" b="1" dirty="0"/>
              <a:t>rotate</a:t>
            </a:r>
            <a:r>
              <a:rPr lang="en-US" dirty="0"/>
              <a:t> Count (Reg. or </a:t>
            </a:r>
            <a:r>
              <a:rPr lang="en-US" dirty="0" err="1"/>
              <a:t>Num</a:t>
            </a:r>
            <a:r>
              <a:rPr lang="en-US" dirty="0"/>
              <a:t>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6356B1F-0726-478B-9FA7-5E03857C559F}"/>
              </a:ext>
            </a:extLst>
          </p:cNvPr>
          <p:cNvSpPr txBox="1"/>
          <p:nvPr/>
        </p:nvSpPr>
        <p:spPr>
          <a:xfrm>
            <a:off x="7230463" y="1133061"/>
            <a:ext cx="2980336" cy="985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51" b="1" dirty="0"/>
              <a:t>CF</a:t>
            </a:r>
            <a:r>
              <a:rPr lang="en-US" sz="1451" dirty="0"/>
              <a:t>=Last shifted out bit, </a:t>
            </a:r>
            <a:r>
              <a:rPr lang="en-US" sz="1451" b="1" dirty="0"/>
              <a:t>ZF</a:t>
            </a:r>
            <a:r>
              <a:rPr lang="en-US" sz="1451" dirty="0"/>
              <a:t>=unchanged, </a:t>
            </a:r>
            <a:r>
              <a:rPr lang="en-US" sz="1451" b="1" dirty="0"/>
              <a:t>SF</a:t>
            </a:r>
            <a:r>
              <a:rPr lang="en-US" sz="1451" dirty="0"/>
              <a:t>=unchanged, </a:t>
            </a:r>
          </a:p>
          <a:p>
            <a:r>
              <a:rPr lang="en-US" sz="1451" b="1" dirty="0"/>
              <a:t>OF</a:t>
            </a:r>
            <a:r>
              <a:rPr lang="en-US" sz="1451" dirty="0"/>
              <a:t> = &lt;&lt;(CF </a:t>
            </a:r>
            <a:r>
              <a:rPr lang="en-US" sz="1451" dirty="0" err="1"/>
              <a:t>xor</a:t>
            </a:r>
            <a:r>
              <a:rPr lang="en-US" sz="1451" dirty="0"/>
              <a:t> MSB) </a:t>
            </a:r>
          </a:p>
          <a:p>
            <a:r>
              <a:rPr lang="en-US" sz="1451" dirty="0"/>
              <a:t>         &gt;&gt; (MSB1 </a:t>
            </a:r>
            <a:r>
              <a:rPr lang="en-US" sz="1451" dirty="0" err="1"/>
              <a:t>xor</a:t>
            </a:r>
            <a:r>
              <a:rPr lang="en-US" sz="1451" dirty="0"/>
              <a:t> MSB2)</a:t>
            </a:r>
          </a:p>
        </p:txBody>
      </p:sp>
    </p:spTree>
    <p:extLst>
      <p:ext uri="{BB962C8B-B14F-4D97-AF65-F5344CB8AC3E}">
        <p14:creationId xmlns:p14="http://schemas.microsoft.com/office/powerpoint/2010/main" val="270195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680B-CD6F-45A8-821B-05F67D407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68575"/>
            <a:ext cx="8686800" cy="1093476"/>
          </a:xfrm>
        </p:spPr>
        <p:txBody>
          <a:bodyPr/>
          <a:lstStyle/>
          <a:p>
            <a:r>
              <a:rPr lang="en-US" dirty="0"/>
              <a:t>Negative numbers</a:t>
            </a:r>
            <a:br>
              <a:rPr lang="en-US" dirty="0"/>
            </a:br>
            <a:r>
              <a:rPr lang="en-US" sz="2800" dirty="0"/>
              <a:t>Two’s complement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8C0BC-5B0B-4CF8-AD05-A836B2D986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B401E90-5386-4B14-8E3F-2FF97EC232BB}"/>
              </a:ext>
            </a:extLst>
          </p:cNvPr>
          <p:cNvGrpSpPr/>
          <p:nvPr/>
        </p:nvGrpSpPr>
        <p:grpSpPr>
          <a:xfrm>
            <a:off x="1975017" y="1410032"/>
            <a:ext cx="4558624" cy="4263974"/>
            <a:chOff x="451017" y="1410031"/>
            <a:chExt cx="4558624" cy="4263974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E6E01AAD-D05D-4B4C-A199-43554FB2D0A4}"/>
                </a:ext>
              </a:extLst>
            </p:cNvPr>
            <p:cNvGrpSpPr/>
            <p:nvPr/>
          </p:nvGrpSpPr>
          <p:grpSpPr>
            <a:xfrm>
              <a:off x="454658" y="1410031"/>
              <a:ext cx="4547579" cy="1175850"/>
              <a:chOff x="454658" y="1410031"/>
              <a:chExt cx="4547579" cy="1175850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9F0C273-A563-4B8E-A61D-C9CEE187B6F3}"/>
                  </a:ext>
                </a:extLst>
              </p:cNvPr>
              <p:cNvSpPr txBox="1"/>
              <p:nvPr/>
            </p:nvSpPr>
            <p:spPr>
              <a:xfrm>
                <a:off x="461909" y="1922220"/>
                <a:ext cx="124585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Representation of </a:t>
                </a:r>
              </a:p>
              <a:p>
                <a:r>
                  <a:rPr lang="en-US" sz="1100" dirty="0"/>
                  <a:t>Signed numbers: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3D2F2D7-FEE0-43BC-BCCE-5D0DE0962DFA}"/>
                  </a:ext>
                </a:extLst>
              </p:cNvPr>
              <p:cNvCxnSpPr>
                <a:cxnSpLocks/>
                <a:stCxn id="63" idx="2"/>
                <a:endCxn id="52" idx="0"/>
              </p:cNvCxnSpPr>
              <p:nvPr/>
            </p:nvCxnSpPr>
            <p:spPr>
              <a:xfrm>
                <a:off x="2315370" y="1717808"/>
                <a:ext cx="0" cy="22526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20C3D0E-00EF-4F4F-A095-5A61C20A7E58}"/>
                  </a:ext>
                </a:extLst>
              </p:cNvPr>
              <p:cNvSpPr txBox="1"/>
              <p:nvPr/>
            </p:nvSpPr>
            <p:spPr>
              <a:xfrm>
                <a:off x="454658" y="1410031"/>
                <a:ext cx="3721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Sign Bit</a:t>
                </a:r>
                <a:r>
                  <a:rPr lang="en-US" sz="1400" dirty="0"/>
                  <a:t>: 0 – Positive, 1 – negative number </a:t>
                </a:r>
              </a:p>
            </p:txBody>
          </p: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54A2667B-C779-4CFE-BBB3-A9F3F10A9A26}"/>
                  </a:ext>
                </a:extLst>
              </p:cNvPr>
              <p:cNvGrpSpPr/>
              <p:nvPr/>
            </p:nvGrpSpPr>
            <p:grpSpPr>
              <a:xfrm>
                <a:off x="2109114" y="1942571"/>
                <a:ext cx="2893123" cy="643310"/>
                <a:chOff x="1668768" y="1958346"/>
                <a:chExt cx="2893123" cy="643310"/>
              </a:xfrm>
            </p:grpSpPr>
            <p:sp>
              <p:nvSpPr>
                <p:cNvPr id="50" name="Content Placeholder 5">
                  <a:extLst>
                    <a:ext uri="{FF2B5EF4-FFF2-40B4-BE49-F238E27FC236}">
                      <a16:creationId xmlns:a16="http://schemas.microsoft.com/office/drawing/2014/main" id="{62F58E64-D8F5-43FC-B373-E911B3C3F4B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737369" y="1958346"/>
                  <a:ext cx="412511" cy="382637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600" dirty="0"/>
                    <a:t>x</a:t>
                  </a:r>
                </a:p>
              </p:txBody>
            </p:sp>
            <p:sp>
              <p:nvSpPr>
                <p:cNvPr id="51" name="Content Placeholder 5">
                  <a:extLst>
                    <a:ext uri="{FF2B5EF4-FFF2-40B4-BE49-F238E27FC236}">
                      <a16:creationId xmlns:a16="http://schemas.microsoft.com/office/drawing/2014/main" id="{4AB42837-A724-4051-9E4B-BA4E9361F32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493790" y="1960687"/>
                  <a:ext cx="1251468" cy="380999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800" dirty="0"/>
                    <a:t>…</a:t>
                  </a:r>
                  <a:endParaRPr lang="en-US" sz="1400" dirty="0"/>
                </a:p>
              </p:txBody>
            </p:sp>
            <p:sp>
              <p:nvSpPr>
                <p:cNvPr id="52" name="Content Placeholder 5">
                  <a:extLst>
                    <a:ext uri="{FF2B5EF4-FFF2-40B4-BE49-F238E27FC236}">
                      <a16:creationId xmlns:a16="http://schemas.microsoft.com/office/drawing/2014/main" id="{E69DEC0F-688F-4967-B4E8-051E7EACDEF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68768" y="1958845"/>
                  <a:ext cx="412511" cy="3812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600" dirty="0">
                      <a:solidFill>
                        <a:srgbClr val="C00000"/>
                      </a:solidFill>
                    </a:rPr>
                    <a:t>s</a:t>
                  </a:r>
                </a:p>
              </p:txBody>
            </p:sp>
            <p:sp>
              <p:nvSpPr>
                <p:cNvPr id="53" name="Content Placeholder 5">
                  <a:extLst>
                    <a:ext uri="{FF2B5EF4-FFF2-40B4-BE49-F238E27FC236}">
                      <a16:creationId xmlns:a16="http://schemas.microsoft.com/office/drawing/2014/main" id="{09B57B21-593C-4E44-A6BE-36A2B638DD4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81278" y="1958845"/>
                  <a:ext cx="412511" cy="3812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600" dirty="0"/>
                    <a:t>x</a:t>
                  </a:r>
                </a:p>
              </p:txBody>
            </p:sp>
            <p:sp>
              <p:nvSpPr>
                <p:cNvPr id="65" name="Content Placeholder 5">
                  <a:extLst>
                    <a:ext uri="{FF2B5EF4-FFF2-40B4-BE49-F238E27FC236}">
                      <a16:creationId xmlns:a16="http://schemas.microsoft.com/office/drawing/2014/main" id="{A82A326F-018E-4C5C-BAC2-7C5F76E2241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149380" y="1963051"/>
                  <a:ext cx="412511" cy="3812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600" dirty="0"/>
                    <a:t>x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5CB353F-1EDD-43D3-8A9D-D842B7ADFF0B}"/>
                    </a:ext>
                  </a:extLst>
                </p:cNvPr>
                <p:cNvSpPr txBox="1"/>
                <p:nvPr/>
              </p:nvSpPr>
              <p:spPr>
                <a:xfrm>
                  <a:off x="4224278" y="2331078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0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56B8CAF-39DF-4874-9D95-632A05C01387}"/>
                    </a:ext>
                  </a:extLst>
                </p:cNvPr>
                <p:cNvSpPr txBox="1"/>
                <p:nvPr/>
              </p:nvSpPr>
              <p:spPr>
                <a:xfrm>
                  <a:off x="3812018" y="2340046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1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40119E7-59DF-4801-824A-8BD9618AB684}"/>
                    </a:ext>
                  </a:extLst>
                </p:cNvPr>
                <p:cNvSpPr txBox="1"/>
                <p:nvPr/>
              </p:nvSpPr>
              <p:spPr>
                <a:xfrm>
                  <a:off x="2089401" y="2326240"/>
                  <a:ext cx="3754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n-1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6C6BB7DE-06E9-4840-B8A9-BC0E239A80AB}"/>
                    </a:ext>
                  </a:extLst>
                </p:cNvPr>
                <p:cNvSpPr txBox="1"/>
                <p:nvPr/>
              </p:nvSpPr>
              <p:spPr>
                <a:xfrm>
                  <a:off x="1743291" y="2330630"/>
                  <a:ext cx="26000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n</a:t>
                  </a:r>
                </a:p>
              </p:txBody>
            </p:sp>
          </p:grp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A5D4D93F-B1C6-4010-BD07-44293F369A0A}"/>
                </a:ext>
              </a:extLst>
            </p:cNvPr>
            <p:cNvGrpSpPr/>
            <p:nvPr/>
          </p:nvGrpSpPr>
          <p:grpSpPr>
            <a:xfrm>
              <a:off x="451017" y="2650619"/>
              <a:ext cx="4558624" cy="3023386"/>
              <a:chOff x="451017" y="2650619"/>
              <a:chExt cx="4558624" cy="3023386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3E854E3D-4742-4505-9EFA-2567C52EACAC}"/>
                  </a:ext>
                </a:extLst>
              </p:cNvPr>
              <p:cNvGrpSpPr/>
              <p:nvPr/>
            </p:nvGrpSpPr>
            <p:grpSpPr>
              <a:xfrm>
                <a:off x="451017" y="3169710"/>
                <a:ext cx="4558624" cy="385905"/>
                <a:chOff x="451017" y="2708315"/>
                <a:chExt cx="4558624" cy="385905"/>
              </a:xfrm>
            </p:grpSpPr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5E34046-D1E1-4CE2-84FB-AF9E97C65950}"/>
                    </a:ext>
                  </a:extLst>
                </p:cNvPr>
                <p:cNvSpPr txBox="1"/>
                <p:nvPr/>
              </p:nvSpPr>
              <p:spPr>
                <a:xfrm>
                  <a:off x="451017" y="2768062"/>
                  <a:ext cx="135646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Representation of </a:t>
                  </a:r>
                  <a:r>
                    <a:rPr lang="en-US" sz="1100" b="1" dirty="0"/>
                    <a:t>1</a:t>
                  </a:r>
                  <a:r>
                    <a:rPr lang="en-US" sz="1100" dirty="0"/>
                    <a:t>:</a:t>
                  </a:r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AEBCBA97-F122-4F83-9E4A-029760D772B7}"/>
                    </a:ext>
                  </a:extLst>
                </p:cNvPr>
                <p:cNvGrpSpPr/>
                <p:nvPr/>
              </p:nvGrpSpPr>
              <p:grpSpPr>
                <a:xfrm>
                  <a:off x="2116518" y="2708315"/>
                  <a:ext cx="2893123" cy="385905"/>
                  <a:chOff x="2116518" y="2708315"/>
                  <a:chExt cx="2893123" cy="385905"/>
                </a:xfrm>
              </p:grpSpPr>
              <p:sp>
                <p:nvSpPr>
                  <p:cNvPr id="72" name="Content Placeholder 5">
                    <a:extLst>
                      <a:ext uri="{FF2B5EF4-FFF2-40B4-BE49-F238E27FC236}">
                        <a16:creationId xmlns:a16="http://schemas.microsoft.com/office/drawing/2014/main" id="{592DA169-B663-4CFE-A3C2-E3B559A58767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4185119" y="2708315"/>
                    <a:ext cx="412511" cy="382637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342900" indent="-342900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•"/>
                      <a:def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90563" indent="-344488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27113" indent="-341313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-344488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712913" indent="-341313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6088" indent="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None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buNone/>
                    </a:pPr>
                    <a:r>
                      <a:rPr lang="en-US" sz="1600" dirty="0"/>
                      <a:t>0</a:t>
                    </a:r>
                  </a:p>
                </p:txBody>
              </p:sp>
              <p:sp>
                <p:nvSpPr>
                  <p:cNvPr id="73" name="Content Placeholder 5">
                    <a:extLst>
                      <a:ext uri="{FF2B5EF4-FFF2-40B4-BE49-F238E27FC236}">
                        <a16:creationId xmlns:a16="http://schemas.microsoft.com/office/drawing/2014/main" id="{2A1CCB7F-9C02-4A2C-B143-F0BD3D92185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941540" y="2710656"/>
                    <a:ext cx="1251468" cy="380999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342900" indent="-342900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•"/>
                      <a:def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90563" indent="-344488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27113" indent="-341313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-344488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712913" indent="-341313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6088" indent="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None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buNone/>
                    </a:pPr>
                    <a:r>
                      <a:rPr lang="en-US" sz="1800" dirty="0"/>
                      <a:t>…</a:t>
                    </a:r>
                    <a:endParaRPr lang="en-US" sz="1400" dirty="0"/>
                  </a:p>
                </p:txBody>
              </p:sp>
              <p:sp>
                <p:nvSpPr>
                  <p:cNvPr id="74" name="Content Placeholder 5">
                    <a:extLst>
                      <a:ext uri="{FF2B5EF4-FFF2-40B4-BE49-F238E27FC236}">
                        <a16:creationId xmlns:a16="http://schemas.microsoft.com/office/drawing/2014/main" id="{B4829B93-0D9E-48C7-AE7B-2447E79EC2D6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116518" y="2708814"/>
                    <a:ext cx="412511" cy="381200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342900" indent="-342900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•"/>
                      <a:def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90563" indent="-344488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27113" indent="-341313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-344488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712913" indent="-341313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6088" indent="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None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buNone/>
                    </a:pPr>
                    <a:r>
                      <a:rPr lang="en-US" sz="1600" dirty="0">
                        <a:solidFill>
                          <a:srgbClr val="C0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75" name="Content Placeholder 5">
                    <a:extLst>
                      <a:ext uri="{FF2B5EF4-FFF2-40B4-BE49-F238E27FC236}">
                        <a16:creationId xmlns:a16="http://schemas.microsoft.com/office/drawing/2014/main" id="{0D8047EF-9B21-490F-A56D-6CC8833FB741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529028" y="2708814"/>
                    <a:ext cx="412511" cy="381200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342900" indent="-342900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•"/>
                      <a:def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90563" indent="-344488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27113" indent="-341313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-344488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712913" indent="-341313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6088" indent="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None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buNone/>
                    </a:pPr>
                    <a:r>
                      <a:rPr lang="en-US" sz="1600" dirty="0"/>
                      <a:t>0</a:t>
                    </a:r>
                  </a:p>
                </p:txBody>
              </p:sp>
              <p:sp>
                <p:nvSpPr>
                  <p:cNvPr id="79" name="Content Placeholder 5">
                    <a:extLst>
                      <a:ext uri="{FF2B5EF4-FFF2-40B4-BE49-F238E27FC236}">
                        <a16:creationId xmlns:a16="http://schemas.microsoft.com/office/drawing/2014/main" id="{F3147473-E4EC-4BAF-BD8D-222491DEFE9E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4597130" y="2713020"/>
                    <a:ext cx="412511" cy="381200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342900" indent="-342900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•"/>
                      <a:def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90563" indent="-344488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27113" indent="-341313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-344488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712913" indent="-341313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6088" indent="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None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buNone/>
                    </a:pPr>
                    <a:r>
                      <a:rPr lang="en-US" sz="1600" dirty="0"/>
                      <a:t>1</a:t>
                    </a:r>
                  </a:p>
                </p:txBody>
              </p:sp>
            </p:grp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AA9DF229-480D-449F-8AB7-9B5EBAD6F368}"/>
                  </a:ext>
                </a:extLst>
              </p:cNvPr>
              <p:cNvGrpSpPr/>
              <p:nvPr/>
            </p:nvGrpSpPr>
            <p:grpSpPr>
              <a:xfrm>
                <a:off x="461909" y="3701290"/>
                <a:ext cx="4547732" cy="385905"/>
                <a:chOff x="461909" y="3272992"/>
                <a:chExt cx="4547732" cy="385905"/>
              </a:xfrm>
            </p:grpSpPr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011C4C2C-45A8-47C0-AB62-A99E00FF1A1E}"/>
                    </a:ext>
                  </a:extLst>
                </p:cNvPr>
                <p:cNvSpPr txBox="1"/>
                <p:nvPr/>
              </p:nvSpPr>
              <p:spPr>
                <a:xfrm>
                  <a:off x="461909" y="3343727"/>
                  <a:ext cx="13997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Representation of </a:t>
                  </a:r>
                  <a:r>
                    <a:rPr lang="en-US" sz="1100" b="1" dirty="0"/>
                    <a:t>-1</a:t>
                  </a:r>
                  <a:r>
                    <a:rPr lang="en-US" sz="1100" dirty="0"/>
                    <a:t>:</a:t>
                  </a:r>
                </a:p>
              </p:txBody>
            </p:sp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39E03BCA-33E3-4363-B063-EE3140169359}"/>
                    </a:ext>
                  </a:extLst>
                </p:cNvPr>
                <p:cNvGrpSpPr/>
                <p:nvPr/>
              </p:nvGrpSpPr>
              <p:grpSpPr>
                <a:xfrm>
                  <a:off x="2116518" y="3272992"/>
                  <a:ext cx="2893123" cy="385905"/>
                  <a:chOff x="2116518" y="3413007"/>
                  <a:chExt cx="2893123" cy="385905"/>
                </a:xfrm>
              </p:grpSpPr>
              <p:sp>
                <p:nvSpPr>
                  <p:cNvPr id="96" name="Content Placeholder 5">
                    <a:extLst>
                      <a:ext uri="{FF2B5EF4-FFF2-40B4-BE49-F238E27FC236}">
                        <a16:creationId xmlns:a16="http://schemas.microsoft.com/office/drawing/2014/main" id="{51EB38AD-0774-411F-8DA1-49BDAC41642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4185119" y="3413007"/>
                    <a:ext cx="412511" cy="382637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342900" indent="-342900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•"/>
                      <a:def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90563" indent="-344488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27113" indent="-341313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-344488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712913" indent="-341313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6088" indent="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None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buNone/>
                    </a:pPr>
                    <a:r>
                      <a:rPr lang="en-US" sz="1600" dirty="0"/>
                      <a:t>1</a:t>
                    </a:r>
                  </a:p>
                </p:txBody>
              </p:sp>
              <p:sp>
                <p:nvSpPr>
                  <p:cNvPr id="97" name="Content Placeholder 5">
                    <a:extLst>
                      <a:ext uri="{FF2B5EF4-FFF2-40B4-BE49-F238E27FC236}">
                        <a16:creationId xmlns:a16="http://schemas.microsoft.com/office/drawing/2014/main" id="{D63F1B6E-8449-4199-BB53-950F99820C5A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941540" y="3415348"/>
                    <a:ext cx="1251468" cy="380999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342900" indent="-342900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•"/>
                      <a:def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90563" indent="-344488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27113" indent="-341313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-344488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712913" indent="-341313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6088" indent="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None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buNone/>
                    </a:pPr>
                    <a:r>
                      <a:rPr lang="en-US" sz="1800" dirty="0"/>
                      <a:t>…</a:t>
                    </a:r>
                    <a:endParaRPr lang="en-US" sz="1400" dirty="0"/>
                  </a:p>
                </p:txBody>
              </p:sp>
              <p:sp>
                <p:nvSpPr>
                  <p:cNvPr id="98" name="Content Placeholder 5">
                    <a:extLst>
                      <a:ext uri="{FF2B5EF4-FFF2-40B4-BE49-F238E27FC236}">
                        <a16:creationId xmlns:a16="http://schemas.microsoft.com/office/drawing/2014/main" id="{B9CBA8EB-66E1-4AF1-85E3-677EF057E44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116518" y="3413506"/>
                    <a:ext cx="412511" cy="381200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342900" indent="-342900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•"/>
                      <a:def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90563" indent="-344488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27113" indent="-341313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-344488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712913" indent="-341313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6088" indent="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None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buNone/>
                    </a:pPr>
                    <a:r>
                      <a:rPr lang="en-US" sz="1600" dirty="0">
                        <a:solidFill>
                          <a:srgbClr val="C0000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99" name="Content Placeholder 5">
                    <a:extLst>
                      <a:ext uri="{FF2B5EF4-FFF2-40B4-BE49-F238E27FC236}">
                        <a16:creationId xmlns:a16="http://schemas.microsoft.com/office/drawing/2014/main" id="{3E67E0F5-0932-41AF-A12E-9DE56516332A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529028" y="3413506"/>
                    <a:ext cx="412511" cy="381200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342900" indent="-342900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•"/>
                      <a:def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90563" indent="-344488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27113" indent="-341313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-344488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712913" indent="-341313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6088" indent="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None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buNone/>
                    </a:pPr>
                    <a:r>
                      <a:rPr lang="en-US" sz="1600" dirty="0"/>
                      <a:t>1</a:t>
                    </a:r>
                  </a:p>
                </p:txBody>
              </p:sp>
              <p:sp>
                <p:nvSpPr>
                  <p:cNvPr id="101" name="Content Placeholder 5">
                    <a:extLst>
                      <a:ext uri="{FF2B5EF4-FFF2-40B4-BE49-F238E27FC236}">
                        <a16:creationId xmlns:a16="http://schemas.microsoft.com/office/drawing/2014/main" id="{816F470B-63EE-46F5-B9A0-710164399162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4597130" y="3417712"/>
                    <a:ext cx="412511" cy="381200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342900" indent="-342900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•"/>
                      <a:def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90563" indent="-344488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27113" indent="-341313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-344488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712913" indent="-341313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6088" indent="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None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buNone/>
                    </a:pPr>
                    <a:r>
                      <a:rPr lang="en-US" sz="1600" dirty="0"/>
                      <a:t>1</a:t>
                    </a:r>
                  </a:p>
                </p:txBody>
              </p:sp>
            </p:grpSp>
          </p:grp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97BFC31C-3CE0-4F38-A1A1-00344BE345FD}"/>
                  </a:ext>
                </a:extLst>
              </p:cNvPr>
              <p:cNvGrpSpPr/>
              <p:nvPr/>
            </p:nvGrpSpPr>
            <p:grpSpPr>
              <a:xfrm>
                <a:off x="461909" y="4231730"/>
                <a:ext cx="4543647" cy="385905"/>
                <a:chOff x="461909" y="3838168"/>
                <a:chExt cx="4543647" cy="385905"/>
              </a:xfrm>
            </p:grpSpPr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67126ADB-B92B-496F-814A-7BBC6AFCDAFB}"/>
                    </a:ext>
                  </a:extLst>
                </p:cNvPr>
                <p:cNvSpPr txBox="1"/>
                <p:nvPr/>
              </p:nvSpPr>
              <p:spPr>
                <a:xfrm>
                  <a:off x="461909" y="3901107"/>
                  <a:ext cx="15696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Representation of </a:t>
                  </a:r>
                  <a:r>
                    <a:rPr lang="en-US" sz="1100" b="1" dirty="0"/>
                    <a:t>MAX</a:t>
                  </a:r>
                  <a:r>
                    <a:rPr lang="en-US" sz="1100" dirty="0"/>
                    <a:t>:</a:t>
                  </a:r>
                </a:p>
              </p:txBody>
            </p: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B3C8FD56-3B99-4CC7-ABB6-E5C762149178}"/>
                    </a:ext>
                  </a:extLst>
                </p:cNvPr>
                <p:cNvGrpSpPr/>
                <p:nvPr/>
              </p:nvGrpSpPr>
              <p:grpSpPr>
                <a:xfrm>
                  <a:off x="2112433" y="3838168"/>
                  <a:ext cx="2893123" cy="385905"/>
                  <a:chOff x="2116518" y="4262115"/>
                  <a:chExt cx="2893123" cy="385905"/>
                </a:xfrm>
              </p:grpSpPr>
              <p:sp>
                <p:nvSpPr>
                  <p:cNvPr id="107" name="Content Placeholder 5">
                    <a:extLst>
                      <a:ext uri="{FF2B5EF4-FFF2-40B4-BE49-F238E27FC236}">
                        <a16:creationId xmlns:a16="http://schemas.microsoft.com/office/drawing/2014/main" id="{6EBB8B24-4C69-4114-BE2B-B39DE529084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4185119" y="4262115"/>
                    <a:ext cx="412511" cy="382637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342900" indent="-342900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•"/>
                      <a:def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90563" indent="-344488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27113" indent="-341313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-344488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712913" indent="-341313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6088" indent="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None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buNone/>
                    </a:pPr>
                    <a:r>
                      <a:rPr lang="en-US" sz="1600" dirty="0"/>
                      <a:t>1</a:t>
                    </a:r>
                  </a:p>
                </p:txBody>
              </p:sp>
              <p:sp>
                <p:nvSpPr>
                  <p:cNvPr id="108" name="Content Placeholder 5">
                    <a:extLst>
                      <a:ext uri="{FF2B5EF4-FFF2-40B4-BE49-F238E27FC236}">
                        <a16:creationId xmlns:a16="http://schemas.microsoft.com/office/drawing/2014/main" id="{899D1B64-8624-4056-8DDF-872DFEF69E5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941540" y="4264456"/>
                    <a:ext cx="1251468" cy="380999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342900" indent="-342900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•"/>
                      <a:def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90563" indent="-344488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27113" indent="-341313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-344488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712913" indent="-341313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6088" indent="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None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buNone/>
                    </a:pPr>
                    <a:r>
                      <a:rPr lang="en-US" sz="1800" dirty="0"/>
                      <a:t>…</a:t>
                    </a:r>
                    <a:endParaRPr lang="en-US" sz="1400" dirty="0"/>
                  </a:p>
                </p:txBody>
              </p:sp>
              <p:sp>
                <p:nvSpPr>
                  <p:cNvPr id="109" name="Content Placeholder 5">
                    <a:extLst>
                      <a:ext uri="{FF2B5EF4-FFF2-40B4-BE49-F238E27FC236}">
                        <a16:creationId xmlns:a16="http://schemas.microsoft.com/office/drawing/2014/main" id="{32BE74B6-B6EA-4E21-BBB2-7F0FC8A037AE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116518" y="4262614"/>
                    <a:ext cx="412511" cy="381200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342900" indent="-342900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•"/>
                      <a:def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90563" indent="-344488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27113" indent="-341313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-344488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712913" indent="-341313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6088" indent="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None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buNone/>
                    </a:pPr>
                    <a:r>
                      <a:rPr lang="en-US" sz="1600" dirty="0">
                        <a:solidFill>
                          <a:srgbClr val="C0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110" name="Content Placeholder 5">
                    <a:extLst>
                      <a:ext uri="{FF2B5EF4-FFF2-40B4-BE49-F238E27FC236}">
                        <a16:creationId xmlns:a16="http://schemas.microsoft.com/office/drawing/2014/main" id="{F9921D1E-3E51-43DE-A42F-F93DF717415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529028" y="4262614"/>
                    <a:ext cx="412511" cy="381200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342900" indent="-342900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•"/>
                      <a:def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90563" indent="-344488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27113" indent="-341313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-344488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712913" indent="-341313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6088" indent="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None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buNone/>
                    </a:pPr>
                    <a:r>
                      <a:rPr lang="en-US" sz="1600" dirty="0"/>
                      <a:t>1</a:t>
                    </a:r>
                  </a:p>
                </p:txBody>
              </p:sp>
              <p:sp>
                <p:nvSpPr>
                  <p:cNvPr id="112" name="Content Placeholder 5">
                    <a:extLst>
                      <a:ext uri="{FF2B5EF4-FFF2-40B4-BE49-F238E27FC236}">
                        <a16:creationId xmlns:a16="http://schemas.microsoft.com/office/drawing/2014/main" id="{2C7ACB7C-A526-4C3F-BE08-73CC1BFEE8FA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4597130" y="4266820"/>
                    <a:ext cx="412511" cy="381200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342900" indent="-342900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•"/>
                      <a:def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90563" indent="-344488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27113" indent="-341313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-344488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712913" indent="-341313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6088" indent="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None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buNone/>
                    </a:pPr>
                    <a:r>
                      <a:rPr lang="en-US" sz="1600" dirty="0"/>
                      <a:t>1</a:t>
                    </a:r>
                  </a:p>
                </p:txBody>
              </p:sp>
            </p:grp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005CBFF0-B089-40CC-874F-48AB9AB98844}"/>
                  </a:ext>
                </a:extLst>
              </p:cNvPr>
              <p:cNvGrpSpPr/>
              <p:nvPr/>
            </p:nvGrpSpPr>
            <p:grpSpPr>
              <a:xfrm>
                <a:off x="454396" y="4757817"/>
                <a:ext cx="4547841" cy="385905"/>
                <a:chOff x="461909" y="4406032"/>
                <a:chExt cx="4547841" cy="385905"/>
              </a:xfrm>
            </p:grpSpPr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839AA386-4ADD-4DC3-BDAB-EB0FD01BF78A}"/>
                    </a:ext>
                  </a:extLst>
                </p:cNvPr>
                <p:cNvSpPr txBox="1"/>
                <p:nvPr/>
              </p:nvSpPr>
              <p:spPr>
                <a:xfrm>
                  <a:off x="461909" y="4480741"/>
                  <a:ext cx="16129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Representation of </a:t>
                  </a:r>
                  <a:r>
                    <a:rPr lang="en-US" sz="1100" b="1" dirty="0"/>
                    <a:t>-MAX</a:t>
                  </a:r>
                  <a:r>
                    <a:rPr lang="en-US" sz="1100" dirty="0"/>
                    <a:t>:</a:t>
                  </a:r>
                </a:p>
              </p:txBody>
            </p: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FD576125-788E-408B-886C-F03B9A937F98}"/>
                    </a:ext>
                  </a:extLst>
                </p:cNvPr>
                <p:cNvGrpSpPr/>
                <p:nvPr/>
              </p:nvGrpSpPr>
              <p:grpSpPr>
                <a:xfrm>
                  <a:off x="2116627" y="4406032"/>
                  <a:ext cx="2893123" cy="385905"/>
                  <a:chOff x="2134262" y="4950486"/>
                  <a:chExt cx="2893123" cy="385905"/>
                </a:xfrm>
              </p:grpSpPr>
              <p:sp>
                <p:nvSpPr>
                  <p:cNvPr id="117" name="Content Placeholder 5">
                    <a:extLst>
                      <a:ext uri="{FF2B5EF4-FFF2-40B4-BE49-F238E27FC236}">
                        <a16:creationId xmlns:a16="http://schemas.microsoft.com/office/drawing/2014/main" id="{52833419-D029-43E0-825C-E2525E4ACBFD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4202863" y="4950486"/>
                    <a:ext cx="412511" cy="382637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342900" indent="-342900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•"/>
                      <a:def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90563" indent="-344488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27113" indent="-341313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-344488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712913" indent="-341313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6088" indent="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None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buNone/>
                    </a:pPr>
                    <a:r>
                      <a:rPr lang="en-US" sz="1600" dirty="0"/>
                      <a:t>0</a:t>
                    </a:r>
                  </a:p>
                </p:txBody>
              </p:sp>
              <p:sp>
                <p:nvSpPr>
                  <p:cNvPr id="118" name="Content Placeholder 5">
                    <a:extLst>
                      <a:ext uri="{FF2B5EF4-FFF2-40B4-BE49-F238E27FC236}">
                        <a16:creationId xmlns:a16="http://schemas.microsoft.com/office/drawing/2014/main" id="{B0E135DB-16C9-45EE-B7DF-1FF7696416D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959284" y="4952827"/>
                    <a:ext cx="1251468" cy="380999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342900" indent="-342900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•"/>
                      <a:def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90563" indent="-344488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27113" indent="-341313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-344488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712913" indent="-341313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6088" indent="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None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buNone/>
                    </a:pPr>
                    <a:r>
                      <a:rPr lang="en-US" sz="1800" dirty="0"/>
                      <a:t>…</a:t>
                    </a:r>
                    <a:endParaRPr lang="en-US" sz="1400" dirty="0"/>
                  </a:p>
                </p:txBody>
              </p:sp>
              <p:sp>
                <p:nvSpPr>
                  <p:cNvPr id="119" name="Content Placeholder 5">
                    <a:extLst>
                      <a:ext uri="{FF2B5EF4-FFF2-40B4-BE49-F238E27FC236}">
                        <a16:creationId xmlns:a16="http://schemas.microsoft.com/office/drawing/2014/main" id="{FEF1333C-BB1F-4078-8547-02370033CA4E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134262" y="4950985"/>
                    <a:ext cx="412511" cy="381200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342900" indent="-342900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•"/>
                      <a:def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90563" indent="-344488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27113" indent="-341313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-344488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712913" indent="-341313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6088" indent="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None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buNone/>
                    </a:pPr>
                    <a:r>
                      <a:rPr lang="en-US" sz="1600" dirty="0">
                        <a:solidFill>
                          <a:srgbClr val="C0000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20" name="Content Placeholder 5">
                    <a:extLst>
                      <a:ext uri="{FF2B5EF4-FFF2-40B4-BE49-F238E27FC236}">
                        <a16:creationId xmlns:a16="http://schemas.microsoft.com/office/drawing/2014/main" id="{774AF1C9-A8E5-4E3F-AB78-7AB6AA54301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546772" y="4950985"/>
                    <a:ext cx="412511" cy="381200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342900" indent="-342900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•"/>
                      <a:def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90563" indent="-344488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27113" indent="-341313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-344488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712913" indent="-341313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6088" indent="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None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buNone/>
                    </a:pPr>
                    <a:r>
                      <a:rPr lang="en-US" sz="1600" dirty="0"/>
                      <a:t>0</a:t>
                    </a:r>
                  </a:p>
                </p:txBody>
              </p:sp>
              <p:sp>
                <p:nvSpPr>
                  <p:cNvPr id="122" name="Content Placeholder 5">
                    <a:extLst>
                      <a:ext uri="{FF2B5EF4-FFF2-40B4-BE49-F238E27FC236}">
                        <a16:creationId xmlns:a16="http://schemas.microsoft.com/office/drawing/2014/main" id="{FB4CC413-2ACC-4C38-AC42-DDD74C0B7CC6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4614874" y="4955191"/>
                    <a:ext cx="412511" cy="381200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342900" indent="-342900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•"/>
                      <a:def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90563" indent="-344488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27113" indent="-341313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-344488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712913" indent="-341313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6088" indent="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None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buNone/>
                    </a:pPr>
                    <a:r>
                      <a:rPr lang="en-US" sz="1600" dirty="0"/>
                      <a:t>1</a:t>
                    </a:r>
                  </a:p>
                </p:txBody>
              </p:sp>
            </p:grp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C0822E9E-00BF-4637-A539-3C62CF37065F}"/>
                  </a:ext>
                </a:extLst>
              </p:cNvPr>
              <p:cNvGrpSpPr/>
              <p:nvPr/>
            </p:nvGrpSpPr>
            <p:grpSpPr>
              <a:xfrm>
                <a:off x="464900" y="5288100"/>
                <a:ext cx="4540766" cy="385905"/>
                <a:chOff x="461909" y="4983255"/>
                <a:chExt cx="4540766" cy="385905"/>
              </a:xfrm>
            </p:grpSpPr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2B45F27E-ACCF-4D19-8402-9CAE613DCA67}"/>
                    </a:ext>
                  </a:extLst>
                </p:cNvPr>
                <p:cNvSpPr txBox="1"/>
                <p:nvPr/>
              </p:nvSpPr>
              <p:spPr>
                <a:xfrm>
                  <a:off x="461909" y="5027262"/>
                  <a:ext cx="15376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Representation of </a:t>
                  </a:r>
                  <a:r>
                    <a:rPr lang="en-US" sz="1100" b="1" dirty="0"/>
                    <a:t>MIN</a:t>
                  </a:r>
                  <a:r>
                    <a:rPr lang="en-US" sz="1100" dirty="0"/>
                    <a:t>:</a:t>
                  </a:r>
                </a:p>
              </p:txBody>
            </p: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7DCBD715-022C-4BA3-89F4-A350E212E0E3}"/>
                    </a:ext>
                  </a:extLst>
                </p:cNvPr>
                <p:cNvGrpSpPr/>
                <p:nvPr/>
              </p:nvGrpSpPr>
              <p:grpSpPr>
                <a:xfrm>
                  <a:off x="2109552" y="4983255"/>
                  <a:ext cx="2893123" cy="385905"/>
                  <a:chOff x="2134262" y="5698880"/>
                  <a:chExt cx="2893123" cy="385905"/>
                </a:xfrm>
              </p:grpSpPr>
              <p:sp>
                <p:nvSpPr>
                  <p:cNvPr id="127" name="Content Placeholder 5">
                    <a:extLst>
                      <a:ext uri="{FF2B5EF4-FFF2-40B4-BE49-F238E27FC236}">
                        <a16:creationId xmlns:a16="http://schemas.microsoft.com/office/drawing/2014/main" id="{8AC516C7-147A-4E38-9F3F-5C2A06AFDD91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4202863" y="5698880"/>
                    <a:ext cx="412511" cy="382637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342900" indent="-342900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•"/>
                      <a:def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90563" indent="-344488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27113" indent="-341313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-344488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712913" indent="-341313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6088" indent="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None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buNone/>
                    </a:pPr>
                    <a:r>
                      <a:rPr lang="en-US" sz="1600" dirty="0"/>
                      <a:t>0</a:t>
                    </a:r>
                  </a:p>
                </p:txBody>
              </p:sp>
              <p:sp>
                <p:nvSpPr>
                  <p:cNvPr id="128" name="Content Placeholder 5">
                    <a:extLst>
                      <a:ext uri="{FF2B5EF4-FFF2-40B4-BE49-F238E27FC236}">
                        <a16:creationId xmlns:a16="http://schemas.microsoft.com/office/drawing/2014/main" id="{A7942857-3819-436E-88C6-C3DC5529C36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959284" y="5701221"/>
                    <a:ext cx="1251468" cy="380999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342900" indent="-342900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•"/>
                      <a:def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90563" indent="-344488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27113" indent="-341313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-344488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712913" indent="-341313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6088" indent="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None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buNone/>
                    </a:pPr>
                    <a:r>
                      <a:rPr lang="en-US" sz="1800" dirty="0"/>
                      <a:t>…</a:t>
                    </a:r>
                    <a:endParaRPr lang="en-US" sz="1400" dirty="0"/>
                  </a:p>
                </p:txBody>
              </p:sp>
              <p:sp>
                <p:nvSpPr>
                  <p:cNvPr id="129" name="Content Placeholder 5">
                    <a:extLst>
                      <a:ext uri="{FF2B5EF4-FFF2-40B4-BE49-F238E27FC236}">
                        <a16:creationId xmlns:a16="http://schemas.microsoft.com/office/drawing/2014/main" id="{0F7C22B1-2E54-4AA6-8046-F5E0D3D0F50C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134262" y="5699379"/>
                    <a:ext cx="412511" cy="381200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342900" indent="-342900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•"/>
                      <a:def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90563" indent="-344488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27113" indent="-341313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-344488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712913" indent="-341313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6088" indent="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None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buNone/>
                    </a:pPr>
                    <a:r>
                      <a:rPr lang="en-US" sz="1600" dirty="0">
                        <a:solidFill>
                          <a:srgbClr val="C0000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30" name="Content Placeholder 5">
                    <a:extLst>
                      <a:ext uri="{FF2B5EF4-FFF2-40B4-BE49-F238E27FC236}">
                        <a16:creationId xmlns:a16="http://schemas.microsoft.com/office/drawing/2014/main" id="{6071E1E9-0456-4865-959C-4BFC8ABCAC5D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546772" y="5699379"/>
                    <a:ext cx="412511" cy="381200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342900" indent="-342900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•"/>
                      <a:def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90563" indent="-344488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27113" indent="-341313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-344488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712913" indent="-341313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6088" indent="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None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buNone/>
                    </a:pPr>
                    <a:r>
                      <a:rPr lang="en-US" sz="1600" dirty="0"/>
                      <a:t>0</a:t>
                    </a:r>
                  </a:p>
                </p:txBody>
              </p:sp>
              <p:sp>
                <p:nvSpPr>
                  <p:cNvPr id="132" name="Content Placeholder 5">
                    <a:extLst>
                      <a:ext uri="{FF2B5EF4-FFF2-40B4-BE49-F238E27FC236}">
                        <a16:creationId xmlns:a16="http://schemas.microsoft.com/office/drawing/2014/main" id="{628D1C9A-42D6-49A7-9B20-FF6D912D760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4614874" y="5703585"/>
                    <a:ext cx="412511" cy="381200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342900" indent="-342900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•"/>
                      <a:def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90563" indent="-344488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27113" indent="-341313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-344488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712913" indent="-341313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6088" indent="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None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buNone/>
                    </a:pPr>
                    <a:r>
                      <a:rPr lang="en-US" sz="1600" dirty="0"/>
                      <a:t>0</a:t>
                    </a: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50523AF9-CDD3-4B50-9B2A-FB76BDD1F1C8}"/>
                  </a:ext>
                </a:extLst>
              </p:cNvPr>
              <p:cNvGrpSpPr/>
              <p:nvPr/>
            </p:nvGrpSpPr>
            <p:grpSpPr>
              <a:xfrm>
                <a:off x="451017" y="2650619"/>
                <a:ext cx="4558624" cy="385905"/>
                <a:chOff x="451017" y="2708315"/>
                <a:chExt cx="4558624" cy="385905"/>
              </a:xfrm>
            </p:grpSpPr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FF73FF11-93CE-4FE6-88EE-A6018D554971}"/>
                    </a:ext>
                  </a:extLst>
                </p:cNvPr>
                <p:cNvSpPr txBox="1"/>
                <p:nvPr/>
              </p:nvSpPr>
              <p:spPr>
                <a:xfrm>
                  <a:off x="451017" y="2768062"/>
                  <a:ext cx="135646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Representation of </a:t>
                  </a:r>
                  <a:r>
                    <a:rPr lang="en-US" sz="1100" b="1" dirty="0"/>
                    <a:t>0</a:t>
                  </a:r>
                  <a:r>
                    <a:rPr lang="en-US" sz="1100" dirty="0"/>
                    <a:t>:</a:t>
                  </a:r>
                </a:p>
              </p:txBody>
            </p: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2D6A93C9-39A2-4A09-8B62-113C4F0939C1}"/>
                    </a:ext>
                  </a:extLst>
                </p:cNvPr>
                <p:cNvGrpSpPr/>
                <p:nvPr/>
              </p:nvGrpSpPr>
              <p:grpSpPr>
                <a:xfrm>
                  <a:off x="2116518" y="2708315"/>
                  <a:ext cx="2893123" cy="385905"/>
                  <a:chOff x="2116518" y="2708315"/>
                  <a:chExt cx="2893123" cy="385905"/>
                </a:xfrm>
              </p:grpSpPr>
              <p:sp>
                <p:nvSpPr>
                  <p:cNvPr id="151" name="Content Placeholder 5">
                    <a:extLst>
                      <a:ext uri="{FF2B5EF4-FFF2-40B4-BE49-F238E27FC236}">
                        <a16:creationId xmlns:a16="http://schemas.microsoft.com/office/drawing/2014/main" id="{9E0D03BB-7DAE-40F4-A30A-B6F49B7A9AB7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4185119" y="2708315"/>
                    <a:ext cx="412511" cy="382637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342900" indent="-342900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•"/>
                      <a:def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90563" indent="-344488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27113" indent="-341313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-344488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712913" indent="-341313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6088" indent="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None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buNone/>
                    </a:pPr>
                    <a:r>
                      <a:rPr lang="en-US" sz="1600" dirty="0"/>
                      <a:t>0</a:t>
                    </a:r>
                  </a:p>
                </p:txBody>
              </p:sp>
              <p:sp>
                <p:nvSpPr>
                  <p:cNvPr id="152" name="Content Placeholder 5">
                    <a:extLst>
                      <a:ext uri="{FF2B5EF4-FFF2-40B4-BE49-F238E27FC236}">
                        <a16:creationId xmlns:a16="http://schemas.microsoft.com/office/drawing/2014/main" id="{73563C8E-6AD9-4947-A0E1-76524270EFED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941540" y="2710656"/>
                    <a:ext cx="1251468" cy="380999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342900" indent="-342900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•"/>
                      <a:def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90563" indent="-344488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27113" indent="-341313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-344488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712913" indent="-341313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6088" indent="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None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buNone/>
                    </a:pPr>
                    <a:r>
                      <a:rPr lang="en-US" sz="1800" dirty="0"/>
                      <a:t>…</a:t>
                    </a:r>
                    <a:endParaRPr lang="en-US" sz="1400" dirty="0"/>
                  </a:p>
                </p:txBody>
              </p:sp>
              <p:sp>
                <p:nvSpPr>
                  <p:cNvPr id="153" name="Content Placeholder 5">
                    <a:extLst>
                      <a:ext uri="{FF2B5EF4-FFF2-40B4-BE49-F238E27FC236}">
                        <a16:creationId xmlns:a16="http://schemas.microsoft.com/office/drawing/2014/main" id="{5ABF3C63-6203-457D-9465-5C97E5305B1A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116518" y="2708814"/>
                    <a:ext cx="412511" cy="381200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342900" indent="-342900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•"/>
                      <a:def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90563" indent="-344488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27113" indent="-341313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-344488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712913" indent="-341313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6088" indent="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None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buNone/>
                    </a:pPr>
                    <a:r>
                      <a:rPr lang="en-US" sz="1600" dirty="0">
                        <a:solidFill>
                          <a:srgbClr val="C0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154" name="Content Placeholder 5">
                    <a:extLst>
                      <a:ext uri="{FF2B5EF4-FFF2-40B4-BE49-F238E27FC236}">
                        <a16:creationId xmlns:a16="http://schemas.microsoft.com/office/drawing/2014/main" id="{E2C931DE-C244-4E1E-BEC9-5E3BE369ED83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529028" y="2708814"/>
                    <a:ext cx="412511" cy="381200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342900" indent="-342900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•"/>
                      <a:def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90563" indent="-344488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27113" indent="-341313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-344488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712913" indent="-341313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6088" indent="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None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buNone/>
                    </a:pPr>
                    <a:r>
                      <a:rPr lang="en-US" sz="1600" dirty="0"/>
                      <a:t>0</a:t>
                    </a:r>
                  </a:p>
                </p:txBody>
              </p:sp>
              <p:sp>
                <p:nvSpPr>
                  <p:cNvPr id="155" name="Content Placeholder 5">
                    <a:extLst>
                      <a:ext uri="{FF2B5EF4-FFF2-40B4-BE49-F238E27FC236}">
                        <a16:creationId xmlns:a16="http://schemas.microsoft.com/office/drawing/2014/main" id="{15422A26-21EC-47F0-9C1C-294ACD06A3CC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4597130" y="2713020"/>
                    <a:ext cx="412511" cy="381200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342900" indent="-342900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•"/>
                      <a:def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90563" indent="-344488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27113" indent="-341313" algn="l" defTabSz="914400" rtl="0" eaLnBrk="1" latinLnBrk="0" hangingPunct="1">
                      <a:spcBef>
                        <a:spcPts val="600"/>
                      </a:spcBef>
                      <a:buFont typeface="Arial" pitchFamily="34" charset="0"/>
                      <a:buChar char="–"/>
                      <a:def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-344488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712913" indent="-341313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–"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6088" indent="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None/>
                      <a:def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buNone/>
                    </a:pPr>
                    <a:r>
                      <a:rPr lang="en-US" sz="1600" dirty="0"/>
                      <a:t>0</a:t>
                    </a:r>
                  </a:p>
                </p:txBody>
              </p:sp>
            </p:grpSp>
          </p:grpSp>
        </p:grp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C64A74EE-BFB8-4488-A495-BD392769C7DE}"/>
              </a:ext>
            </a:extLst>
          </p:cNvPr>
          <p:cNvSpPr txBox="1"/>
          <p:nvPr/>
        </p:nvSpPr>
        <p:spPr>
          <a:xfrm>
            <a:off x="7155484" y="1944913"/>
            <a:ext cx="2892517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Sign Conversion</a:t>
            </a:r>
          </a:p>
          <a:p>
            <a:r>
              <a:rPr lang="en-US" sz="2000" dirty="0"/>
              <a:t>-</a:t>
            </a:r>
            <a:r>
              <a:rPr lang="en-US" sz="2000" dirty="0" err="1"/>
              <a:t>Num</a:t>
            </a:r>
            <a:r>
              <a:rPr lang="en-US" sz="2000" dirty="0"/>
              <a:t> = NOT(</a:t>
            </a:r>
            <a:r>
              <a:rPr lang="en-US" sz="2000" dirty="0" err="1"/>
              <a:t>Num</a:t>
            </a:r>
            <a:r>
              <a:rPr lang="en-US" sz="2000" dirty="0"/>
              <a:t>) + 1</a:t>
            </a:r>
            <a:endParaRPr lang="en-US" sz="1500" dirty="0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FECA2AC-1B87-4260-9C31-583106CCFC60}"/>
              </a:ext>
            </a:extLst>
          </p:cNvPr>
          <p:cNvGrpSpPr/>
          <p:nvPr/>
        </p:nvGrpSpPr>
        <p:grpSpPr>
          <a:xfrm>
            <a:off x="6759892" y="3009759"/>
            <a:ext cx="3657784" cy="2008671"/>
            <a:chOff x="5235891" y="3009760"/>
            <a:chExt cx="3657784" cy="2008674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CBEA38E-2AB6-49C9-84E6-3E2BA25D0DBC}"/>
                </a:ext>
              </a:extLst>
            </p:cNvPr>
            <p:cNvCxnSpPr>
              <a:cxnSpLocks/>
            </p:cNvCxnSpPr>
            <p:nvPr/>
          </p:nvCxnSpPr>
          <p:spPr>
            <a:xfrm>
              <a:off x="5616098" y="4164534"/>
              <a:ext cx="2904011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790857-0C35-442C-A969-57C2485A7295}"/>
                </a:ext>
              </a:extLst>
            </p:cNvPr>
            <p:cNvSpPr txBox="1"/>
            <p:nvPr/>
          </p:nvSpPr>
          <p:spPr>
            <a:xfrm rot="5400000">
              <a:off x="6923811" y="4106725"/>
              <a:ext cx="304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=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DE80566-F655-4791-9B72-256FE8E33D18}"/>
                </a:ext>
              </a:extLst>
            </p:cNvPr>
            <p:cNvCxnSpPr>
              <a:cxnSpLocks/>
              <a:stCxn id="177" idx="2"/>
              <a:endCxn id="184" idx="0"/>
            </p:cNvCxnSpPr>
            <p:nvPr/>
          </p:nvCxnSpPr>
          <p:spPr>
            <a:xfrm>
              <a:off x="5834388" y="3391459"/>
              <a:ext cx="0" cy="2507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6F29B7E-5D68-4AD5-A1A9-1EBCDF957572}"/>
                </a:ext>
              </a:extLst>
            </p:cNvPr>
            <p:cNvCxnSpPr>
              <a:cxnSpLocks/>
              <a:stCxn id="178" idx="2"/>
              <a:endCxn id="185" idx="0"/>
            </p:cNvCxnSpPr>
            <p:nvPr/>
          </p:nvCxnSpPr>
          <p:spPr>
            <a:xfrm>
              <a:off x="6246898" y="3391459"/>
              <a:ext cx="0" cy="2507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E789CD4-E84B-49EF-8521-712197139679}"/>
                </a:ext>
              </a:extLst>
            </p:cNvPr>
            <p:cNvCxnSpPr>
              <a:cxnSpLocks/>
              <a:stCxn id="175" idx="2"/>
              <a:endCxn id="182" idx="0"/>
            </p:cNvCxnSpPr>
            <p:nvPr/>
          </p:nvCxnSpPr>
          <p:spPr>
            <a:xfrm>
              <a:off x="7902989" y="3392397"/>
              <a:ext cx="0" cy="2493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F956A3C7-0876-4A28-9072-870FFF14E4AD}"/>
                </a:ext>
              </a:extLst>
            </p:cNvPr>
            <p:cNvGrpSpPr/>
            <p:nvPr/>
          </p:nvGrpSpPr>
          <p:grpSpPr>
            <a:xfrm>
              <a:off x="5626986" y="4375125"/>
              <a:ext cx="2893123" cy="643309"/>
              <a:chOff x="5919886" y="2564743"/>
              <a:chExt cx="2893123" cy="643309"/>
            </a:xfrm>
          </p:grpSpPr>
          <p:sp>
            <p:nvSpPr>
              <p:cNvPr id="163" name="Content Placeholder 5">
                <a:extLst>
                  <a:ext uri="{FF2B5EF4-FFF2-40B4-BE49-F238E27FC236}">
                    <a16:creationId xmlns:a16="http://schemas.microsoft.com/office/drawing/2014/main" id="{FF536BF8-8C7F-4ECB-901B-303AB6D087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88487" y="2564743"/>
                <a:ext cx="412511" cy="382637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y</a:t>
                </a:r>
              </a:p>
            </p:txBody>
          </p:sp>
          <p:sp>
            <p:nvSpPr>
              <p:cNvPr id="164" name="Content Placeholder 5">
                <a:extLst>
                  <a:ext uri="{FF2B5EF4-FFF2-40B4-BE49-F238E27FC236}">
                    <a16:creationId xmlns:a16="http://schemas.microsoft.com/office/drawing/2014/main" id="{8FCED132-C245-4C42-9B48-E8F96CFAA4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44908" y="2567084"/>
                <a:ext cx="1251468" cy="380999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/>
                  <a:t>…</a:t>
                </a:r>
                <a:endParaRPr lang="en-US" sz="1400" dirty="0"/>
              </a:p>
            </p:txBody>
          </p:sp>
          <p:sp>
            <p:nvSpPr>
              <p:cNvPr id="165" name="Content Placeholder 5">
                <a:extLst>
                  <a:ext uri="{FF2B5EF4-FFF2-40B4-BE49-F238E27FC236}">
                    <a16:creationId xmlns:a16="http://schemas.microsoft.com/office/drawing/2014/main" id="{FC11007A-F6EE-4C81-8365-CA2F252ADA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19886" y="2565242"/>
                <a:ext cx="412511" cy="381200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>
                    <a:solidFill>
                      <a:srgbClr val="C00000"/>
                    </a:solidFill>
                  </a:rPr>
                  <a:t>!s</a:t>
                </a:r>
              </a:p>
            </p:txBody>
          </p:sp>
          <p:sp>
            <p:nvSpPr>
              <p:cNvPr id="166" name="Content Placeholder 5">
                <a:extLst>
                  <a:ext uri="{FF2B5EF4-FFF2-40B4-BE49-F238E27FC236}">
                    <a16:creationId xmlns:a16="http://schemas.microsoft.com/office/drawing/2014/main" id="{B85D6450-ED43-47F4-99ED-4CB9B635B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32396" y="2565242"/>
                <a:ext cx="412511" cy="381200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y</a:t>
                </a:r>
              </a:p>
            </p:txBody>
          </p:sp>
          <p:sp>
            <p:nvSpPr>
              <p:cNvPr id="167" name="Content Placeholder 5">
                <a:extLst>
                  <a:ext uri="{FF2B5EF4-FFF2-40B4-BE49-F238E27FC236}">
                    <a16:creationId xmlns:a16="http://schemas.microsoft.com/office/drawing/2014/main" id="{F041D29B-3EF8-4F3E-9303-10A55AA471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00498" y="2569448"/>
                <a:ext cx="412511" cy="381200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y</a:t>
                </a: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50DD2D3-894E-4699-8D95-F43092F92939}"/>
                  </a:ext>
                </a:extLst>
              </p:cNvPr>
              <p:cNvSpPr txBox="1"/>
              <p:nvPr/>
            </p:nvSpPr>
            <p:spPr>
              <a:xfrm>
                <a:off x="8475396" y="293747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0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6449922C-1AC5-49B7-BCCA-7C814C4C9B79}"/>
                  </a:ext>
                </a:extLst>
              </p:cNvPr>
              <p:cNvSpPr txBox="1"/>
              <p:nvPr/>
            </p:nvSpPr>
            <p:spPr>
              <a:xfrm>
                <a:off x="8063136" y="2946442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1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0EB47A92-A618-4741-ABE9-BDCCF7D9BE11}"/>
                  </a:ext>
                </a:extLst>
              </p:cNvPr>
              <p:cNvSpPr txBox="1"/>
              <p:nvPr/>
            </p:nvSpPr>
            <p:spPr>
              <a:xfrm>
                <a:off x="6340519" y="2932637"/>
                <a:ext cx="3754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n-1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F7008170-70E8-4198-967C-6D0E0F9C306B}"/>
                  </a:ext>
                </a:extLst>
              </p:cNvPr>
              <p:cNvSpPr txBox="1"/>
              <p:nvPr/>
            </p:nvSpPr>
            <p:spPr>
              <a:xfrm>
                <a:off x="5994409" y="2937028"/>
                <a:ext cx="2600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n</a:t>
                </a:r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D272D998-F505-4E4D-B740-B97170A581D4}"/>
                </a:ext>
              </a:extLst>
            </p:cNvPr>
            <p:cNvGrpSpPr/>
            <p:nvPr/>
          </p:nvGrpSpPr>
          <p:grpSpPr>
            <a:xfrm>
              <a:off x="5628132" y="3009760"/>
              <a:ext cx="2893123" cy="385905"/>
              <a:chOff x="5915285" y="2355640"/>
              <a:chExt cx="2893123" cy="385905"/>
            </a:xfrm>
          </p:grpSpPr>
          <p:sp>
            <p:nvSpPr>
              <p:cNvPr id="175" name="Content Placeholder 5">
                <a:extLst>
                  <a:ext uri="{FF2B5EF4-FFF2-40B4-BE49-F238E27FC236}">
                    <a16:creationId xmlns:a16="http://schemas.microsoft.com/office/drawing/2014/main" id="{0923DF5A-7DED-474F-B4E3-DBAD463F66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83886" y="2355640"/>
                <a:ext cx="412511" cy="382637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x</a:t>
                </a:r>
              </a:p>
            </p:txBody>
          </p:sp>
          <p:sp>
            <p:nvSpPr>
              <p:cNvPr id="176" name="Content Placeholder 5">
                <a:extLst>
                  <a:ext uri="{FF2B5EF4-FFF2-40B4-BE49-F238E27FC236}">
                    <a16:creationId xmlns:a16="http://schemas.microsoft.com/office/drawing/2014/main" id="{55A1C4C1-EE2D-486C-A312-05AB369D5F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40307" y="2357981"/>
                <a:ext cx="1251468" cy="380999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/>
                  <a:t>…</a:t>
                </a:r>
                <a:endParaRPr lang="en-US" sz="1400" dirty="0"/>
              </a:p>
            </p:txBody>
          </p:sp>
          <p:sp>
            <p:nvSpPr>
              <p:cNvPr id="177" name="Content Placeholder 5">
                <a:extLst>
                  <a:ext uri="{FF2B5EF4-FFF2-40B4-BE49-F238E27FC236}">
                    <a16:creationId xmlns:a16="http://schemas.microsoft.com/office/drawing/2014/main" id="{612C9041-76C7-4729-BF9F-B194F63876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15285" y="2356139"/>
                <a:ext cx="412511" cy="381200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>
                    <a:solidFill>
                      <a:srgbClr val="C00000"/>
                    </a:solidFill>
                  </a:rPr>
                  <a:t>s</a:t>
                </a:r>
              </a:p>
            </p:txBody>
          </p:sp>
          <p:sp>
            <p:nvSpPr>
              <p:cNvPr id="178" name="Content Placeholder 5">
                <a:extLst>
                  <a:ext uri="{FF2B5EF4-FFF2-40B4-BE49-F238E27FC236}">
                    <a16:creationId xmlns:a16="http://schemas.microsoft.com/office/drawing/2014/main" id="{5B811CF4-74FA-47EF-858D-9680C6B094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27795" y="2356139"/>
                <a:ext cx="412511" cy="381200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x</a:t>
                </a:r>
              </a:p>
            </p:txBody>
          </p:sp>
          <p:sp>
            <p:nvSpPr>
              <p:cNvPr id="179" name="Content Placeholder 5">
                <a:extLst>
                  <a:ext uri="{FF2B5EF4-FFF2-40B4-BE49-F238E27FC236}">
                    <a16:creationId xmlns:a16="http://schemas.microsoft.com/office/drawing/2014/main" id="{09D045AF-780F-4AD6-9B82-E79FD5B893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95897" y="2360345"/>
                <a:ext cx="412511" cy="381200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x</a:t>
                </a: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FFA7FE12-7B1C-41A9-AE0D-21B587909860}"/>
                </a:ext>
              </a:extLst>
            </p:cNvPr>
            <p:cNvGrpSpPr/>
            <p:nvPr/>
          </p:nvGrpSpPr>
          <p:grpSpPr>
            <a:xfrm>
              <a:off x="5628132" y="3641711"/>
              <a:ext cx="2893123" cy="385905"/>
              <a:chOff x="5915285" y="2355640"/>
              <a:chExt cx="2893123" cy="385905"/>
            </a:xfrm>
          </p:grpSpPr>
          <p:sp>
            <p:nvSpPr>
              <p:cNvPr id="182" name="Content Placeholder 5">
                <a:extLst>
                  <a:ext uri="{FF2B5EF4-FFF2-40B4-BE49-F238E27FC236}">
                    <a16:creationId xmlns:a16="http://schemas.microsoft.com/office/drawing/2014/main" id="{AD808F8A-A0B4-47E6-86D8-4634EE6918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83886" y="2355640"/>
                <a:ext cx="412511" cy="382637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!x</a:t>
                </a:r>
              </a:p>
            </p:txBody>
          </p:sp>
          <p:sp>
            <p:nvSpPr>
              <p:cNvPr id="183" name="Content Placeholder 5">
                <a:extLst>
                  <a:ext uri="{FF2B5EF4-FFF2-40B4-BE49-F238E27FC236}">
                    <a16:creationId xmlns:a16="http://schemas.microsoft.com/office/drawing/2014/main" id="{E47B969B-5865-41BE-AFCB-C38574AFAF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40307" y="2357981"/>
                <a:ext cx="1251468" cy="380999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/>
                  <a:t>…</a:t>
                </a:r>
                <a:endParaRPr lang="en-US" sz="1400" dirty="0"/>
              </a:p>
            </p:txBody>
          </p:sp>
          <p:sp>
            <p:nvSpPr>
              <p:cNvPr id="184" name="Content Placeholder 5">
                <a:extLst>
                  <a:ext uri="{FF2B5EF4-FFF2-40B4-BE49-F238E27FC236}">
                    <a16:creationId xmlns:a16="http://schemas.microsoft.com/office/drawing/2014/main" id="{BAFFF59E-242C-4AF1-AA88-5D92394941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15285" y="2356139"/>
                <a:ext cx="412511" cy="381200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>
                    <a:solidFill>
                      <a:srgbClr val="C00000"/>
                    </a:solidFill>
                  </a:rPr>
                  <a:t>!s</a:t>
                </a:r>
              </a:p>
            </p:txBody>
          </p:sp>
          <p:sp>
            <p:nvSpPr>
              <p:cNvPr id="185" name="Content Placeholder 5">
                <a:extLst>
                  <a:ext uri="{FF2B5EF4-FFF2-40B4-BE49-F238E27FC236}">
                    <a16:creationId xmlns:a16="http://schemas.microsoft.com/office/drawing/2014/main" id="{79A08962-74FA-4599-901A-7CFF31D077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27795" y="2356139"/>
                <a:ext cx="412511" cy="381200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!x</a:t>
                </a:r>
              </a:p>
            </p:txBody>
          </p:sp>
          <p:sp>
            <p:nvSpPr>
              <p:cNvPr id="186" name="Content Placeholder 5">
                <a:extLst>
                  <a:ext uri="{FF2B5EF4-FFF2-40B4-BE49-F238E27FC236}">
                    <a16:creationId xmlns:a16="http://schemas.microsoft.com/office/drawing/2014/main" id="{2A7EA432-CDCE-46B1-A7D3-DF9102FBA4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95897" y="2360345"/>
                <a:ext cx="412511" cy="381200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!x</a:t>
                </a:r>
              </a:p>
            </p:txBody>
          </p:sp>
        </p:grp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F19EF5DD-EF66-4306-BD1E-31889166693A}"/>
                </a:ext>
              </a:extLst>
            </p:cNvPr>
            <p:cNvCxnSpPr>
              <a:cxnSpLocks/>
              <a:stCxn id="179" idx="2"/>
              <a:endCxn id="186" idx="0"/>
            </p:cNvCxnSpPr>
            <p:nvPr/>
          </p:nvCxnSpPr>
          <p:spPr>
            <a:xfrm>
              <a:off x="8315000" y="3395665"/>
              <a:ext cx="0" cy="2507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66943D79-BCB2-47BC-A8E9-9FB8D64CD70C}"/>
                </a:ext>
              </a:extLst>
            </p:cNvPr>
            <p:cNvSpPr txBox="1"/>
            <p:nvPr/>
          </p:nvSpPr>
          <p:spPr>
            <a:xfrm>
              <a:off x="6732557" y="3390828"/>
              <a:ext cx="7729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Not(</a:t>
              </a:r>
              <a:r>
                <a:rPr lang="en-US" sz="1100" b="1" dirty="0" err="1"/>
                <a:t>Num</a:t>
              </a:r>
              <a:r>
                <a:rPr lang="en-US" sz="1100" b="1" dirty="0"/>
                <a:t>)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4F3B8CCB-CFA3-4432-BF74-28E2D57376E1}"/>
                </a:ext>
              </a:extLst>
            </p:cNvPr>
            <p:cNvSpPr txBox="1"/>
            <p:nvPr/>
          </p:nvSpPr>
          <p:spPr>
            <a:xfrm>
              <a:off x="5235891" y="4443325"/>
              <a:ext cx="3910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-N:</a:t>
              </a:r>
              <a:endParaRPr lang="en-US" sz="1100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FDA66380-B031-41E6-A263-BE11D39A4BFD}"/>
                </a:ext>
              </a:extLst>
            </p:cNvPr>
            <p:cNvSpPr txBox="1"/>
            <p:nvPr/>
          </p:nvSpPr>
          <p:spPr>
            <a:xfrm>
              <a:off x="5268091" y="3080065"/>
              <a:ext cx="3501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N:</a:t>
              </a:r>
              <a:endParaRPr lang="en-US" sz="1100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64076523-45CD-49BC-A040-A657695BD372}"/>
                </a:ext>
              </a:extLst>
            </p:cNvPr>
            <p:cNvSpPr txBox="1"/>
            <p:nvPr/>
          </p:nvSpPr>
          <p:spPr>
            <a:xfrm>
              <a:off x="8502221" y="3670387"/>
              <a:ext cx="391454" cy="33855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+1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1644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680B-CD6F-45A8-821B-05F67D40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8C0BC-5B0B-4CF8-AD05-A836B2D986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F455228-D5E4-4F97-B499-A7917AC16556}"/>
              </a:ext>
            </a:extLst>
          </p:cNvPr>
          <p:cNvSpPr txBox="1"/>
          <p:nvPr/>
        </p:nvSpPr>
        <p:spPr>
          <a:xfrm>
            <a:off x="2399371" y="2077479"/>
            <a:ext cx="892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Cast Up: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2D6175-5B74-457F-9A2A-D69FC2F714C9}"/>
              </a:ext>
            </a:extLst>
          </p:cNvPr>
          <p:cNvGrpSpPr/>
          <p:nvPr/>
        </p:nvGrpSpPr>
        <p:grpSpPr>
          <a:xfrm>
            <a:off x="3869009" y="1136951"/>
            <a:ext cx="5270874" cy="2529700"/>
            <a:chOff x="2342821" y="1210216"/>
            <a:chExt cx="5270875" cy="2529701"/>
          </a:xfrm>
        </p:grpSpPr>
        <p:sp>
          <p:nvSpPr>
            <p:cNvPr id="7" name="Content Placeholder 5">
              <a:extLst>
                <a:ext uri="{FF2B5EF4-FFF2-40B4-BE49-F238E27FC236}">
                  <a16:creationId xmlns:a16="http://schemas.microsoft.com/office/drawing/2014/main" id="{C2233F1E-7D3A-4F1D-B54C-5962581EE6CF}"/>
                </a:ext>
              </a:extLst>
            </p:cNvPr>
            <p:cNvSpPr txBox="1">
              <a:spLocks/>
            </p:cNvSpPr>
            <p:nvPr/>
          </p:nvSpPr>
          <p:spPr>
            <a:xfrm>
              <a:off x="7196815" y="1475999"/>
              <a:ext cx="412511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b</a:t>
              </a:r>
            </a:p>
          </p:txBody>
        </p:sp>
        <p:sp>
          <p:nvSpPr>
            <p:cNvPr id="8" name="Content Placeholder 5">
              <a:extLst>
                <a:ext uri="{FF2B5EF4-FFF2-40B4-BE49-F238E27FC236}">
                  <a16:creationId xmlns:a16="http://schemas.microsoft.com/office/drawing/2014/main" id="{6C20C120-B341-444F-8E80-F4911BA6B1FF}"/>
                </a:ext>
              </a:extLst>
            </p:cNvPr>
            <p:cNvSpPr txBox="1">
              <a:spLocks/>
            </p:cNvSpPr>
            <p:nvPr/>
          </p:nvSpPr>
          <p:spPr>
            <a:xfrm>
              <a:off x="6784304" y="1475999"/>
              <a:ext cx="412511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b</a:t>
              </a:r>
            </a:p>
          </p:txBody>
        </p:sp>
        <p:sp>
          <p:nvSpPr>
            <p:cNvPr id="9" name="Content Placeholder 5">
              <a:extLst>
                <a:ext uri="{FF2B5EF4-FFF2-40B4-BE49-F238E27FC236}">
                  <a16:creationId xmlns:a16="http://schemas.microsoft.com/office/drawing/2014/main" id="{97488800-FD59-43CB-951E-FB4987555C50}"/>
                </a:ext>
              </a:extLst>
            </p:cNvPr>
            <p:cNvSpPr txBox="1">
              <a:spLocks/>
            </p:cNvSpPr>
            <p:nvPr/>
          </p:nvSpPr>
          <p:spPr>
            <a:xfrm>
              <a:off x="6373577" y="1474636"/>
              <a:ext cx="412511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b</a:t>
              </a:r>
            </a:p>
          </p:txBody>
        </p:sp>
        <p:sp>
          <p:nvSpPr>
            <p:cNvPr id="10" name="Content Placeholder 5">
              <a:extLst>
                <a:ext uri="{FF2B5EF4-FFF2-40B4-BE49-F238E27FC236}">
                  <a16:creationId xmlns:a16="http://schemas.microsoft.com/office/drawing/2014/main" id="{62D4F4EF-68ED-47F5-B324-CB4113620A11}"/>
                </a:ext>
              </a:extLst>
            </p:cNvPr>
            <p:cNvSpPr txBox="1">
              <a:spLocks/>
            </p:cNvSpPr>
            <p:nvPr/>
          </p:nvSpPr>
          <p:spPr>
            <a:xfrm>
              <a:off x="3171242" y="1479978"/>
              <a:ext cx="1391641" cy="380999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/>
                <a:t>…</a:t>
              </a:r>
              <a:endParaRPr 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0B830F-0D31-42FA-9545-996CFDE4B25A}"/>
                </a:ext>
              </a:extLst>
            </p:cNvPr>
            <p:cNvSpPr txBox="1"/>
            <p:nvPr/>
          </p:nvSpPr>
          <p:spPr>
            <a:xfrm>
              <a:off x="7271463" y="1210576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4FC7D7-3199-49B4-A702-8DF5642421CA}"/>
                </a:ext>
              </a:extLst>
            </p:cNvPr>
            <p:cNvSpPr txBox="1"/>
            <p:nvPr/>
          </p:nvSpPr>
          <p:spPr>
            <a:xfrm>
              <a:off x="6858953" y="1210576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9E4876-A35D-46FE-836F-50B29566C694}"/>
                </a:ext>
              </a:extLst>
            </p:cNvPr>
            <p:cNvSpPr txBox="1"/>
            <p:nvPr/>
          </p:nvSpPr>
          <p:spPr>
            <a:xfrm>
              <a:off x="6440275" y="1210216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EADD51-AF62-48EE-B02E-A3C7602214AF}"/>
                </a:ext>
              </a:extLst>
            </p:cNvPr>
            <p:cNvSpPr txBox="1"/>
            <p:nvPr/>
          </p:nvSpPr>
          <p:spPr>
            <a:xfrm>
              <a:off x="5017100" y="1210216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15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9EE281-18AD-4601-86BA-0FD1365AFC85}"/>
                </a:ext>
              </a:extLst>
            </p:cNvPr>
            <p:cNvSpPr txBox="1"/>
            <p:nvPr/>
          </p:nvSpPr>
          <p:spPr>
            <a:xfrm>
              <a:off x="4601353" y="1211579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16</a:t>
              </a:r>
            </a:p>
          </p:txBody>
        </p:sp>
        <p:sp>
          <p:nvSpPr>
            <p:cNvPr id="16" name="Content Placeholder 5">
              <a:extLst>
                <a:ext uri="{FF2B5EF4-FFF2-40B4-BE49-F238E27FC236}">
                  <a16:creationId xmlns:a16="http://schemas.microsoft.com/office/drawing/2014/main" id="{65D43809-749F-47A7-855F-A4F091401D49}"/>
                </a:ext>
              </a:extLst>
            </p:cNvPr>
            <p:cNvSpPr txBox="1">
              <a:spLocks/>
            </p:cNvSpPr>
            <p:nvPr/>
          </p:nvSpPr>
          <p:spPr>
            <a:xfrm>
              <a:off x="4982712" y="1476042"/>
              <a:ext cx="412511" cy="38679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s</a:t>
              </a:r>
            </a:p>
          </p:txBody>
        </p:sp>
        <p:sp>
          <p:nvSpPr>
            <p:cNvPr id="17" name="Content Placeholder 5">
              <a:extLst>
                <a:ext uri="{FF2B5EF4-FFF2-40B4-BE49-F238E27FC236}">
                  <a16:creationId xmlns:a16="http://schemas.microsoft.com/office/drawing/2014/main" id="{5678A4B2-63D7-4EBD-8E51-0F73CBB683D9}"/>
                </a:ext>
              </a:extLst>
            </p:cNvPr>
            <p:cNvSpPr txBox="1">
              <a:spLocks/>
            </p:cNvSpPr>
            <p:nvPr/>
          </p:nvSpPr>
          <p:spPr>
            <a:xfrm>
              <a:off x="2343951" y="1479777"/>
              <a:ext cx="412511" cy="3812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583E43-4386-44BE-96D7-28E8A8D1D8C3}"/>
                </a:ext>
              </a:extLst>
            </p:cNvPr>
            <p:cNvSpPr txBox="1"/>
            <p:nvPr/>
          </p:nvSpPr>
          <p:spPr>
            <a:xfrm>
              <a:off x="2379326" y="1211575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31</a:t>
              </a:r>
            </a:p>
          </p:txBody>
        </p:sp>
        <p:sp>
          <p:nvSpPr>
            <p:cNvPr id="19" name="Content Placeholder 5">
              <a:extLst>
                <a:ext uri="{FF2B5EF4-FFF2-40B4-BE49-F238E27FC236}">
                  <a16:creationId xmlns:a16="http://schemas.microsoft.com/office/drawing/2014/main" id="{57062E66-C5BB-4724-B9B7-1460839C2E50}"/>
                </a:ext>
              </a:extLst>
            </p:cNvPr>
            <p:cNvSpPr txBox="1">
              <a:spLocks/>
            </p:cNvSpPr>
            <p:nvPr/>
          </p:nvSpPr>
          <p:spPr>
            <a:xfrm>
              <a:off x="4567932" y="1479777"/>
              <a:ext cx="412511" cy="3812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7" name="Right Brace 116">
              <a:extLst>
                <a:ext uri="{FF2B5EF4-FFF2-40B4-BE49-F238E27FC236}">
                  <a16:creationId xmlns:a16="http://schemas.microsoft.com/office/drawing/2014/main" id="{EA9B8EA0-E77A-4479-964E-7BF2F5E4FEB7}"/>
                </a:ext>
              </a:extLst>
            </p:cNvPr>
            <p:cNvSpPr/>
            <p:nvPr/>
          </p:nvSpPr>
          <p:spPr>
            <a:xfrm rot="5400000">
              <a:off x="6171608" y="731017"/>
              <a:ext cx="246220" cy="2624011"/>
            </a:xfrm>
            <a:prstGeom prst="righ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D5DAD35-64F0-484E-96A3-F7CB9A81E7CE}"/>
                </a:ext>
              </a:extLst>
            </p:cNvPr>
            <p:cNvSpPr txBox="1"/>
            <p:nvPr/>
          </p:nvSpPr>
          <p:spPr>
            <a:xfrm>
              <a:off x="5405403" y="2166133"/>
              <a:ext cx="1760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Before Sign Extension</a:t>
              </a:r>
            </a:p>
          </p:txBody>
        </p:sp>
        <p:sp>
          <p:nvSpPr>
            <p:cNvPr id="119" name="Content Placeholder 5">
              <a:extLst>
                <a:ext uri="{FF2B5EF4-FFF2-40B4-BE49-F238E27FC236}">
                  <a16:creationId xmlns:a16="http://schemas.microsoft.com/office/drawing/2014/main" id="{12BD426A-8A31-4D71-9A2B-16D0B7A01F57}"/>
                </a:ext>
              </a:extLst>
            </p:cNvPr>
            <p:cNvSpPr txBox="1">
              <a:spLocks/>
            </p:cNvSpPr>
            <p:nvPr/>
          </p:nvSpPr>
          <p:spPr>
            <a:xfrm>
              <a:off x="5392208" y="1474636"/>
              <a:ext cx="991988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/>
                <a:t>…</a:t>
              </a:r>
              <a:endParaRPr lang="en-US" sz="1400" dirty="0"/>
            </a:p>
          </p:txBody>
        </p:sp>
        <p:sp>
          <p:nvSpPr>
            <p:cNvPr id="124" name="Content Placeholder 5">
              <a:extLst>
                <a:ext uri="{FF2B5EF4-FFF2-40B4-BE49-F238E27FC236}">
                  <a16:creationId xmlns:a16="http://schemas.microsoft.com/office/drawing/2014/main" id="{11E1C269-4BB3-47E7-91B6-B51663EE4D7C}"/>
                </a:ext>
              </a:extLst>
            </p:cNvPr>
            <p:cNvSpPr txBox="1">
              <a:spLocks/>
            </p:cNvSpPr>
            <p:nvPr/>
          </p:nvSpPr>
          <p:spPr>
            <a:xfrm>
              <a:off x="2758731" y="1483698"/>
              <a:ext cx="412511" cy="37728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4C8CDAD-4F78-460C-9DD2-B2B7CC7E7B88}"/>
                </a:ext>
              </a:extLst>
            </p:cNvPr>
            <p:cNvSpPr txBox="1"/>
            <p:nvPr/>
          </p:nvSpPr>
          <p:spPr>
            <a:xfrm>
              <a:off x="2795073" y="1214151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30</a:t>
              </a:r>
            </a:p>
          </p:txBody>
        </p:sp>
        <p:sp>
          <p:nvSpPr>
            <p:cNvPr id="155" name="Content Placeholder 5">
              <a:extLst>
                <a:ext uri="{FF2B5EF4-FFF2-40B4-BE49-F238E27FC236}">
                  <a16:creationId xmlns:a16="http://schemas.microsoft.com/office/drawing/2014/main" id="{69515D08-E708-4493-9DC0-F155DB6C7BE7}"/>
                </a:ext>
              </a:extLst>
            </p:cNvPr>
            <p:cNvSpPr txBox="1">
              <a:spLocks/>
            </p:cNvSpPr>
            <p:nvPr/>
          </p:nvSpPr>
          <p:spPr>
            <a:xfrm>
              <a:off x="7196815" y="2734056"/>
              <a:ext cx="412511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b</a:t>
              </a:r>
            </a:p>
          </p:txBody>
        </p:sp>
        <p:sp>
          <p:nvSpPr>
            <p:cNvPr id="157" name="Content Placeholder 5">
              <a:extLst>
                <a:ext uri="{FF2B5EF4-FFF2-40B4-BE49-F238E27FC236}">
                  <a16:creationId xmlns:a16="http://schemas.microsoft.com/office/drawing/2014/main" id="{4DFA3937-BED9-4EEC-9DFD-09DE74A21181}"/>
                </a:ext>
              </a:extLst>
            </p:cNvPr>
            <p:cNvSpPr txBox="1">
              <a:spLocks/>
            </p:cNvSpPr>
            <p:nvPr/>
          </p:nvSpPr>
          <p:spPr>
            <a:xfrm>
              <a:off x="6784304" y="2734056"/>
              <a:ext cx="412511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b</a:t>
              </a:r>
            </a:p>
          </p:txBody>
        </p:sp>
        <p:sp>
          <p:nvSpPr>
            <p:cNvPr id="158" name="Content Placeholder 5">
              <a:extLst>
                <a:ext uri="{FF2B5EF4-FFF2-40B4-BE49-F238E27FC236}">
                  <a16:creationId xmlns:a16="http://schemas.microsoft.com/office/drawing/2014/main" id="{B5C7B766-6E80-4BDA-9434-1E13CBCCE689}"/>
                </a:ext>
              </a:extLst>
            </p:cNvPr>
            <p:cNvSpPr txBox="1">
              <a:spLocks/>
            </p:cNvSpPr>
            <p:nvPr/>
          </p:nvSpPr>
          <p:spPr>
            <a:xfrm>
              <a:off x="6373577" y="2732693"/>
              <a:ext cx="412511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b</a:t>
              </a:r>
            </a:p>
          </p:txBody>
        </p:sp>
        <p:sp>
          <p:nvSpPr>
            <p:cNvPr id="159" name="Content Placeholder 5">
              <a:extLst>
                <a:ext uri="{FF2B5EF4-FFF2-40B4-BE49-F238E27FC236}">
                  <a16:creationId xmlns:a16="http://schemas.microsoft.com/office/drawing/2014/main" id="{2F9DD896-C716-47BC-93B1-88C0669474DF}"/>
                </a:ext>
              </a:extLst>
            </p:cNvPr>
            <p:cNvSpPr txBox="1">
              <a:spLocks/>
            </p:cNvSpPr>
            <p:nvPr/>
          </p:nvSpPr>
          <p:spPr>
            <a:xfrm>
              <a:off x="3171242" y="2738035"/>
              <a:ext cx="1391641" cy="380999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/>
                <a:t>…</a:t>
              </a:r>
              <a:endParaRPr lang="en-US" sz="14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C80B35A-BF43-483B-B9F6-788D288934C9}"/>
                </a:ext>
              </a:extLst>
            </p:cNvPr>
            <p:cNvSpPr txBox="1"/>
            <p:nvPr/>
          </p:nvSpPr>
          <p:spPr>
            <a:xfrm>
              <a:off x="7271463" y="246863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0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9E2CA0A-09B9-4F3A-9A6F-E4457DA872D7}"/>
                </a:ext>
              </a:extLst>
            </p:cNvPr>
            <p:cNvSpPr txBox="1"/>
            <p:nvPr/>
          </p:nvSpPr>
          <p:spPr>
            <a:xfrm>
              <a:off x="6858953" y="246863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75D5CF8-014B-43FB-84A4-BD532D6D441F}"/>
                </a:ext>
              </a:extLst>
            </p:cNvPr>
            <p:cNvSpPr txBox="1"/>
            <p:nvPr/>
          </p:nvSpPr>
          <p:spPr>
            <a:xfrm>
              <a:off x="6440275" y="246827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2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EAE4599-8E9A-4159-AA8A-1491BEEB4212}"/>
                </a:ext>
              </a:extLst>
            </p:cNvPr>
            <p:cNvSpPr txBox="1"/>
            <p:nvPr/>
          </p:nvSpPr>
          <p:spPr>
            <a:xfrm>
              <a:off x="5017100" y="2468273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15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EA7A45-7680-4B39-A6C7-2A7F268496A9}"/>
                </a:ext>
              </a:extLst>
            </p:cNvPr>
            <p:cNvSpPr txBox="1"/>
            <p:nvPr/>
          </p:nvSpPr>
          <p:spPr>
            <a:xfrm>
              <a:off x="4601353" y="2469636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16</a:t>
              </a:r>
            </a:p>
          </p:txBody>
        </p:sp>
        <p:sp>
          <p:nvSpPr>
            <p:cNvPr id="165" name="Content Placeholder 5">
              <a:extLst>
                <a:ext uri="{FF2B5EF4-FFF2-40B4-BE49-F238E27FC236}">
                  <a16:creationId xmlns:a16="http://schemas.microsoft.com/office/drawing/2014/main" id="{BC84BAD2-AD10-4BF0-BEA8-990B08A4F7E0}"/>
                </a:ext>
              </a:extLst>
            </p:cNvPr>
            <p:cNvSpPr txBox="1">
              <a:spLocks/>
            </p:cNvSpPr>
            <p:nvPr/>
          </p:nvSpPr>
          <p:spPr>
            <a:xfrm>
              <a:off x="4982712" y="2734099"/>
              <a:ext cx="412511" cy="38679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s</a:t>
              </a:r>
            </a:p>
          </p:txBody>
        </p:sp>
        <p:sp>
          <p:nvSpPr>
            <p:cNvPr id="166" name="Content Placeholder 5">
              <a:extLst>
                <a:ext uri="{FF2B5EF4-FFF2-40B4-BE49-F238E27FC236}">
                  <a16:creationId xmlns:a16="http://schemas.microsoft.com/office/drawing/2014/main" id="{97E1E621-75F8-4150-8F6F-D414CB957DEE}"/>
                </a:ext>
              </a:extLst>
            </p:cNvPr>
            <p:cNvSpPr txBox="1">
              <a:spLocks/>
            </p:cNvSpPr>
            <p:nvPr/>
          </p:nvSpPr>
          <p:spPr>
            <a:xfrm>
              <a:off x="2343951" y="2737834"/>
              <a:ext cx="412511" cy="3812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rgbClr val="C00000"/>
                  </a:solidFill>
                </a:rPr>
                <a:t>s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D244165-FC08-4EE6-AFC1-EEC044E5A4A1}"/>
                </a:ext>
              </a:extLst>
            </p:cNvPr>
            <p:cNvSpPr txBox="1"/>
            <p:nvPr/>
          </p:nvSpPr>
          <p:spPr>
            <a:xfrm>
              <a:off x="2379326" y="2469631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31</a:t>
              </a:r>
            </a:p>
          </p:txBody>
        </p:sp>
        <p:sp>
          <p:nvSpPr>
            <p:cNvPr id="168" name="Content Placeholder 5">
              <a:extLst>
                <a:ext uri="{FF2B5EF4-FFF2-40B4-BE49-F238E27FC236}">
                  <a16:creationId xmlns:a16="http://schemas.microsoft.com/office/drawing/2014/main" id="{0AA0447C-F5FE-4DE3-AC91-D9FFE234E3B3}"/>
                </a:ext>
              </a:extLst>
            </p:cNvPr>
            <p:cNvSpPr txBox="1">
              <a:spLocks/>
            </p:cNvSpPr>
            <p:nvPr/>
          </p:nvSpPr>
          <p:spPr>
            <a:xfrm>
              <a:off x="4567932" y="2737834"/>
              <a:ext cx="412511" cy="3812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rgbClr val="C00000"/>
                  </a:solidFill>
                </a:rPr>
                <a:t>s</a:t>
              </a:r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E4ECFFBA-87AE-45BC-89B8-4311624C0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9317" y="2938095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Content Placeholder 5">
              <a:extLst>
                <a:ext uri="{FF2B5EF4-FFF2-40B4-BE49-F238E27FC236}">
                  <a16:creationId xmlns:a16="http://schemas.microsoft.com/office/drawing/2014/main" id="{4EC5665E-883F-455F-85F5-00932BF41B9F}"/>
                </a:ext>
              </a:extLst>
            </p:cNvPr>
            <p:cNvSpPr txBox="1">
              <a:spLocks/>
            </p:cNvSpPr>
            <p:nvPr/>
          </p:nvSpPr>
          <p:spPr>
            <a:xfrm>
              <a:off x="5392208" y="2732693"/>
              <a:ext cx="991988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/>
                <a:t>…</a:t>
              </a:r>
              <a:endParaRPr lang="en-US" sz="1400" dirty="0"/>
            </a:p>
          </p:txBody>
        </p:sp>
        <p:sp>
          <p:nvSpPr>
            <p:cNvPr id="173" name="Right Brace 172">
              <a:extLst>
                <a:ext uri="{FF2B5EF4-FFF2-40B4-BE49-F238E27FC236}">
                  <a16:creationId xmlns:a16="http://schemas.microsoft.com/office/drawing/2014/main" id="{5D0C82F4-7421-44E1-9BED-0FF5F0DE666F}"/>
                </a:ext>
              </a:extLst>
            </p:cNvPr>
            <p:cNvSpPr/>
            <p:nvPr/>
          </p:nvSpPr>
          <p:spPr>
            <a:xfrm rot="5400000">
              <a:off x="4855149" y="682607"/>
              <a:ext cx="246220" cy="5270875"/>
            </a:xfrm>
            <a:prstGeom prst="righ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F258C0BE-D1EE-4C99-800B-8FAC1EDF15B9}"/>
                </a:ext>
              </a:extLst>
            </p:cNvPr>
            <p:cNvSpPr txBox="1"/>
            <p:nvPr/>
          </p:nvSpPr>
          <p:spPr>
            <a:xfrm>
              <a:off x="4066549" y="3432140"/>
              <a:ext cx="16496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After Sign Extension</a:t>
              </a:r>
            </a:p>
          </p:txBody>
        </p:sp>
        <p:sp>
          <p:nvSpPr>
            <p:cNvPr id="175" name="Content Placeholder 5">
              <a:extLst>
                <a:ext uri="{FF2B5EF4-FFF2-40B4-BE49-F238E27FC236}">
                  <a16:creationId xmlns:a16="http://schemas.microsoft.com/office/drawing/2014/main" id="{E38E4361-3B73-4C13-B552-EE51D08245BD}"/>
                </a:ext>
              </a:extLst>
            </p:cNvPr>
            <p:cNvSpPr txBox="1">
              <a:spLocks/>
            </p:cNvSpPr>
            <p:nvPr/>
          </p:nvSpPr>
          <p:spPr>
            <a:xfrm>
              <a:off x="2758731" y="2741755"/>
              <a:ext cx="412511" cy="37728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rgbClr val="C00000"/>
                  </a:solidFill>
                </a:rPr>
                <a:t>s</a:t>
              </a:r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8FF55648-7A30-457A-AC6A-3F6B3D6998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1844" y="2917447"/>
              <a:ext cx="222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F7E796D-5904-4658-8F13-2945413D4B9E}"/>
                </a:ext>
              </a:extLst>
            </p:cNvPr>
            <p:cNvSpPr txBox="1"/>
            <p:nvPr/>
          </p:nvSpPr>
          <p:spPr>
            <a:xfrm>
              <a:off x="2795073" y="2472207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30</a:t>
              </a:r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E3CE2039-1A4F-4141-B84B-2CCDD762A547}"/>
              </a:ext>
            </a:extLst>
          </p:cNvPr>
          <p:cNvSpPr txBox="1"/>
          <p:nvPr/>
        </p:nvSpPr>
        <p:spPr>
          <a:xfrm>
            <a:off x="2397187" y="4832864"/>
            <a:ext cx="1150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Cast Down: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1D97B8E-CBC7-41CC-AE16-6762B180D5F6}"/>
              </a:ext>
            </a:extLst>
          </p:cNvPr>
          <p:cNvGrpSpPr/>
          <p:nvPr/>
        </p:nvGrpSpPr>
        <p:grpSpPr>
          <a:xfrm>
            <a:off x="3859849" y="3889641"/>
            <a:ext cx="5277849" cy="2536223"/>
            <a:chOff x="2335849" y="3889638"/>
            <a:chExt cx="5277848" cy="2536222"/>
          </a:xfrm>
        </p:grpSpPr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2BBA38B-CF3F-4E1E-85EE-EA696D6B4A09}"/>
                </a:ext>
              </a:extLst>
            </p:cNvPr>
            <p:cNvSpPr txBox="1"/>
            <p:nvPr/>
          </p:nvSpPr>
          <p:spPr>
            <a:xfrm>
              <a:off x="5573148" y="6118083"/>
              <a:ext cx="1373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After Truncation</a:t>
              </a:r>
            </a:p>
          </p:txBody>
        </p:sp>
        <p:sp>
          <p:nvSpPr>
            <p:cNvPr id="179" name="Content Placeholder 5">
              <a:extLst>
                <a:ext uri="{FF2B5EF4-FFF2-40B4-BE49-F238E27FC236}">
                  <a16:creationId xmlns:a16="http://schemas.microsoft.com/office/drawing/2014/main" id="{A3FA311A-A071-40B5-B47C-03B4244820FB}"/>
                </a:ext>
              </a:extLst>
            </p:cNvPr>
            <p:cNvSpPr txBox="1">
              <a:spLocks/>
            </p:cNvSpPr>
            <p:nvPr/>
          </p:nvSpPr>
          <p:spPr>
            <a:xfrm>
              <a:off x="7196816" y="4155421"/>
              <a:ext cx="412511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b</a:t>
              </a:r>
            </a:p>
          </p:txBody>
        </p:sp>
        <p:sp>
          <p:nvSpPr>
            <p:cNvPr id="180" name="Content Placeholder 5">
              <a:extLst>
                <a:ext uri="{FF2B5EF4-FFF2-40B4-BE49-F238E27FC236}">
                  <a16:creationId xmlns:a16="http://schemas.microsoft.com/office/drawing/2014/main" id="{9BE7E859-4B8F-4D03-A7CA-33737A243C57}"/>
                </a:ext>
              </a:extLst>
            </p:cNvPr>
            <p:cNvSpPr txBox="1">
              <a:spLocks/>
            </p:cNvSpPr>
            <p:nvPr/>
          </p:nvSpPr>
          <p:spPr>
            <a:xfrm>
              <a:off x="6784305" y="4155421"/>
              <a:ext cx="412511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b</a:t>
              </a:r>
            </a:p>
          </p:txBody>
        </p:sp>
        <p:sp>
          <p:nvSpPr>
            <p:cNvPr id="181" name="Content Placeholder 5">
              <a:extLst>
                <a:ext uri="{FF2B5EF4-FFF2-40B4-BE49-F238E27FC236}">
                  <a16:creationId xmlns:a16="http://schemas.microsoft.com/office/drawing/2014/main" id="{7923591D-6158-42B1-A6AC-25160428F46B}"/>
                </a:ext>
              </a:extLst>
            </p:cNvPr>
            <p:cNvSpPr txBox="1">
              <a:spLocks/>
            </p:cNvSpPr>
            <p:nvPr/>
          </p:nvSpPr>
          <p:spPr>
            <a:xfrm>
              <a:off x="6373578" y="4154058"/>
              <a:ext cx="412511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b</a:t>
              </a:r>
            </a:p>
          </p:txBody>
        </p:sp>
        <p:sp>
          <p:nvSpPr>
            <p:cNvPr id="182" name="Content Placeholder 5">
              <a:extLst>
                <a:ext uri="{FF2B5EF4-FFF2-40B4-BE49-F238E27FC236}">
                  <a16:creationId xmlns:a16="http://schemas.microsoft.com/office/drawing/2014/main" id="{9113B9FE-C263-402B-84DC-830A7B3F5584}"/>
                </a:ext>
              </a:extLst>
            </p:cNvPr>
            <p:cNvSpPr txBox="1">
              <a:spLocks/>
            </p:cNvSpPr>
            <p:nvPr/>
          </p:nvSpPr>
          <p:spPr>
            <a:xfrm>
              <a:off x="3171243" y="4159400"/>
              <a:ext cx="1391641" cy="380999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/>
                <a:t>…</a:t>
              </a:r>
              <a:endParaRPr lang="en-US" sz="1400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ADD3A45-E4F9-4C0C-BFCB-913153A54C4F}"/>
                </a:ext>
              </a:extLst>
            </p:cNvPr>
            <p:cNvSpPr txBox="1"/>
            <p:nvPr/>
          </p:nvSpPr>
          <p:spPr>
            <a:xfrm>
              <a:off x="7271464" y="38899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0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CA4FC1C-B2B9-4FE8-81F6-89183EE14854}"/>
                </a:ext>
              </a:extLst>
            </p:cNvPr>
            <p:cNvSpPr txBox="1"/>
            <p:nvPr/>
          </p:nvSpPr>
          <p:spPr>
            <a:xfrm>
              <a:off x="6858952" y="38899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1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E5BE19D-0C03-483C-8B1B-D79685897052}"/>
                </a:ext>
              </a:extLst>
            </p:cNvPr>
            <p:cNvSpPr txBox="1"/>
            <p:nvPr/>
          </p:nvSpPr>
          <p:spPr>
            <a:xfrm>
              <a:off x="6440276" y="388963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2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E646EE70-48FA-4B9B-94CB-2B2BE7C4DAE4}"/>
                </a:ext>
              </a:extLst>
            </p:cNvPr>
            <p:cNvSpPr txBox="1"/>
            <p:nvPr/>
          </p:nvSpPr>
          <p:spPr>
            <a:xfrm>
              <a:off x="5017101" y="3889638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15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1F0BE687-FBD9-4FB9-BF22-ECEAC05D5497}"/>
                </a:ext>
              </a:extLst>
            </p:cNvPr>
            <p:cNvSpPr txBox="1"/>
            <p:nvPr/>
          </p:nvSpPr>
          <p:spPr>
            <a:xfrm>
              <a:off x="4601354" y="3891001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16</a:t>
              </a:r>
            </a:p>
          </p:txBody>
        </p:sp>
        <p:sp>
          <p:nvSpPr>
            <p:cNvPr id="188" name="Content Placeholder 5">
              <a:extLst>
                <a:ext uri="{FF2B5EF4-FFF2-40B4-BE49-F238E27FC236}">
                  <a16:creationId xmlns:a16="http://schemas.microsoft.com/office/drawing/2014/main" id="{B0191E49-119A-49CF-A11D-84212B7E6082}"/>
                </a:ext>
              </a:extLst>
            </p:cNvPr>
            <p:cNvSpPr txBox="1">
              <a:spLocks/>
            </p:cNvSpPr>
            <p:nvPr/>
          </p:nvSpPr>
          <p:spPr>
            <a:xfrm>
              <a:off x="4982713" y="4155464"/>
              <a:ext cx="412511" cy="38679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b</a:t>
              </a:r>
            </a:p>
          </p:txBody>
        </p:sp>
        <p:sp>
          <p:nvSpPr>
            <p:cNvPr id="189" name="Content Placeholder 5">
              <a:extLst>
                <a:ext uri="{FF2B5EF4-FFF2-40B4-BE49-F238E27FC236}">
                  <a16:creationId xmlns:a16="http://schemas.microsoft.com/office/drawing/2014/main" id="{7825996C-D462-4C2A-AC81-36CA2E33D9C8}"/>
                </a:ext>
              </a:extLst>
            </p:cNvPr>
            <p:cNvSpPr txBox="1">
              <a:spLocks/>
            </p:cNvSpPr>
            <p:nvPr/>
          </p:nvSpPr>
          <p:spPr>
            <a:xfrm>
              <a:off x="2343952" y="4159199"/>
              <a:ext cx="412511" cy="3812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0CB98F8C-2D93-4768-97B4-FF0A0F97C71F}"/>
                </a:ext>
              </a:extLst>
            </p:cNvPr>
            <p:cNvSpPr txBox="1"/>
            <p:nvPr/>
          </p:nvSpPr>
          <p:spPr>
            <a:xfrm>
              <a:off x="2379328" y="3890997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31</a:t>
              </a:r>
            </a:p>
          </p:txBody>
        </p:sp>
        <p:sp>
          <p:nvSpPr>
            <p:cNvPr id="191" name="Content Placeholder 5">
              <a:extLst>
                <a:ext uri="{FF2B5EF4-FFF2-40B4-BE49-F238E27FC236}">
                  <a16:creationId xmlns:a16="http://schemas.microsoft.com/office/drawing/2014/main" id="{DF9EA651-35F1-4E7A-B149-30F880DBF4AC}"/>
                </a:ext>
              </a:extLst>
            </p:cNvPr>
            <p:cNvSpPr txBox="1">
              <a:spLocks/>
            </p:cNvSpPr>
            <p:nvPr/>
          </p:nvSpPr>
          <p:spPr>
            <a:xfrm>
              <a:off x="4567933" y="4159199"/>
              <a:ext cx="412511" cy="3812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93" name="Right Brace 192">
              <a:extLst>
                <a:ext uri="{FF2B5EF4-FFF2-40B4-BE49-F238E27FC236}">
                  <a16:creationId xmlns:a16="http://schemas.microsoft.com/office/drawing/2014/main" id="{E75BA6B9-170A-4B60-B371-2F69AA863D97}"/>
                </a:ext>
              </a:extLst>
            </p:cNvPr>
            <p:cNvSpPr/>
            <p:nvPr/>
          </p:nvSpPr>
          <p:spPr>
            <a:xfrm rot="5400000">
              <a:off x="4848177" y="2087007"/>
              <a:ext cx="246220" cy="5270875"/>
            </a:xfrm>
            <a:prstGeom prst="righ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CA6636E-2D51-4106-AEBE-95CCDCBBCE2A}"/>
                </a:ext>
              </a:extLst>
            </p:cNvPr>
            <p:cNvSpPr txBox="1"/>
            <p:nvPr/>
          </p:nvSpPr>
          <p:spPr>
            <a:xfrm>
              <a:off x="4179963" y="4819968"/>
              <a:ext cx="14850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Before Truncation</a:t>
              </a:r>
            </a:p>
          </p:txBody>
        </p:sp>
        <p:sp>
          <p:nvSpPr>
            <p:cNvPr id="195" name="Content Placeholder 5">
              <a:extLst>
                <a:ext uri="{FF2B5EF4-FFF2-40B4-BE49-F238E27FC236}">
                  <a16:creationId xmlns:a16="http://schemas.microsoft.com/office/drawing/2014/main" id="{A941D168-5B92-4AA3-8A8A-ED0135043616}"/>
                </a:ext>
              </a:extLst>
            </p:cNvPr>
            <p:cNvSpPr txBox="1">
              <a:spLocks/>
            </p:cNvSpPr>
            <p:nvPr/>
          </p:nvSpPr>
          <p:spPr>
            <a:xfrm>
              <a:off x="5392209" y="4154058"/>
              <a:ext cx="991988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/>
                <a:t>…</a:t>
              </a:r>
              <a:endParaRPr lang="en-US" sz="1400" dirty="0"/>
            </a:p>
          </p:txBody>
        </p:sp>
        <p:sp>
          <p:nvSpPr>
            <p:cNvPr id="196" name="Content Placeholder 5">
              <a:extLst>
                <a:ext uri="{FF2B5EF4-FFF2-40B4-BE49-F238E27FC236}">
                  <a16:creationId xmlns:a16="http://schemas.microsoft.com/office/drawing/2014/main" id="{404EDD68-0457-4E32-881B-7E244BA614CC}"/>
                </a:ext>
              </a:extLst>
            </p:cNvPr>
            <p:cNvSpPr txBox="1">
              <a:spLocks/>
            </p:cNvSpPr>
            <p:nvPr/>
          </p:nvSpPr>
          <p:spPr>
            <a:xfrm>
              <a:off x="2758732" y="4163120"/>
              <a:ext cx="412511" cy="37728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039E47F8-790F-4346-86CE-8EDA13A420CF}"/>
                </a:ext>
              </a:extLst>
            </p:cNvPr>
            <p:cNvSpPr txBox="1"/>
            <p:nvPr/>
          </p:nvSpPr>
          <p:spPr>
            <a:xfrm>
              <a:off x="2795074" y="3893573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30</a:t>
              </a:r>
            </a:p>
          </p:txBody>
        </p:sp>
        <p:sp>
          <p:nvSpPr>
            <p:cNvPr id="200" name="Content Placeholder 5">
              <a:extLst>
                <a:ext uri="{FF2B5EF4-FFF2-40B4-BE49-F238E27FC236}">
                  <a16:creationId xmlns:a16="http://schemas.microsoft.com/office/drawing/2014/main" id="{74B6D64F-5F44-4E51-BA19-68E95808626A}"/>
                </a:ext>
              </a:extLst>
            </p:cNvPr>
            <p:cNvSpPr txBox="1">
              <a:spLocks/>
            </p:cNvSpPr>
            <p:nvPr/>
          </p:nvSpPr>
          <p:spPr>
            <a:xfrm>
              <a:off x="7196816" y="5413478"/>
              <a:ext cx="412511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b</a:t>
              </a:r>
            </a:p>
          </p:txBody>
        </p:sp>
        <p:sp>
          <p:nvSpPr>
            <p:cNvPr id="201" name="Content Placeholder 5">
              <a:extLst>
                <a:ext uri="{FF2B5EF4-FFF2-40B4-BE49-F238E27FC236}">
                  <a16:creationId xmlns:a16="http://schemas.microsoft.com/office/drawing/2014/main" id="{68C5101C-D15F-478B-A892-25DB2A6981DE}"/>
                </a:ext>
              </a:extLst>
            </p:cNvPr>
            <p:cNvSpPr txBox="1">
              <a:spLocks/>
            </p:cNvSpPr>
            <p:nvPr/>
          </p:nvSpPr>
          <p:spPr>
            <a:xfrm>
              <a:off x="6784305" y="5413478"/>
              <a:ext cx="412511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b</a:t>
              </a:r>
            </a:p>
          </p:txBody>
        </p:sp>
        <p:sp>
          <p:nvSpPr>
            <p:cNvPr id="202" name="Content Placeholder 5">
              <a:extLst>
                <a:ext uri="{FF2B5EF4-FFF2-40B4-BE49-F238E27FC236}">
                  <a16:creationId xmlns:a16="http://schemas.microsoft.com/office/drawing/2014/main" id="{F8FBD89B-8B15-4466-967C-D4B08CEB4EA5}"/>
                </a:ext>
              </a:extLst>
            </p:cNvPr>
            <p:cNvSpPr txBox="1">
              <a:spLocks/>
            </p:cNvSpPr>
            <p:nvPr/>
          </p:nvSpPr>
          <p:spPr>
            <a:xfrm>
              <a:off x="6373578" y="5412115"/>
              <a:ext cx="412511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b</a:t>
              </a:r>
            </a:p>
          </p:txBody>
        </p:sp>
        <p:sp>
          <p:nvSpPr>
            <p:cNvPr id="203" name="Content Placeholder 5">
              <a:extLst>
                <a:ext uri="{FF2B5EF4-FFF2-40B4-BE49-F238E27FC236}">
                  <a16:creationId xmlns:a16="http://schemas.microsoft.com/office/drawing/2014/main" id="{2B526ACA-258C-4B73-85AE-B36D0FACDA05}"/>
                </a:ext>
              </a:extLst>
            </p:cNvPr>
            <p:cNvSpPr txBox="1">
              <a:spLocks/>
            </p:cNvSpPr>
            <p:nvPr/>
          </p:nvSpPr>
          <p:spPr>
            <a:xfrm>
              <a:off x="3171243" y="5417457"/>
              <a:ext cx="1391641" cy="380999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/>
                <a:t>…</a:t>
              </a:r>
              <a:endParaRPr lang="en-US" sz="140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06109E7C-6004-4D8B-8F47-D7B6951DFA21}"/>
                </a:ext>
              </a:extLst>
            </p:cNvPr>
            <p:cNvSpPr txBox="1"/>
            <p:nvPr/>
          </p:nvSpPr>
          <p:spPr>
            <a:xfrm>
              <a:off x="7271464" y="514805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0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DB6C40B6-5E22-4F54-8E4F-91C78791E6EA}"/>
                </a:ext>
              </a:extLst>
            </p:cNvPr>
            <p:cNvSpPr txBox="1"/>
            <p:nvPr/>
          </p:nvSpPr>
          <p:spPr>
            <a:xfrm>
              <a:off x="6858952" y="514805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1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5F793623-7B12-435B-BA44-58E3E36DE1CF}"/>
                </a:ext>
              </a:extLst>
            </p:cNvPr>
            <p:cNvSpPr txBox="1"/>
            <p:nvPr/>
          </p:nvSpPr>
          <p:spPr>
            <a:xfrm>
              <a:off x="6440276" y="514769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2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D7EBBB9-AF41-4886-93A0-200E403D805D}"/>
                </a:ext>
              </a:extLst>
            </p:cNvPr>
            <p:cNvSpPr txBox="1"/>
            <p:nvPr/>
          </p:nvSpPr>
          <p:spPr>
            <a:xfrm>
              <a:off x="5017101" y="5147695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15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C3E99D1C-CF21-4FEB-A7E7-5C3E799A8851}"/>
                </a:ext>
              </a:extLst>
            </p:cNvPr>
            <p:cNvSpPr txBox="1"/>
            <p:nvPr/>
          </p:nvSpPr>
          <p:spPr>
            <a:xfrm>
              <a:off x="4601354" y="5149058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16</a:t>
              </a:r>
            </a:p>
          </p:txBody>
        </p:sp>
        <p:sp>
          <p:nvSpPr>
            <p:cNvPr id="209" name="Content Placeholder 5">
              <a:extLst>
                <a:ext uri="{FF2B5EF4-FFF2-40B4-BE49-F238E27FC236}">
                  <a16:creationId xmlns:a16="http://schemas.microsoft.com/office/drawing/2014/main" id="{740F61B4-65E8-4100-A352-8063D40AC20F}"/>
                </a:ext>
              </a:extLst>
            </p:cNvPr>
            <p:cNvSpPr txBox="1">
              <a:spLocks/>
            </p:cNvSpPr>
            <p:nvPr/>
          </p:nvSpPr>
          <p:spPr>
            <a:xfrm>
              <a:off x="4982713" y="5413521"/>
              <a:ext cx="412511" cy="38679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rgbClr val="C00000"/>
                  </a:solidFill>
                </a:rPr>
                <a:t>s</a:t>
              </a:r>
            </a:p>
          </p:txBody>
        </p:sp>
        <p:sp>
          <p:nvSpPr>
            <p:cNvPr id="210" name="Content Placeholder 5">
              <a:extLst>
                <a:ext uri="{FF2B5EF4-FFF2-40B4-BE49-F238E27FC236}">
                  <a16:creationId xmlns:a16="http://schemas.microsoft.com/office/drawing/2014/main" id="{61A58F90-A26E-4283-B12A-4599B5F6C99B}"/>
                </a:ext>
              </a:extLst>
            </p:cNvPr>
            <p:cNvSpPr txBox="1">
              <a:spLocks/>
            </p:cNvSpPr>
            <p:nvPr/>
          </p:nvSpPr>
          <p:spPr>
            <a:xfrm>
              <a:off x="2343952" y="5417256"/>
              <a:ext cx="412511" cy="3812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74B2EBC-E294-4686-AEC3-7E2028CB2DBF}"/>
                </a:ext>
              </a:extLst>
            </p:cNvPr>
            <p:cNvSpPr txBox="1"/>
            <p:nvPr/>
          </p:nvSpPr>
          <p:spPr>
            <a:xfrm>
              <a:off x="2379328" y="5149052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31</a:t>
              </a:r>
            </a:p>
          </p:txBody>
        </p:sp>
        <p:sp>
          <p:nvSpPr>
            <p:cNvPr id="212" name="Content Placeholder 5">
              <a:extLst>
                <a:ext uri="{FF2B5EF4-FFF2-40B4-BE49-F238E27FC236}">
                  <a16:creationId xmlns:a16="http://schemas.microsoft.com/office/drawing/2014/main" id="{B7634C6D-9533-40E5-AA99-34AEBF780ACA}"/>
                </a:ext>
              </a:extLst>
            </p:cNvPr>
            <p:cNvSpPr txBox="1">
              <a:spLocks/>
            </p:cNvSpPr>
            <p:nvPr/>
          </p:nvSpPr>
          <p:spPr>
            <a:xfrm>
              <a:off x="4567933" y="5417256"/>
              <a:ext cx="412511" cy="3812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214" name="Content Placeholder 5">
              <a:extLst>
                <a:ext uri="{FF2B5EF4-FFF2-40B4-BE49-F238E27FC236}">
                  <a16:creationId xmlns:a16="http://schemas.microsoft.com/office/drawing/2014/main" id="{E3258FD7-835E-475F-9E9E-E412F6A5D499}"/>
                </a:ext>
              </a:extLst>
            </p:cNvPr>
            <p:cNvSpPr txBox="1">
              <a:spLocks/>
            </p:cNvSpPr>
            <p:nvPr/>
          </p:nvSpPr>
          <p:spPr>
            <a:xfrm>
              <a:off x="5392209" y="5412115"/>
              <a:ext cx="991988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/>
                <a:t>…</a:t>
              </a:r>
              <a:endParaRPr lang="en-US" sz="1400" dirty="0"/>
            </a:p>
          </p:txBody>
        </p:sp>
        <p:sp>
          <p:nvSpPr>
            <p:cNvPr id="215" name="Right Brace 214">
              <a:extLst>
                <a:ext uri="{FF2B5EF4-FFF2-40B4-BE49-F238E27FC236}">
                  <a16:creationId xmlns:a16="http://schemas.microsoft.com/office/drawing/2014/main" id="{3260091C-766D-4236-82CD-0D83A009B671}"/>
                </a:ext>
              </a:extLst>
            </p:cNvPr>
            <p:cNvSpPr/>
            <p:nvPr/>
          </p:nvSpPr>
          <p:spPr>
            <a:xfrm rot="5400000">
              <a:off x="6173960" y="4680840"/>
              <a:ext cx="246220" cy="2633254"/>
            </a:xfrm>
            <a:prstGeom prst="righ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Content Placeholder 5">
              <a:extLst>
                <a:ext uri="{FF2B5EF4-FFF2-40B4-BE49-F238E27FC236}">
                  <a16:creationId xmlns:a16="http://schemas.microsoft.com/office/drawing/2014/main" id="{70DFBD7B-E14F-4B7B-8605-FEA8F5072812}"/>
                </a:ext>
              </a:extLst>
            </p:cNvPr>
            <p:cNvSpPr txBox="1">
              <a:spLocks/>
            </p:cNvSpPr>
            <p:nvPr/>
          </p:nvSpPr>
          <p:spPr>
            <a:xfrm>
              <a:off x="2758732" y="5421177"/>
              <a:ext cx="412511" cy="37728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83BC8565-5AEC-442C-A9D9-8AB4A280C96B}"/>
                </a:ext>
              </a:extLst>
            </p:cNvPr>
            <p:cNvSpPr txBox="1"/>
            <p:nvPr/>
          </p:nvSpPr>
          <p:spPr>
            <a:xfrm>
              <a:off x="2795074" y="5151628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6286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680B-CD6F-45A8-821B-05F67D407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68577"/>
            <a:ext cx="8686800" cy="1148329"/>
          </a:xfrm>
        </p:spPr>
        <p:txBody>
          <a:bodyPr/>
          <a:lstStyle/>
          <a:p>
            <a:r>
              <a:rPr lang="en-US" dirty="0"/>
              <a:t>Arithmetical Operations</a:t>
            </a:r>
            <a:br>
              <a:rPr lang="en-US" dirty="0"/>
            </a:br>
            <a:r>
              <a:rPr lang="en-US" sz="2400" dirty="0"/>
              <a:t>Unsigned &amp; Signed Addition, Subtraction, Negation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8C0BC-5B0B-4CF8-AD05-A836B2D986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801F58-5BA6-424A-AF9D-DB93B3CACA32}"/>
              </a:ext>
            </a:extLst>
          </p:cNvPr>
          <p:cNvSpPr txBox="1"/>
          <p:nvPr/>
        </p:nvSpPr>
        <p:spPr>
          <a:xfrm>
            <a:off x="1981202" y="1228790"/>
            <a:ext cx="4642559" cy="14311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ADD, SUB, ADC, SBB </a:t>
            </a:r>
          </a:p>
          <a:p>
            <a:r>
              <a:rPr lang="en-US" sz="2000" b="1" dirty="0" err="1"/>
              <a:t>Opr</a:t>
            </a:r>
            <a:r>
              <a:rPr lang="en-US" sz="2000" b="1" dirty="0"/>
              <a:t>. </a:t>
            </a:r>
            <a:r>
              <a:rPr lang="en-US" sz="2000" dirty="0"/>
              <a:t>[B,W,DW,QW] </a:t>
            </a:r>
            <a:r>
              <a:rPr lang="en-US" sz="2000" dirty="0" err="1">
                <a:solidFill>
                  <a:srgbClr val="C00000"/>
                </a:solidFill>
              </a:rPr>
              <a:t>Dest</a:t>
            </a:r>
            <a:r>
              <a:rPr lang="en-US" sz="2000" dirty="0">
                <a:solidFill>
                  <a:srgbClr val="C00000"/>
                </a:solidFill>
              </a:rPr>
              <a:t>. </a:t>
            </a:r>
            <a:r>
              <a:rPr lang="en-US" sz="2000" dirty="0"/>
              <a:t>← </a:t>
            </a:r>
            <a:r>
              <a:rPr lang="en-US" sz="2000" dirty="0">
                <a:solidFill>
                  <a:schemeClr val="accent1"/>
                </a:solidFill>
              </a:rPr>
              <a:t>Source</a:t>
            </a:r>
          </a:p>
          <a:p>
            <a:r>
              <a:rPr lang="en-US" sz="1700" dirty="0" err="1"/>
              <a:t>Dest</a:t>
            </a:r>
            <a:r>
              <a:rPr lang="en-US" sz="1700" dirty="0"/>
              <a:t>. Reg. = </a:t>
            </a:r>
            <a:r>
              <a:rPr lang="en-US" sz="1700" dirty="0" err="1"/>
              <a:t>Dest</a:t>
            </a:r>
            <a:r>
              <a:rPr lang="en-US" sz="1700" dirty="0"/>
              <a:t>. Reg. </a:t>
            </a:r>
            <a:r>
              <a:rPr lang="en-US" sz="1700" b="1" dirty="0"/>
              <a:t>±</a:t>
            </a:r>
            <a:r>
              <a:rPr lang="en-US" sz="1700" dirty="0"/>
              <a:t> Source Reg. (± CF)</a:t>
            </a:r>
          </a:p>
          <a:p>
            <a:r>
              <a:rPr lang="en-US" sz="1500" dirty="0"/>
              <a:t>Flags: </a:t>
            </a:r>
            <a:r>
              <a:rPr lang="en-US" sz="1500" b="1" dirty="0"/>
              <a:t>SF</a:t>
            </a:r>
            <a:r>
              <a:rPr lang="en-US" sz="1500" dirty="0"/>
              <a:t>=Sign, </a:t>
            </a:r>
            <a:r>
              <a:rPr lang="en-US" sz="1500" b="1" dirty="0"/>
              <a:t>ZF</a:t>
            </a:r>
            <a:r>
              <a:rPr lang="en-US" sz="1500" dirty="0"/>
              <a:t>=(Res.== 0), </a:t>
            </a:r>
            <a:r>
              <a:rPr lang="en-US" sz="1500" b="1" dirty="0"/>
              <a:t>CF</a:t>
            </a:r>
            <a:r>
              <a:rPr lang="en-US" sz="1500" dirty="0"/>
              <a:t> = Transfer from MSB ? 1:0, </a:t>
            </a:r>
            <a:r>
              <a:rPr lang="en-US" sz="1500" b="1" dirty="0"/>
              <a:t>OF</a:t>
            </a:r>
            <a:r>
              <a:rPr lang="en-US" sz="1500" dirty="0"/>
              <a:t> = Transfer from MSB2 to MSB1 ? 1:0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F66C8-0CE0-456E-9C22-94628F567EAA}"/>
              </a:ext>
            </a:extLst>
          </p:cNvPr>
          <p:cNvSpPr txBox="1"/>
          <p:nvPr/>
        </p:nvSpPr>
        <p:spPr>
          <a:xfrm>
            <a:off x="1983980" y="2928636"/>
            <a:ext cx="4639784" cy="11387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NEG </a:t>
            </a:r>
            <a:r>
              <a:rPr lang="en-US" sz="2000" dirty="0"/>
              <a:t>[B,W,DW,QW] </a:t>
            </a:r>
            <a:r>
              <a:rPr lang="en-US" sz="2000" dirty="0" err="1">
                <a:solidFill>
                  <a:srgbClr val="C00000"/>
                </a:solidFill>
              </a:rPr>
              <a:t>Dest</a:t>
            </a:r>
            <a:r>
              <a:rPr lang="en-US" sz="2000" dirty="0">
                <a:solidFill>
                  <a:srgbClr val="C00000"/>
                </a:solidFill>
              </a:rPr>
              <a:t>.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dirty="0" err="1"/>
              <a:t>Dest</a:t>
            </a:r>
            <a:r>
              <a:rPr lang="en-US" dirty="0"/>
              <a:t>. Reg. = </a:t>
            </a:r>
            <a:r>
              <a:rPr lang="en-US" b="1" dirty="0"/>
              <a:t>-</a:t>
            </a:r>
            <a:r>
              <a:rPr lang="en-US" dirty="0"/>
              <a:t>(</a:t>
            </a:r>
            <a:r>
              <a:rPr lang="en-US" dirty="0" err="1"/>
              <a:t>Dest</a:t>
            </a:r>
            <a:r>
              <a:rPr lang="en-US" dirty="0"/>
              <a:t>. Reg)</a:t>
            </a:r>
          </a:p>
          <a:p>
            <a:r>
              <a:rPr lang="en-US" sz="1500" dirty="0"/>
              <a:t>Flags: </a:t>
            </a:r>
            <a:r>
              <a:rPr lang="en-US" sz="1500" b="1" dirty="0"/>
              <a:t>SF</a:t>
            </a:r>
            <a:r>
              <a:rPr lang="en-US" sz="1500" dirty="0"/>
              <a:t>=Sign, </a:t>
            </a:r>
            <a:r>
              <a:rPr lang="en-US" sz="1500" b="1" dirty="0"/>
              <a:t>ZF</a:t>
            </a:r>
            <a:r>
              <a:rPr lang="en-US" sz="1500" dirty="0"/>
              <a:t>=(Res.== 0), </a:t>
            </a:r>
            <a:r>
              <a:rPr lang="en-US" sz="1500" b="1" dirty="0"/>
              <a:t>CF</a:t>
            </a:r>
            <a:r>
              <a:rPr lang="en-US" sz="1500" dirty="0"/>
              <a:t>=(</a:t>
            </a:r>
            <a:r>
              <a:rPr lang="en-US" sz="1500" dirty="0" err="1"/>
              <a:t>Src</a:t>
            </a:r>
            <a:r>
              <a:rPr lang="en-US" sz="1500" dirty="0"/>
              <a:t>.==0) ? 0:1, </a:t>
            </a:r>
            <a:r>
              <a:rPr lang="en-US" sz="1500" b="1" dirty="0"/>
              <a:t>OF</a:t>
            </a:r>
            <a:r>
              <a:rPr lang="en-US" sz="1500" dirty="0"/>
              <a:t> = Transfer from MSB2 to MSB1 ? 1:0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EBB43DA-6E73-4D50-ADAC-207134068A6F}"/>
              </a:ext>
            </a:extLst>
          </p:cNvPr>
          <p:cNvGrpSpPr/>
          <p:nvPr/>
        </p:nvGrpSpPr>
        <p:grpSpPr>
          <a:xfrm>
            <a:off x="7676061" y="2728366"/>
            <a:ext cx="2489501" cy="643073"/>
            <a:chOff x="6136819" y="2727424"/>
            <a:chExt cx="2489501" cy="643072"/>
          </a:xfrm>
        </p:grpSpPr>
        <p:sp>
          <p:nvSpPr>
            <p:cNvPr id="38" name="Content Placeholder 5">
              <a:extLst>
                <a:ext uri="{FF2B5EF4-FFF2-40B4-BE49-F238E27FC236}">
                  <a16:creationId xmlns:a16="http://schemas.microsoft.com/office/drawing/2014/main" id="{EE29BDD6-BB04-46D5-A925-CBB3CA95735D}"/>
                </a:ext>
              </a:extLst>
            </p:cNvPr>
            <p:cNvSpPr txBox="1">
              <a:spLocks/>
            </p:cNvSpPr>
            <p:nvPr/>
          </p:nvSpPr>
          <p:spPr>
            <a:xfrm>
              <a:off x="8213809" y="2727424"/>
              <a:ext cx="412511" cy="383142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z</a:t>
              </a:r>
            </a:p>
          </p:txBody>
        </p:sp>
        <p:sp>
          <p:nvSpPr>
            <p:cNvPr id="39" name="Content Placeholder 5">
              <a:extLst>
                <a:ext uri="{FF2B5EF4-FFF2-40B4-BE49-F238E27FC236}">
                  <a16:creationId xmlns:a16="http://schemas.microsoft.com/office/drawing/2014/main" id="{5D428812-2C30-48FD-815E-338566A3EDDA}"/>
                </a:ext>
              </a:extLst>
            </p:cNvPr>
            <p:cNvSpPr txBox="1">
              <a:spLocks/>
            </p:cNvSpPr>
            <p:nvPr/>
          </p:nvSpPr>
          <p:spPr>
            <a:xfrm>
              <a:off x="6961841" y="2729528"/>
              <a:ext cx="1251468" cy="380999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/>
                <a:t>…</a:t>
              </a:r>
              <a:endParaRPr lang="en-US" sz="14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C4C727-804F-46A4-8EAF-E5F359EFC109}"/>
                </a:ext>
              </a:extLst>
            </p:cNvPr>
            <p:cNvSpPr txBox="1"/>
            <p:nvPr/>
          </p:nvSpPr>
          <p:spPr>
            <a:xfrm>
              <a:off x="8303460" y="3108886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448FAD-C955-4BF6-9657-86C4E4B99E94}"/>
                </a:ext>
              </a:extLst>
            </p:cNvPr>
            <p:cNvSpPr txBox="1"/>
            <p:nvPr/>
          </p:nvSpPr>
          <p:spPr>
            <a:xfrm>
              <a:off x="6590540" y="3088472"/>
              <a:ext cx="3754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n-1</a:t>
              </a:r>
            </a:p>
          </p:txBody>
        </p:sp>
        <p:sp>
          <p:nvSpPr>
            <p:cNvPr id="42" name="Content Placeholder 5">
              <a:extLst>
                <a:ext uri="{FF2B5EF4-FFF2-40B4-BE49-F238E27FC236}">
                  <a16:creationId xmlns:a16="http://schemas.microsoft.com/office/drawing/2014/main" id="{1F67ACFF-299F-4820-A139-0361D03D79B4}"/>
                </a:ext>
              </a:extLst>
            </p:cNvPr>
            <p:cNvSpPr txBox="1">
              <a:spLocks/>
            </p:cNvSpPr>
            <p:nvPr/>
          </p:nvSpPr>
          <p:spPr>
            <a:xfrm>
              <a:off x="6136819" y="2727686"/>
              <a:ext cx="412511" cy="3812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9B41E45-F3A7-4E68-AD5F-6BC3FEF56565}"/>
                </a:ext>
              </a:extLst>
            </p:cNvPr>
            <p:cNvSpPr txBox="1"/>
            <p:nvPr/>
          </p:nvSpPr>
          <p:spPr>
            <a:xfrm>
              <a:off x="6209046" y="3093755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n</a:t>
              </a:r>
            </a:p>
          </p:txBody>
        </p:sp>
        <p:sp>
          <p:nvSpPr>
            <p:cNvPr id="44" name="Content Placeholder 5">
              <a:extLst>
                <a:ext uri="{FF2B5EF4-FFF2-40B4-BE49-F238E27FC236}">
                  <a16:creationId xmlns:a16="http://schemas.microsoft.com/office/drawing/2014/main" id="{2EA09420-D91E-41D5-B961-E16146D495D8}"/>
                </a:ext>
              </a:extLst>
            </p:cNvPr>
            <p:cNvSpPr txBox="1">
              <a:spLocks/>
            </p:cNvSpPr>
            <p:nvPr/>
          </p:nvSpPr>
          <p:spPr>
            <a:xfrm>
              <a:off x="6549329" y="2727686"/>
              <a:ext cx="412511" cy="3812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z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79ABF5F-AAEC-4EE8-88BB-E4ECAF984BBF}"/>
              </a:ext>
            </a:extLst>
          </p:cNvPr>
          <p:cNvSpPr txBox="1"/>
          <p:nvPr/>
        </p:nvSpPr>
        <p:spPr>
          <a:xfrm>
            <a:off x="9241181" y="3338114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CF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8DF167-B6B4-4739-9D75-CD891A5D1071}"/>
              </a:ext>
            </a:extLst>
          </p:cNvPr>
          <p:cNvGrpSpPr/>
          <p:nvPr/>
        </p:nvGrpSpPr>
        <p:grpSpPr>
          <a:xfrm>
            <a:off x="7678256" y="1225332"/>
            <a:ext cx="2489501" cy="387381"/>
            <a:chOff x="6154254" y="1225331"/>
            <a:chExt cx="2489501" cy="387381"/>
          </a:xfrm>
        </p:grpSpPr>
        <p:sp>
          <p:nvSpPr>
            <p:cNvPr id="34" name="Content Placeholder 5">
              <a:extLst>
                <a:ext uri="{FF2B5EF4-FFF2-40B4-BE49-F238E27FC236}">
                  <a16:creationId xmlns:a16="http://schemas.microsoft.com/office/drawing/2014/main" id="{520077F6-86CD-4964-901F-CD66FE93AB2F}"/>
                </a:ext>
              </a:extLst>
            </p:cNvPr>
            <p:cNvSpPr txBox="1">
              <a:spLocks/>
            </p:cNvSpPr>
            <p:nvPr/>
          </p:nvSpPr>
          <p:spPr>
            <a:xfrm>
              <a:off x="8231244" y="1225331"/>
              <a:ext cx="412511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  <p:sp>
          <p:nvSpPr>
            <p:cNvPr id="35" name="Content Placeholder 5">
              <a:extLst>
                <a:ext uri="{FF2B5EF4-FFF2-40B4-BE49-F238E27FC236}">
                  <a16:creationId xmlns:a16="http://schemas.microsoft.com/office/drawing/2014/main" id="{487F2D3B-137C-4084-B34E-4C933F1920D8}"/>
                </a:ext>
              </a:extLst>
            </p:cNvPr>
            <p:cNvSpPr txBox="1">
              <a:spLocks/>
            </p:cNvSpPr>
            <p:nvPr/>
          </p:nvSpPr>
          <p:spPr>
            <a:xfrm>
              <a:off x="6979276" y="1228789"/>
              <a:ext cx="1251468" cy="380999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/>
                <a:t>…</a:t>
              </a:r>
              <a:endParaRPr lang="en-US" sz="1400" dirty="0"/>
            </a:p>
          </p:txBody>
        </p:sp>
        <p:sp>
          <p:nvSpPr>
            <p:cNvPr id="36" name="Content Placeholder 5">
              <a:extLst>
                <a:ext uri="{FF2B5EF4-FFF2-40B4-BE49-F238E27FC236}">
                  <a16:creationId xmlns:a16="http://schemas.microsoft.com/office/drawing/2014/main" id="{3F218B46-A530-441C-9479-8002DEDE78EE}"/>
                </a:ext>
              </a:extLst>
            </p:cNvPr>
            <p:cNvSpPr txBox="1">
              <a:spLocks/>
            </p:cNvSpPr>
            <p:nvPr/>
          </p:nvSpPr>
          <p:spPr>
            <a:xfrm>
              <a:off x="6154254" y="1226947"/>
              <a:ext cx="412511" cy="3812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  <p:sp>
          <p:nvSpPr>
            <p:cNvPr id="37" name="Content Placeholder 5">
              <a:extLst>
                <a:ext uri="{FF2B5EF4-FFF2-40B4-BE49-F238E27FC236}">
                  <a16:creationId xmlns:a16="http://schemas.microsoft.com/office/drawing/2014/main" id="{83F19005-277E-47E7-BE6B-C98F8EF8230D}"/>
                </a:ext>
              </a:extLst>
            </p:cNvPr>
            <p:cNvSpPr txBox="1">
              <a:spLocks/>
            </p:cNvSpPr>
            <p:nvPr/>
          </p:nvSpPr>
          <p:spPr>
            <a:xfrm>
              <a:off x="6566764" y="1226947"/>
              <a:ext cx="412511" cy="3812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027338-F95D-4BE9-A9EC-D03625827ECA}"/>
              </a:ext>
            </a:extLst>
          </p:cNvPr>
          <p:cNvGrpSpPr/>
          <p:nvPr/>
        </p:nvGrpSpPr>
        <p:grpSpPr>
          <a:xfrm>
            <a:off x="7678256" y="2042550"/>
            <a:ext cx="2489501" cy="382869"/>
            <a:chOff x="6137319" y="2035199"/>
            <a:chExt cx="2489501" cy="382869"/>
          </a:xfrm>
        </p:grpSpPr>
        <p:sp>
          <p:nvSpPr>
            <p:cNvPr id="30" name="Content Placeholder 5">
              <a:extLst>
                <a:ext uri="{FF2B5EF4-FFF2-40B4-BE49-F238E27FC236}">
                  <a16:creationId xmlns:a16="http://schemas.microsoft.com/office/drawing/2014/main" id="{A0D1CB61-7306-426D-BD12-D1A83EFBF94B}"/>
                </a:ext>
              </a:extLst>
            </p:cNvPr>
            <p:cNvSpPr txBox="1">
              <a:spLocks/>
            </p:cNvSpPr>
            <p:nvPr/>
          </p:nvSpPr>
          <p:spPr>
            <a:xfrm>
              <a:off x="8214309" y="2035199"/>
              <a:ext cx="412511" cy="376466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y</a:t>
              </a:r>
            </a:p>
          </p:txBody>
        </p:sp>
        <p:sp>
          <p:nvSpPr>
            <p:cNvPr id="31" name="Content Placeholder 5">
              <a:extLst>
                <a:ext uri="{FF2B5EF4-FFF2-40B4-BE49-F238E27FC236}">
                  <a16:creationId xmlns:a16="http://schemas.microsoft.com/office/drawing/2014/main" id="{F025F5CB-6E1D-44A3-9DAC-B6C0FB419E5F}"/>
                </a:ext>
              </a:extLst>
            </p:cNvPr>
            <p:cNvSpPr txBox="1">
              <a:spLocks/>
            </p:cNvSpPr>
            <p:nvPr/>
          </p:nvSpPr>
          <p:spPr>
            <a:xfrm>
              <a:off x="6962341" y="2037069"/>
              <a:ext cx="1251468" cy="380999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/>
                <a:t>…</a:t>
              </a:r>
              <a:endParaRPr lang="en-US" sz="1400" dirty="0"/>
            </a:p>
          </p:txBody>
        </p:sp>
        <p:sp>
          <p:nvSpPr>
            <p:cNvPr id="32" name="Content Placeholder 5">
              <a:extLst>
                <a:ext uri="{FF2B5EF4-FFF2-40B4-BE49-F238E27FC236}">
                  <a16:creationId xmlns:a16="http://schemas.microsoft.com/office/drawing/2014/main" id="{6963CC73-3383-4684-BC21-127B46F7CF2D}"/>
                </a:ext>
              </a:extLst>
            </p:cNvPr>
            <p:cNvSpPr txBox="1">
              <a:spLocks/>
            </p:cNvSpPr>
            <p:nvPr/>
          </p:nvSpPr>
          <p:spPr>
            <a:xfrm>
              <a:off x="6137319" y="2035227"/>
              <a:ext cx="412511" cy="3812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y</a:t>
              </a:r>
            </a:p>
          </p:txBody>
        </p:sp>
        <p:sp>
          <p:nvSpPr>
            <p:cNvPr id="33" name="Content Placeholder 5">
              <a:extLst>
                <a:ext uri="{FF2B5EF4-FFF2-40B4-BE49-F238E27FC236}">
                  <a16:creationId xmlns:a16="http://schemas.microsoft.com/office/drawing/2014/main" id="{61826012-7F3D-4C12-B1DF-1CD782479A4E}"/>
                </a:ext>
              </a:extLst>
            </p:cNvPr>
            <p:cNvSpPr txBox="1">
              <a:spLocks/>
            </p:cNvSpPr>
            <p:nvPr/>
          </p:nvSpPr>
          <p:spPr>
            <a:xfrm>
              <a:off x="6549829" y="2035227"/>
              <a:ext cx="412511" cy="3812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y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3EAD09-3330-40D9-9506-FCC38C3734F0}"/>
              </a:ext>
            </a:extLst>
          </p:cNvPr>
          <p:cNvCxnSpPr/>
          <p:nvPr/>
        </p:nvCxnSpPr>
        <p:spPr>
          <a:xfrm>
            <a:off x="7676003" y="2548639"/>
            <a:ext cx="2489559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788D3D-6A9D-4AE8-AE11-8C0BA7FCBF68}"/>
              </a:ext>
            </a:extLst>
          </p:cNvPr>
          <p:cNvSpPr txBox="1"/>
          <p:nvPr/>
        </p:nvSpPr>
        <p:spPr>
          <a:xfrm>
            <a:off x="9837371" y="3350735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OF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5B08EC61-9251-47C2-9051-6193833B031B}"/>
              </a:ext>
            </a:extLst>
          </p:cNvPr>
          <p:cNvSpPr txBox="1">
            <a:spLocks/>
          </p:cNvSpPr>
          <p:nvPr/>
        </p:nvSpPr>
        <p:spPr>
          <a:xfrm>
            <a:off x="6916421" y="3607900"/>
            <a:ext cx="412511" cy="381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rgbClr val="C00000"/>
                </a:solidFill>
              </a:rPr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55D747-D422-4301-B040-12EDAE636008}"/>
              </a:ext>
            </a:extLst>
          </p:cNvPr>
          <p:cNvSpPr txBox="1"/>
          <p:nvPr/>
        </p:nvSpPr>
        <p:spPr>
          <a:xfrm>
            <a:off x="6933879" y="3332540"/>
            <a:ext cx="316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SF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FA902CDD-294A-4440-85F9-74D064B5D7BD}"/>
              </a:ext>
            </a:extLst>
          </p:cNvPr>
          <p:cNvSpPr txBox="1">
            <a:spLocks/>
          </p:cNvSpPr>
          <p:nvPr/>
        </p:nvSpPr>
        <p:spPr>
          <a:xfrm>
            <a:off x="8593144" y="3616856"/>
            <a:ext cx="477219" cy="381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rgbClr val="C00000"/>
                </a:solidFill>
              </a:rPr>
              <a:t>1:0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F6412E-D842-4E02-A60B-FD99C47539E0}"/>
              </a:ext>
            </a:extLst>
          </p:cNvPr>
          <p:cNvSpPr txBox="1"/>
          <p:nvPr/>
        </p:nvSpPr>
        <p:spPr>
          <a:xfrm>
            <a:off x="8685211" y="3354200"/>
            <a:ext cx="316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ZF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CD2E5-AF0D-4323-9775-87796C6914EE}"/>
              </a:ext>
            </a:extLst>
          </p:cNvPr>
          <p:cNvSpPr txBox="1"/>
          <p:nvPr/>
        </p:nvSpPr>
        <p:spPr>
          <a:xfrm>
            <a:off x="7373079" y="3636041"/>
            <a:ext cx="1251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Result == 0 ?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35AFCD09-4141-4D03-95CB-31367344CEEB}"/>
              </a:ext>
            </a:extLst>
          </p:cNvPr>
          <p:cNvSpPr txBox="1">
            <a:spLocks/>
          </p:cNvSpPr>
          <p:nvPr/>
        </p:nvSpPr>
        <p:spPr>
          <a:xfrm>
            <a:off x="9191740" y="3614685"/>
            <a:ext cx="477219" cy="381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rgbClr val="C00000"/>
                </a:solidFill>
              </a:rPr>
              <a:t>1:0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28F12E77-D3AB-474A-99E4-28EA37D56966}"/>
              </a:ext>
            </a:extLst>
          </p:cNvPr>
          <p:cNvSpPr txBox="1">
            <a:spLocks/>
          </p:cNvSpPr>
          <p:nvPr/>
        </p:nvSpPr>
        <p:spPr>
          <a:xfrm>
            <a:off x="9763617" y="3614685"/>
            <a:ext cx="477219" cy="381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rgbClr val="C00000"/>
                </a:solidFill>
              </a:rPr>
              <a:t>1:0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F9B7C1-E49D-4476-A678-64BB756C3424}"/>
              </a:ext>
            </a:extLst>
          </p:cNvPr>
          <p:cNvSpPr txBox="1"/>
          <p:nvPr/>
        </p:nvSpPr>
        <p:spPr>
          <a:xfrm>
            <a:off x="6833870" y="1202105"/>
            <a:ext cx="8418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Destination</a:t>
            </a:r>
          </a:p>
          <a:p>
            <a:r>
              <a:rPr lang="en-US" sz="1100" dirty="0"/>
              <a:t>Operand: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959CB7-C0FF-4AD9-B312-B343314C7E94}"/>
              </a:ext>
            </a:extLst>
          </p:cNvPr>
          <p:cNvSpPr txBox="1"/>
          <p:nvPr/>
        </p:nvSpPr>
        <p:spPr>
          <a:xfrm>
            <a:off x="6827928" y="2042550"/>
            <a:ext cx="724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</a:t>
            </a:r>
          </a:p>
          <a:p>
            <a:r>
              <a:rPr lang="en-US" sz="1100" dirty="0"/>
              <a:t>Operand: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BBC662-E9C7-4805-8DF4-FBB81DDF6A12}"/>
              </a:ext>
            </a:extLst>
          </p:cNvPr>
          <p:cNvSpPr txBox="1"/>
          <p:nvPr/>
        </p:nvSpPr>
        <p:spPr>
          <a:xfrm>
            <a:off x="6833872" y="2705591"/>
            <a:ext cx="8418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Destination</a:t>
            </a:r>
          </a:p>
          <a:p>
            <a:r>
              <a:rPr lang="en-US" sz="1100" dirty="0"/>
              <a:t>Operand: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09094-6647-4D6B-82B7-53ECBE67EFB2}"/>
              </a:ext>
            </a:extLst>
          </p:cNvPr>
          <p:cNvSpPr txBox="1"/>
          <p:nvPr/>
        </p:nvSpPr>
        <p:spPr>
          <a:xfrm rot="5400000">
            <a:off x="8742340" y="247109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=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8F054B-89CA-4426-A03D-FD7FD01D7241}"/>
              </a:ext>
            </a:extLst>
          </p:cNvPr>
          <p:cNvCxnSpPr>
            <a:cxnSpLocks/>
          </p:cNvCxnSpPr>
          <p:nvPr/>
        </p:nvCxnSpPr>
        <p:spPr>
          <a:xfrm flipH="1">
            <a:off x="7379849" y="3256769"/>
            <a:ext cx="210881" cy="258979"/>
          </a:xfrm>
          <a:prstGeom prst="straightConnector1">
            <a:avLst/>
          </a:prstGeom>
          <a:ln w="1905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CD038FC-C72A-4D41-B9B3-B6B794706901}"/>
              </a:ext>
            </a:extLst>
          </p:cNvPr>
          <p:cNvGrpSpPr/>
          <p:nvPr/>
        </p:nvGrpSpPr>
        <p:grpSpPr>
          <a:xfrm>
            <a:off x="2073201" y="4255707"/>
            <a:ext cx="4544400" cy="1748293"/>
            <a:chOff x="557488" y="4174462"/>
            <a:chExt cx="4544400" cy="174829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FE171FF-034C-4DCB-A609-63785EDD4C59}"/>
                </a:ext>
              </a:extLst>
            </p:cNvPr>
            <p:cNvSpPr txBox="1"/>
            <p:nvPr/>
          </p:nvSpPr>
          <p:spPr>
            <a:xfrm>
              <a:off x="1424632" y="4174462"/>
              <a:ext cx="26170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MSB:</a:t>
              </a:r>
              <a:r>
                <a:rPr lang="en-US" sz="1400" dirty="0"/>
                <a:t> Most Significant Bit</a:t>
              </a:r>
            </a:p>
            <a:p>
              <a:r>
                <a:rPr lang="en-US" sz="1400" b="1" dirty="0"/>
                <a:t>LSB:</a:t>
              </a:r>
              <a:r>
                <a:rPr lang="en-US" sz="1400" dirty="0"/>
                <a:t>  Least Significant Bit</a:t>
              </a:r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4DD67E7A-3F77-439A-BB52-D5D2475A5F03}"/>
                </a:ext>
              </a:extLst>
            </p:cNvPr>
            <p:cNvSpPr/>
            <p:nvPr/>
          </p:nvSpPr>
          <p:spPr>
            <a:xfrm rot="5400000">
              <a:off x="1953520" y="5097740"/>
              <a:ext cx="297171" cy="334210"/>
            </a:xfrm>
            <a:prstGeom prst="arc">
              <a:avLst>
                <a:gd name="adj1" fmla="val 16200000"/>
                <a:gd name="adj2" fmla="val 5373849"/>
              </a:avLst>
            </a:prstGeom>
            <a:ln w="1905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FA3AFDB-A6D3-4449-8F82-A7F5E29E4F66}"/>
                </a:ext>
              </a:extLst>
            </p:cNvPr>
            <p:cNvSpPr txBox="1"/>
            <p:nvPr/>
          </p:nvSpPr>
          <p:spPr>
            <a:xfrm>
              <a:off x="2484815" y="5512336"/>
              <a:ext cx="2617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Transfer from MSB2 to NSB1</a:t>
              </a:r>
            </a:p>
          </p:txBody>
        </p: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B9537109-DCFE-44A0-A157-08218EBED253}"/>
                </a:ext>
              </a:extLst>
            </p:cNvPr>
            <p:cNvSpPr/>
            <p:nvPr/>
          </p:nvSpPr>
          <p:spPr>
            <a:xfrm rot="5400000">
              <a:off x="1205283" y="5092461"/>
              <a:ext cx="297171" cy="334210"/>
            </a:xfrm>
            <a:prstGeom prst="arc">
              <a:avLst>
                <a:gd name="adj1" fmla="val 16200000"/>
                <a:gd name="adj2" fmla="val 5373849"/>
              </a:avLst>
            </a:prstGeom>
            <a:ln w="1905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Content Placeholder 5">
              <a:extLst>
                <a:ext uri="{FF2B5EF4-FFF2-40B4-BE49-F238E27FC236}">
                  <a16:creationId xmlns:a16="http://schemas.microsoft.com/office/drawing/2014/main" id="{21049074-FD3B-4A75-8777-59C7A9288E01}"/>
                </a:ext>
              </a:extLst>
            </p:cNvPr>
            <p:cNvSpPr txBox="1">
              <a:spLocks/>
            </p:cNvSpPr>
            <p:nvPr/>
          </p:nvSpPr>
          <p:spPr>
            <a:xfrm>
              <a:off x="807935" y="4729780"/>
              <a:ext cx="558922" cy="3812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rgbClr val="C00000"/>
                  </a:solidFill>
                </a:rPr>
                <a:t>Carry</a:t>
              </a:r>
            </a:p>
          </p:txBody>
        </p:sp>
        <p:sp>
          <p:nvSpPr>
            <p:cNvPr id="90" name="Content Placeholder 5">
              <a:extLst>
                <a:ext uri="{FF2B5EF4-FFF2-40B4-BE49-F238E27FC236}">
                  <a16:creationId xmlns:a16="http://schemas.microsoft.com/office/drawing/2014/main" id="{C4E8F978-A0D2-4211-8A4F-3A25E6E7D222}"/>
                </a:ext>
              </a:extLst>
            </p:cNvPr>
            <p:cNvSpPr txBox="1">
              <a:spLocks/>
            </p:cNvSpPr>
            <p:nvPr/>
          </p:nvSpPr>
          <p:spPr>
            <a:xfrm>
              <a:off x="1720339" y="5484297"/>
              <a:ext cx="753568" cy="3812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100" dirty="0">
                  <a:solidFill>
                    <a:srgbClr val="C00000"/>
                  </a:solidFill>
                </a:rPr>
                <a:t>Overflow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C63306B-A8D3-4231-AE9A-3292B860CC8F}"/>
                </a:ext>
              </a:extLst>
            </p:cNvPr>
            <p:cNvSpPr txBox="1"/>
            <p:nvPr/>
          </p:nvSpPr>
          <p:spPr>
            <a:xfrm>
              <a:off x="557488" y="5399536"/>
              <a:ext cx="10526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Transfer from MSB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E40F7CB-2316-4065-9528-08B03B6BD12F}"/>
                </a:ext>
              </a:extLst>
            </p:cNvPr>
            <p:cNvGrpSpPr/>
            <p:nvPr/>
          </p:nvGrpSpPr>
          <p:grpSpPr>
            <a:xfrm>
              <a:off x="1413909" y="4729780"/>
              <a:ext cx="3148917" cy="637065"/>
              <a:chOff x="1413909" y="4729780"/>
              <a:chExt cx="3148917" cy="637065"/>
            </a:xfrm>
          </p:grpSpPr>
          <p:sp>
            <p:nvSpPr>
              <p:cNvPr id="77" name="Content Placeholder 5">
                <a:extLst>
                  <a:ext uri="{FF2B5EF4-FFF2-40B4-BE49-F238E27FC236}">
                    <a16:creationId xmlns:a16="http://schemas.microsoft.com/office/drawing/2014/main" id="{64ADB8F4-F269-4E26-9E98-E7277B9CC8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75267" y="4731622"/>
                <a:ext cx="1251468" cy="380999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/>
                  <a:t>…</a:t>
                </a:r>
                <a:endParaRPr lang="en-US" sz="14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59EEC56-3296-41A7-AE4A-EF6C8C88BCA0}"/>
                  </a:ext>
                </a:extLst>
              </p:cNvPr>
              <p:cNvSpPr txBox="1"/>
              <p:nvPr/>
            </p:nvSpPr>
            <p:spPr>
              <a:xfrm>
                <a:off x="4159191" y="510523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0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63901C6-F6DE-4B22-BFD1-3385E4133757}"/>
                  </a:ext>
                </a:extLst>
              </p:cNvPr>
              <p:cNvSpPr txBox="1"/>
              <p:nvPr/>
            </p:nvSpPr>
            <p:spPr>
              <a:xfrm>
                <a:off x="2234816" y="5101262"/>
                <a:ext cx="3754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n-1</a:t>
                </a:r>
              </a:p>
            </p:txBody>
          </p:sp>
          <p:sp>
            <p:nvSpPr>
              <p:cNvPr id="80" name="Content Placeholder 5">
                <a:extLst>
                  <a:ext uri="{FF2B5EF4-FFF2-40B4-BE49-F238E27FC236}">
                    <a16:creationId xmlns:a16="http://schemas.microsoft.com/office/drawing/2014/main" id="{D88D12B8-6AB4-482E-B5DD-CFA3A8E484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3909" y="4729780"/>
                <a:ext cx="680906" cy="381200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/>
                  <a:t>MSB1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54F0D60-1B62-425F-9114-8DC0C66B49A5}"/>
                  </a:ext>
                </a:extLst>
              </p:cNvPr>
              <p:cNvSpPr txBox="1"/>
              <p:nvPr/>
            </p:nvSpPr>
            <p:spPr>
              <a:xfrm>
                <a:off x="1618748" y="5104238"/>
                <a:ext cx="2600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n</a:t>
                </a:r>
              </a:p>
            </p:txBody>
          </p:sp>
          <p:sp>
            <p:nvSpPr>
              <p:cNvPr id="82" name="Content Placeholder 5">
                <a:extLst>
                  <a:ext uri="{FF2B5EF4-FFF2-40B4-BE49-F238E27FC236}">
                    <a16:creationId xmlns:a16="http://schemas.microsoft.com/office/drawing/2014/main" id="{BB27B895-3418-4C44-A1C5-7A648AB71E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4361" y="4729780"/>
                <a:ext cx="680906" cy="381200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/>
                  <a:t>MSB2</a:t>
                </a:r>
              </a:p>
            </p:txBody>
          </p:sp>
          <p:sp>
            <p:nvSpPr>
              <p:cNvPr id="94" name="Content Placeholder 5">
                <a:extLst>
                  <a:ext uri="{FF2B5EF4-FFF2-40B4-BE49-F238E27FC236}">
                    <a16:creationId xmlns:a16="http://schemas.microsoft.com/office/drawing/2014/main" id="{C552D996-CC67-4C19-ADAA-DDD5CC8512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4556" y="4729780"/>
                <a:ext cx="538270" cy="381200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/>
                  <a:t>LSB</a:t>
                </a:r>
              </a:p>
            </p:txBody>
          </p: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D71CEAF-BDFF-4A5B-A097-A25833F0FB14}"/>
              </a:ext>
            </a:extLst>
          </p:cNvPr>
          <p:cNvGrpSpPr/>
          <p:nvPr/>
        </p:nvGrpSpPr>
        <p:grpSpPr>
          <a:xfrm>
            <a:off x="8747906" y="1735882"/>
            <a:ext cx="590191" cy="211271"/>
            <a:chOff x="7201257" y="1695677"/>
            <a:chExt cx="590190" cy="211270"/>
          </a:xfrm>
        </p:grpSpPr>
        <p:sp>
          <p:nvSpPr>
            <p:cNvPr id="3" name="Plus Sign 2">
              <a:extLst>
                <a:ext uri="{FF2B5EF4-FFF2-40B4-BE49-F238E27FC236}">
                  <a16:creationId xmlns:a16="http://schemas.microsoft.com/office/drawing/2014/main" id="{F63C6FD4-E343-40DA-80A8-5EF43E19AD6A}"/>
                </a:ext>
              </a:extLst>
            </p:cNvPr>
            <p:cNvSpPr/>
            <p:nvPr/>
          </p:nvSpPr>
          <p:spPr>
            <a:xfrm>
              <a:off x="7201257" y="1696425"/>
              <a:ext cx="213953" cy="210522"/>
            </a:xfrm>
            <a:prstGeom prst="mathPlus">
              <a:avLst/>
            </a:prstGeom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Minus Sign 75">
              <a:extLst>
                <a:ext uri="{FF2B5EF4-FFF2-40B4-BE49-F238E27FC236}">
                  <a16:creationId xmlns:a16="http://schemas.microsoft.com/office/drawing/2014/main" id="{4CE6ECED-23B8-4FC2-8D8A-3EF19ECA16CD}"/>
                </a:ext>
              </a:extLst>
            </p:cNvPr>
            <p:cNvSpPr/>
            <p:nvPr/>
          </p:nvSpPr>
          <p:spPr>
            <a:xfrm>
              <a:off x="7519001" y="1695677"/>
              <a:ext cx="272446" cy="210522"/>
            </a:xfrm>
            <a:prstGeom prst="mathMinus">
              <a:avLst/>
            </a:prstGeom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D76E244-2026-4994-9C7E-D0813DEA2B7A}"/>
                </a:ext>
              </a:extLst>
            </p:cNvPr>
            <p:cNvCxnSpPr/>
            <p:nvPr/>
          </p:nvCxnSpPr>
          <p:spPr>
            <a:xfrm flipH="1">
              <a:off x="7415210" y="1696425"/>
              <a:ext cx="103791" cy="210522"/>
            </a:xfrm>
            <a:prstGeom prst="line">
              <a:avLst/>
            </a:prstGeom>
            <a:ln w="19050">
              <a:solidFill>
                <a:schemeClr val="accent6">
                  <a:shade val="95000"/>
                  <a:satMod val="105000"/>
                </a:schemeClr>
              </a:solidFill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184C2B-6F5D-435D-87CC-3102BDD34DF7}"/>
              </a:ext>
            </a:extLst>
          </p:cNvPr>
          <p:cNvGrpSpPr/>
          <p:nvPr/>
        </p:nvGrpSpPr>
        <p:grpSpPr>
          <a:xfrm>
            <a:off x="6704361" y="4309815"/>
            <a:ext cx="3718579" cy="1941045"/>
            <a:chOff x="5180359" y="4309814"/>
            <a:chExt cx="3718580" cy="1941045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1FC1DB9-A3BB-44ED-A7E7-67B533CB3EAD}"/>
                </a:ext>
              </a:extLst>
            </p:cNvPr>
            <p:cNvGrpSpPr/>
            <p:nvPr/>
          </p:nvGrpSpPr>
          <p:grpSpPr>
            <a:xfrm>
              <a:off x="6038268" y="4979323"/>
              <a:ext cx="2489501" cy="636068"/>
              <a:chOff x="5638116" y="5070524"/>
              <a:chExt cx="2489501" cy="636068"/>
            </a:xfrm>
          </p:grpSpPr>
          <p:sp>
            <p:nvSpPr>
              <p:cNvPr id="69" name="Content Placeholder 5">
                <a:extLst>
                  <a:ext uri="{FF2B5EF4-FFF2-40B4-BE49-F238E27FC236}">
                    <a16:creationId xmlns:a16="http://schemas.microsoft.com/office/drawing/2014/main" id="{C06B2E9F-3BEA-4200-8854-8EC87A61E0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15106" y="5075259"/>
                <a:ext cx="412511" cy="386534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z</a:t>
                </a:r>
              </a:p>
            </p:txBody>
          </p:sp>
          <p:sp>
            <p:nvSpPr>
              <p:cNvPr id="70" name="Content Placeholder 5">
                <a:extLst>
                  <a:ext uri="{FF2B5EF4-FFF2-40B4-BE49-F238E27FC236}">
                    <a16:creationId xmlns:a16="http://schemas.microsoft.com/office/drawing/2014/main" id="{80CD4255-16BC-4614-ABE7-D5202FD247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63138" y="5072366"/>
                <a:ext cx="1251468" cy="380999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/>
                  <a:t>…</a:t>
                </a:r>
                <a:endParaRPr lang="en-US" sz="1400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05D4F95-9F90-4962-A001-1FB874578A37}"/>
                  </a:ext>
                </a:extLst>
              </p:cNvPr>
              <p:cNvSpPr txBox="1"/>
              <p:nvPr/>
            </p:nvSpPr>
            <p:spPr>
              <a:xfrm>
                <a:off x="7787306" y="5444982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0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279493F-9E3A-4B99-AA09-294ABACFC769}"/>
                  </a:ext>
                </a:extLst>
              </p:cNvPr>
              <p:cNvSpPr txBox="1"/>
              <p:nvPr/>
            </p:nvSpPr>
            <p:spPr>
              <a:xfrm>
                <a:off x="6091838" y="5431309"/>
                <a:ext cx="3754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n-1</a:t>
                </a:r>
              </a:p>
            </p:txBody>
          </p:sp>
          <p:sp>
            <p:nvSpPr>
              <p:cNvPr id="73" name="Content Placeholder 5">
                <a:extLst>
                  <a:ext uri="{FF2B5EF4-FFF2-40B4-BE49-F238E27FC236}">
                    <a16:creationId xmlns:a16="http://schemas.microsoft.com/office/drawing/2014/main" id="{10138EE7-93E0-42BA-BF60-D780BF8A09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38116" y="5070524"/>
                <a:ext cx="412511" cy="381200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s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C6A4A89-5995-4B73-AAC2-013573E66871}"/>
                  </a:ext>
                </a:extLst>
              </p:cNvPr>
              <p:cNvSpPr txBox="1"/>
              <p:nvPr/>
            </p:nvSpPr>
            <p:spPr>
              <a:xfrm>
                <a:off x="5710343" y="5436594"/>
                <a:ext cx="2600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n</a:t>
                </a:r>
              </a:p>
            </p:txBody>
          </p:sp>
          <p:sp>
            <p:nvSpPr>
              <p:cNvPr id="75" name="Content Placeholder 5">
                <a:extLst>
                  <a:ext uri="{FF2B5EF4-FFF2-40B4-BE49-F238E27FC236}">
                    <a16:creationId xmlns:a16="http://schemas.microsoft.com/office/drawing/2014/main" id="{FF1C087C-BC4E-4BAB-B170-9A8D1795DC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50626" y="5070524"/>
                <a:ext cx="412511" cy="381200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z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CDDDD5-5212-43D0-B3CA-AC6C333E564E}"/>
                </a:ext>
              </a:extLst>
            </p:cNvPr>
            <p:cNvSpPr txBox="1"/>
            <p:nvPr/>
          </p:nvSpPr>
          <p:spPr>
            <a:xfrm>
              <a:off x="7602177" y="5590915"/>
              <a:ext cx="3241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CF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0FFF9BC-5469-434B-9791-383483A92FAB}"/>
                </a:ext>
              </a:extLst>
            </p:cNvPr>
            <p:cNvGrpSpPr/>
            <p:nvPr/>
          </p:nvGrpSpPr>
          <p:grpSpPr>
            <a:xfrm>
              <a:off x="6038268" y="4312155"/>
              <a:ext cx="2489501" cy="383340"/>
              <a:chOff x="5654569" y="4402190"/>
              <a:chExt cx="2489501" cy="383340"/>
            </a:xfrm>
          </p:grpSpPr>
          <p:sp>
            <p:nvSpPr>
              <p:cNvPr id="65" name="Content Placeholder 5">
                <a:extLst>
                  <a:ext uri="{FF2B5EF4-FFF2-40B4-BE49-F238E27FC236}">
                    <a16:creationId xmlns:a16="http://schemas.microsoft.com/office/drawing/2014/main" id="{B1DB0F9A-D281-4A58-83DF-E6F51523EB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31559" y="4402190"/>
                <a:ext cx="412511" cy="382638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!x</a:t>
                </a:r>
              </a:p>
            </p:txBody>
          </p:sp>
          <p:sp>
            <p:nvSpPr>
              <p:cNvPr id="66" name="Content Placeholder 5">
                <a:extLst>
                  <a:ext uri="{FF2B5EF4-FFF2-40B4-BE49-F238E27FC236}">
                    <a16:creationId xmlns:a16="http://schemas.microsoft.com/office/drawing/2014/main" id="{DA9BF244-868A-4945-81CF-3599EA33DE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79591" y="4404531"/>
                <a:ext cx="1251468" cy="380999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/>
                  <a:t>…</a:t>
                </a:r>
                <a:endParaRPr lang="en-US" sz="1400" dirty="0"/>
              </a:p>
            </p:txBody>
          </p:sp>
          <p:sp>
            <p:nvSpPr>
              <p:cNvPr id="67" name="Content Placeholder 5">
                <a:extLst>
                  <a:ext uri="{FF2B5EF4-FFF2-40B4-BE49-F238E27FC236}">
                    <a16:creationId xmlns:a16="http://schemas.microsoft.com/office/drawing/2014/main" id="{02CB8CCA-41CA-4449-93B1-91995134D1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54569" y="4402689"/>
                <a:ext cx="412511" cy="381200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!s</a:t>
                </a:r>
              </a:p>
            </p:txBody>
          </p:sp>
          <p:sp>
            <p:nvSpPr>
              <p:cNvPr id="68" name="Content Placeholder 5">
                <a:extLst>
                  <a:ext uri="{FF2B5EF4-FFF2-40B4-BE49-F238E27FC236}">
                    <a16:creationId xmlns:a16="http://schemas.microsoft.com/office/drawing/2014/main" id="{0C68234B-6056-4DB8-A9A2-79900059CB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7079" y="4402689"/>
                <a:ext cx="412511" cy="381200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!x</a:t>
                </a:r>
              </a:p>
            </p:txBody>
          </p: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BC69542-FB7B-4C9F-BF1B-A13489859E29}"/>
                </a:ext>
              </a:extLst>
            </p:cNvPr>
            <p:cNvCxnSpPr/>
            <p:nvPr/>
          </p:nvCxnSpPr>
          <p:spPr>
            <a:xfrm>
              <a:off x="6011832" y="4801441"/>
              <a:ext cx="248955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06BF6D1-AE7F-4010-891D-4A0958CB2E2D}"/>
                </a:ext>
              </a:extLst>
            </p:cNvPr>
            <p:cNvSpPr txBox="1"/>
            <p:nvPr/>
          </p:nvSpPr>
          <p:spPr>
            <a:xfrm>
              <a:off x="8198368" y="5603536"/>
              <a:ext cx="344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OF</a:t>
              </a:r>
            </a:p>
          </p:txBody>
        </p:sp>
        <p:sp>
          <p:nvSpPr>
            <p:cNvPr id="51" name="Content Placeholder 5">
              <a:extLst>
                <a:ext uri="{FF2B5EF4-FFF2-40B4-BE49-F238E27FC236}">
                  <a16:creationId xmlns:a16="http://schemas.microsoft.com/office/drawing/2014/main" id="{7E071A26-E34B-4FD7-B506-90B27145BD80}"/>
                </a:ext>
              </a:extLst>
            </p:cNvPr>
            <p:cNvSpPr txBox="1">
              <a:spLocks/>
            </p:cNvSpPr>
            <p:nvPr/>
          </p:nvSpPr>
          <p:spPr>
            <a:xfrm>
              <a:off x="5277414" y="5860703"/>
              <a:ext cx="412511" cy="3812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rgbClr val="C00000"/>
                  </a:solidFill>
                </a:rPr>
                <a:t>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2D44D49-22D6-45C2-BFAE-05D1A13B8590}"/>
                </a:ext>
              </a:extLst>
            </p:cNvPr>
            <p:cNvSpPr txBox="1"/>
            <p:nvPr/>
          </p:nvSpPr>
          <p:spPr>
            <a:xfrm>
              <a:off x="5294875" y="5585342"/>
              <a:ext cx="316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SF</a:t>
              </a:r>
            </a:p>
          </p:txBody>
        </p:sp>
        <p:sp>
          <p:nvSpPr>
            <p:cNvPr id="53" name="Content Placeholder 5">
              <a:extLst>
                <a:ext uri="{FF2B5EF4-FFF2-40B4-BE49-F238E27FC236}">
                  <a16:creationId xmlns:a16="http://schemas.microsoft.com/office/drawing/2014/main" id="{331840F7-5DAA-43C9-BE31-3B7BD8DE7E63}"/>
                </a:ext>
              </a:extLst>
            </p:cNvPr>
            <p:cNvSpPr txBox="1">
              <a:spLocks/>
            </p:cNvSpPr>
            <p:nvPr/>
          </p:nvSpPr>
          <p:spPr>
            <a:xfrm>
              <a:off x="6954140" y="5869659"/>
              <a:ext cx="477218" cy="3812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rgbClr val="C00000"/>
                  </a:solidFill>
                </a:rPr>
                <a:t>1:0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C63BBA0-673D-4ABE-A693-6862E1644016}"/>
                </a:ext>
              </a:extLst>
            </p:cNvPr>
            <p:cNvSpPr txBox="1"/>
            <p:nvPr/>
          </p:nvSpPr>
          <p:spPr>
            <a:xfrm>
              <a:off x="7046207" y="5607002"/>
              <a:ext cx="316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ZF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FC87837-2CF5-4ED9-9578-77B127A380B8}"/>
                </a:ext>
              </a:extLst>
            </p:cNvPr>
            <p:cNvSpPr txBox="1"/>
            <p:nvPr/>
          </p:nvSpPr>
          <p:spPr>
            <a:xfrm>
              <a:off x="5734074" y="5888843"/>
              <a:ext cx="1251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Result == 0 ?</a:t>
              </a:r>
            </a:p>
          </p:txBody>
        </p:sp>
        <p:sp>
          <p:nvSpPr>
            <p:cNvPr id="56" name="Content Placeholder 5">
              <a:extLst>
                <a:ext uri="{FF2B5EF4-FFF2-40B4-BE49-F238E27FC236}">
                  <a16:creationId xmlns:a16="http://schemas.microsoft.com/office/drawing/2014/main" id="{E6455BF7-18FB-4BDA-8DFB-458461A1462D}"/>
                </a:ext>
              </a:extLst>
            </p:cNvPr>
            <p:cNvSpPr txBox="1">
              <a:spLocks/>
            </p:cNvSpPr>
            <p:nvPr/>
          </p:nvSpPr>
          <p:spPr>
            <a:xfrm>
              <a:off x="7552736" y="5867488"/>
              <a:ext cx="477218" cy="3812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rgbClr val="C00000"/>
                  </a:solidFill>
                </a:rPr>
                <a:t>0:1</a:t>
              </a:r>
            </a:p>
          </p:txBody>
        </p:sp>
        <p:sp>
          <p:nvSpPr>
            <p:cNvPr id="57" name="Content Placeholder 5">
              <a:extLst>
                <a:ext uri="{FF2B5EF4-FFF2-40B4-BE49-F238E27FC236}">
                  <a16:creationId xmlns:a16="http://schemas.microsoft.com/office/drawing/2014/main" id="{A65C2C12-C7C3-4BC8-A0AF-FE55C0261877}"/>
                </a:ext>
              </a:extLst>
            </p:cNvPr>
            <p:cNvSpPr txBox="1">
              <a:spLocks/>
            </p:cNvSpPr>
            <p:nvPr/>
          </p:nvSpPr>
          <p:spPr>
            <a:xfrm>
              <a:off x="8124614" y="5867488"/>
              <a:ext cx="477218" cy="3812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rgbClr val="C00000"/>
                  </a:solidFill>
                </a:rPr>
                <a:t>1:0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E6CFE3-F103-4EB5-B596-B7893AF193BE}"/>
                </a:ext>
              </a:extLst>
            </p:cNvPr>
            <p:cNvSpPr txBox="1"/>
            <p:nvPr/>
          </p:nvSpPr>
          <p:spPr>
            <a:xfrm>
              <a:off x="5184574" y="4309814"/>
              <a:ext cx="8418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Destination</a:t>
              </a:r>
            </a:p>
            <a:p>
              <a:r>
                <a:rPr lang="en-US" sz="1100" dirty="0"/>
                <a:t>Operand: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D039023-18C8-4AB0-A120-947ECEB942DC}"/>
                </a:ext>
              </a:extLst>
            </p:cNvPr>
            <p:cNvSpPr txBox="1"/>
            <p:nvPr/>
          </p:nvSpPr>
          <p:spPr>
            <a:xfrm>
              <a:off x="5180359" y="4947777"/>
              <a:ext cx="8418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Destination</a:t>
              </a:r>
            </a:p>
            <a:p>
              <a:r>
                <a:rPr lang="en-US" sz="1100" dirty="0"/>
                <a:t>Operand: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55B530E-E60C-4A56-8179-226CF77825DF}"/>
                </a:ext>
              </a:extLst>
            </p:cNvPr>
            <p:cNvSpPr txBox="1"/>
            <p:nvPr/>
          </p:nvSpPr>
          <p:spPr>
            <a:xfrm rot="5400000">
              <a:off x="7103337" y="472389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=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B365237-F8F1-46FF-97DE-BC97ED8EEB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0843" y="5509572"/>
              <a:ext cx="210881" cy="2589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5AAD5DF-F9A7-4842-896F-2BBD000358B2}"/>
                </a:ext>
              </a:extLst>
            </p:cNvPr>
            <p:cNvCxnSpPr>
              <a:cxnSpLocks/>
            </p:cNvCxnSpPr>
            <p:nvPr/>
          </p:nvCxnSpPr>
          <p:spPr>
            <a:xfrm>
              <a:off x="6232777" y="4723946"/>
              <a:ext cx="0" cy="21496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32C847C-FA89-493A-9912-F60352060CAE}"/>
                </a:ext>
              </a:extLst>
            </p:cNvPr>
            <p:cNvCxnSpPr>
              <a:cxnSpLocks/>
            </p:cNvCxnSpPr>
            <p:nvPr/>
          </p:nvCxnSpPr>
          <p:spPr>
            <a:xfrm>
              <a:off x="6657033" y="4722471"/>
              <a:ext cx="0" cy="21496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CFB0F91-E1E4-4C85-A5ED-C6295BA508D5}"/>
                </a:ext>
              </a:extLst>
            </p:cNvPr>
            <p:cNvCxnSpPr>
              <a:cxnSpLocks/>
            </p:cNvCxnSpPr>
            <p:nvPr/>
          </p:nvCxnSpPr>
          <p:spPr>
            <a:xfrm>
              <a:off x="8307918" y="4740724"/>
              <a:ext cx="0" cy="21496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3E0670D-E228-4D91-AEDE-EE6805A0BF1B}"/>
                </a:ext>
              </a:extLst>
            </p:cNvPr>
            <p:cNvSpPr txBox="1"/>
            <p:nvPr/>
          </p:nvSpPr>
          <p:spPr>
            <a:xfrm>
              <a:off x="8507485" y="4329083"/>
              <a:ext cx="391454" cy="33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+1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7510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680B-CD6F-45A8-821B-05F67D407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68575"/>
            <a:ext cx="8686800" cy="1148328"/>
          </a:xfrm>
        </p:spPr>
        <p:txBody>
          <a:bodyPr/>
          <a:lstStyle/>
          <a:p>
            <a:r>
              <a:rPr lang="en-US" dirty="0"/>
              <a:t>Arithmetical Operations</a:t>
            </a:r>
            <a:br>
              <a:rPr lang="en-US" dirty="0"/>
            </a:br>
            <a:r>
              <a:rPr lang="en-US" sz="2400" dirty="0"/>
              <a:t>Unsigned &amp; Signed Multiplication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8C0BC-5B0B-4CF8-AD05-A836B2D986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6BB0127-EC52-4E0E-8110-FEEAF01D73FA}"/>
              </a:ext>
            </a:extLst>
          </p:cNvPr>
          <p:cNvSpPr txBox="1"/>
          <p:nvPr/>
        </p:nvSpPr>
        <p:spPr>
          <a:xfrm>
            <a:off x="1977985" y="1417547"/>
            <a:ext cx="4728387" cy="14465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MUL, IMUL</a:t>
            </a:r>
          </a:p>
          <a:p>
            <a:r>
              <a:rPr lang="en-US" sz="2000" b="1" dirty="0" err="1"/>
              <a:t>Opr</a:t>
            </a:r>
            <a:r>
              <a:rPr lang="en-US" sz="2000" b="1" dirty="0"/>
              <a:t>. </a:t>
            </a:r>
            <a:r>
              <a:rPr lang="en-US" sz="2000" dirty="0"/>
              <a:t>[B,W,DW,QW] </a:t>
            </a:r>
            <a:r>
              <a:rPr lang="en-US" sz="2000" dirty="0" err="1">
                <a:solidFill>
                  <a:srgbClr val="C00000"/>
                </a:solidFill>
              </a:rPr>
              <a:t>Dest</a:t>
            </a:r>
            <a:r>
              <a:rPr lang="en-US" sz="2000" dirty="0">
                <a:solidFill>
                  <a:srgbClr val="C00000"/>
                </a:solidFill>
              </a:rPr>
              <a:t>. </a:t>
            </a:r>
            <a:r>
              <a:rPr lang="en-US" sz="2000" dirty="0"/>
              <a:t>← </a:t>
            </a:r>
            <a:r>
              <a:rPr lang="en-US" sz="2000" dirty="0">
                <a:solidFill>
                  <a:schemeClr val="accent1"/>
                </a:solidFill>
              </a:rPr>
              <a:t>Source</a:t>
            </a:r>
          </a:p>
          <a:p>
            <a:r>
              <a:rPr lang="en-US" dirty="0"/>
              <a:t>2x </a:t>
            </a:r>
            <a:r>
              <a:rPr lang="en-US" dirty="0" err="1"/>
              <a:t>Dest</a:t>
            </a:r>
            <a:r>
              <a:rPr lang="en-US" dirty="0"/>
              <a:t>. Reg. = </a:t>
            </a:r>
            <a:r>
              <a:rPr lang="en-US" dirty="0" err="1"/>
              <a:t>Dest</a:t>
            </a:r>
            <a:r>
              <a:rPr lang="en-US" dirty="0"/>
              <a:t>. Reg. </a:t>
            </a:r>
            <a:r>
              <a:rPr lang="en-US" b="1" dirty="0"/>
              <a:t>*</a:t>
            </a:r>
            <a:r>
              <a:rPr lang="en-US" dirty="0"/>
              <a:t> Source Reg.</a:t>
            </a:r>
          </a:p>
          <a:p>
            <a:r>
              <a:rPr lang="en-US" sz="1500" dirty="0"/>
              <a:t>Flags: </a:t>
            </a:r>
            <a:r>
              <a:rPr lang="en-US" sz="1500" b="1" dirty="0"/>
              <a:t>SF</a:t>
            </a:r>
            <a:r>
              <a:rPr lang="en-US" sz="1500" dirty="0"/>
              <a:t>=</a:t>
            </a:r>
            <a:r>
              <a:rPr lang="en-US" sz="1500" b="1" dirty="0"/>
              <a:t>ZF</a:t>
            </a:r>
            <a:r>
              <a:rPr lang="en-US" sz="1500" dirty="0"/>
              <a:t>=undefined,</a:t>
            </a:r>
          </a:p>
          <a:p>
            <a:r>
              <a:rPr lang="en-US" sz="1500" b="1" dirty="0"/>
              <a:t>CF</a:t>
            </a:r>
            <a:r>
              <a:rPr lang="en-US" sz="1500" dirty="0"/>
              <a:t>=</a:t>
            </a:r>
            <a:r>
              <a:rPr lang="en-US" sz="1500" b="1" dirty="0"/>
              <a:t>OF</a:t>
            </a:r>
            <a:r>
              <a:rPr lang="en-US" sz="1500" dirty="0"/>
              <a:t>=(Transfer from </a:t>
            </a:r>
            <a:r>
              <a:rPr lang="en-US" sz="1500" dirty="0" err="1"/>
              <a:t>LowerHalf</a:t>
            </a:r>
            <a:r>
              <a:rPr lang="en-US" sz="1500" dirty="0"/>
              <a:t> to </a:t>
            </a:r>
            <a:r>
              <a:rPr lang="en-US" sz="1500" dirty="0" err="1"/>
              <a:t>UpperHalf</a:t>
            </a:r>
            <a:r>
              <a:rPr lang="en-US" sz="1500" dirty="0"/>
              <a:t>) ? 1:0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B9F2D0E-BE27-4B28-B32B-8C998E8C1608}"/>
              </a:ext>
            </a:extLst>
          </p:cNvPr>
          <p:cNvSpPr txBox="1"/>
          <p:nvPr/>
        </p:nvSpPr>
        <p:spPr>
          <a:xfrm>
            <a:off x="6963817" y="1402475"/>
            <a:ext cx="3117691" cy="16773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Signed Multiply</a:t>
            </a:r>
          </a:p>
          <a:p>
            <a:r>
              <a:rPr lang="en-US" sz="1700" dirty="0"/>
              <a:t>If (</a:t>
            </a:r>
            <a:r>
              <a:rPr lang="en-US" sz="1700" dirty="0" err="1"/>
              <a:t>Dest</a:t>
            </a:r>
            <a:r>
              <a:rPr lang="en-US" sz="1700" dirty="0"/>
              <a:t>. &lt; 0) </a:t>
            </a:r>
            <a:r>
              <a:rPr lang="en-US" sz="1700" dirty="0" err="1"/>
              <a:t>Dest</a:t>
            </a:r>
            <a:r>
              <a:rPr lang="en-US" sz="1700" dirty="0"/>
              <a:t>. = -(</a:t>
            </a:r>
            <a:r>
              <a:rPr lang="en-US" sz="1700" dirty="0" err="1"/>
              <a:t>Dest</a:t>
            </a:r>
            <a:r>
              <a:rPr lang="en-US" sz="1700" dirty="0"/>
              <a:t>.) </a:t>
            </a:r>
          </a:p>
          <a:p>
            <a:r>
              <a:rPr lang="en-US" sz="1700" dirty="0"/>
              <a:t>If (</a:t>
            </a:r>
            <a:r>
              <a:rPr lang="en-US" sz="1700" dirty="0" err="1"/>
              <a:t>Src</a:t>
            </a:r>
            <a:r>
              <a:rPr lang="en-US" sz="1700" dirty="0"/>
              <a:t>.   &lt; 0) </a:t>
            </a:r>
            <a:r>
              <a:rPr lang="en-US" sz="1700" dirty="0" err="1"/>
              <a:t>Src</a:t>
            </a:r>
            <a:r>
              <a:rPr lang="en-US" sz="1700" dirty="0"/>
              <a:t>.   = -(</a:t>
            </a:r>
            <a:r>
              <a:rPr lang="en-US" sz="1700" dirty="0" err="1"/>
              <a:t>Src</a:t>
            </a:r>
            <a:r>
              <a:rPr lang="en-US" sz="1700" dirty="0"/>
              <a:t>.)</a:t>
            </a:r>
          </a:p>
          <a:p>
            <a:r>
              <a:rPr lang="en-US" sz="1700" dirty="0"/>
              <a:t>2x </a:t>
            </a:r>
            <a:r>
              <a:rPr lang="en-US" sz="1700" dirty="0" err="1"/>
              <a:t>Dest</a:t>
            </a:r>
            <a:r>
              <a:rPr lang="en-US" sz="1700" dirty="0"/>
              <a:t>. = </a:t>
            </a:r>
            <a:r>
              <a:rPr lang="en-US" sz="1700" dirty="0" err="1"/>
              <a:t>Dest</a:t>
            </a:r>
            <a:r>
              <a:rPr lang="en-US" sz="1700" dirty="0"/>
              <a:t>. * </a:t>
            </a:r>
            <a:r>
              <a:rPr lang="en-US" sz="1700" dirty="0" err="1"/>
              <a:t>Src</a:t>
            </a:r>
            <a:r>
              <a:rPr lang="en-US" sz="1700" dirty="0"/>
              <a:t>.</a:t>
            </a:r>
          </a:p>
          <a:p>
            <a:r>
              <a:rPr lang="en-US" sz="1700" dirty="0"/>
              <a:t>If (</a:t>
            </a:r>
            <a:r>
              <a:rPr lang="en-US" sz="1700" dirty="0" err="1"/>
              <a:t>Dest</a:t>
            </a:r>
            <a:r>
              <a:rPr lang="en-US" sz="1700" dirty="0"/>
              <a:t>. &lt; 0 </a:t>
            </a:r>
            <a:r>
              <a:rPr lang="en-US" sz="1700" dirty="0" err="1"/>
              <a:t>xor</a:t>
            </a:r>
            <a:r>
              <a:rPr lang="en-US" sz="1700" dirty="0"/>
              <a:t> </a:t>
            </a:r>
            <a:r>
              <a:rPr lang="en-US" sz="1700" dirty="0" err="1"/>
              <a:t>Src</a:t>
            </a:r>
            <a:r>
              <a:rPr lang="en-US" sz="1700" dirty="0"/>
              <a:t>. &lt; 0)</a:t>
            </a:r>
          </a:p>
          <a:p>
            <a:r>
              <a:rPr lang="en-US" sz="1700" dirty="0"/>
              <a:t>     2xDest. = -(2xDest.)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8C5FE95-7A21-4C8E-8C14-4182273745F5}"/>
              </a:ext>
            </a:extLst>
          </p:cNvPr>
          <p:cNvGrpSpPr/>
          <p:nvPr/>
        </p:nvGrpSpPr>
        <p:grpSpPr>
          <a:xfrm>
            <a:off x="1977985" y="3330656"/>
            <a:ext cx="6026773" cy="2955768"/>
            <a:chOff x="1324218" y="3352089"/>
            <a:chExt cx="6026773" cy="2955768"/>
          </a:xfrm>
        </p:grpSpPr>
        <p:sp>
          <p:nvSpPr>
            <p:cNvPr id="38" name="Content Placeholder 5">
              <a:extLst>
                <a:ext uri="{FF2B5EF4-FFF2-40B4-BE49-F238E27FC236}">
                  <a16:creationId xmlns:a16="http://schemas.microsoft.com/office/drawing/2014/main" id="{EE29BDD6-BB04-46D5-A925-CBB3CA95735D}"/>
                </a:ext>
              </a:extLst>
            </p:cNvPr>
            <p:cNvSpPr txBox="1">
              <a:spLocks/>
            </p:cNvSpPr>
            <p:nvPr/>
          </p:nvSpPr>
          <p:spPr>
            <a:xfrm>
              <a:off x="6936286" y="4921215"/>
              <a:ext cx="412511" cy="383142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z</a:t>
              </a:r>
            </a:p>
          </p:txBody>
        </p:sp>
        <p:sp>
          <p:nvSpPr>
            <p:cNvPr id="39" name="Content Placeholder 5">
              <a:extLst>
                <a:ext uri="{FF2B5EF4-FFF2-40B4-BE49-F238E27FC236}">
                  <a16:creationId xmlns:a16="http://schemas.microsoft.com/office/drawing/2014/main" id="{5D428812-2C30-48FD-815E-338566A3EDDA}"/>
                </a:ext>
              </a:extLst>
            </p:cNvPr>
            <p:cNvSpPr txBox="1">
              <a:spLocks/>
            </p:cNvSpPr>
            <p:nvPr/>
          </p:nvSpPr>
          <p:spPr>
            <a:xfrm>
              <a:off x="5684318" y="4923319"/>
              <a:ext cx="1251468" cy="380999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/>
                <a:t>…</a:t>
              </a:r>
              <a:endParaRPr lang="en-US" sz="14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C4C727-804F-46A4-8EAF-E5F359EFC109}"/>
                </a:ext>
              </a:extLst>
            </p:cNvPr>
            <p:cNvSpPr txBox="1"/>
            <p:nvPr/>
          </p:nvSpPr>
          <p:spPr>
            <a:xfrm>
              <a:off x="7025936" y="530267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448FAD-C955-4BF6-9657-86C4E4B99E94}"/>
                </a:ext>
              </a:extLst>
            </p:cNvPr>
            <p:cNvSpPr txBox="1"/>
            <p:nvPr/>
          </p:nvSpPr>
          <p:spPr>
            <a:xfrm>
              <a:off x="5313016" y="5282262"/>
              <a:ext cx="3754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n-1</a:t>
              </a:r>
            </a:p>
          </p:txBody>
        </p:sp>
        <p:sp>
          <p:nvSpPr>
            <p:cNvPr id="42" name="Content Placeholder 5">
              <a:extLst>
                <a:ext uri="{FF2B5EF4-FFF2-40B4-BE49-F238E27FC236}">
                  <a16:creationId xmlns:a16="http://schemas.microsoft.com/office/drawing/2014/main" id="{1F67ACFF-299F-4820-A139-0361D03D79B4}"/>
                </a:ext>
              </a:extLst>
            </p:cNvPr>
            <p:cNvSpPr txBox="1">
              <a:spLocks/>
            </p:cNvSpPr>
            <p:nvPr/>
          </p:nvSpPr>
          <p:spPr>
            <a:xfrm>
              <a:off x="4859296" y="4921477"/>
              <a:ext cx="412511" cy="3812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z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9B41E45-F3A7-4E68-AD5F-6BC3FEF56565}"/>
                </a:ext>
              </a:extLst>
            </p:cNvPr>
            <p:cNvSpPr txBox="1"/>
            <p:nvPr/>
          </p:nvSpPr>
          <p:spPr>
            <a:xfrm>
              <a:off x="4931522" y="5287546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n</a:t>
              </a:r>
            </a:p>
          </p:txBody>
        </p:sp>
        <p:sp>
          <p:nvSpPr>
            <p:cNvPr id="44" name="Content Placeholder 5">
              <a:extLst>
                <a:ext uri="{FF2B5EF4-FFF2-40B4-BE49-F238E27FC236}">
                  <a16:creationId xmlns:a16="http://schemas.microsoft.com/office/drawing/2014/main" id="{2EA09420-D91E-41D5-B961-E16146D495D8}"/>
                </a:ext>
              </a:extLst>
            </p:cNvPr>
            <p:cNvSpPr txBox="1">
              <a:spLocks/>
            </p:cNvSpPr>
            <p:nvPr/>
          </p:nvSpPr>
          <p:spPr>
            <a:xfrm>
              <a:off x="5271806" y="4921477"/>
              <a:ext cx="412511" cy="3812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z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18DF167-B6B4-4739-9D75-CD891A5D1071}"/>
                </a:ext>
              </a:extLst>
            </p:cNvPr>
            <p:cNvGrpSpPr/>
            <p:nvPr/>
          </p:nvGrpSpPr>
          <p:grpSpPr>
            <a:xfrm>
              <a:off x="4861490" y="3375317"/>
              <a:ext cx="2489501" cy="387381"/>
              <a:chOff x="6154254" y="1225331"/>
              <a:chExt cx="2489501" cy="387381"/>
            </a:xfrm>
          </p:grpSpPr>
          <p:sp>
            <p:nvSpPr>
              <p:cNvPr id="34" name="Content Placeholder 5">
                <a:extLst>
                  <a:ext uri="{FF2B5EF4-FFF2-40B4-BE49-F238E27FC236}">
                    <a16:creationId xmlns:a16="http://schemas.microsoft.com/office/drawing/2014/main" id="{520077F6-86CD-4964-901F-CD66FE93AB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31244" y="1225331"/>
                <a:ext cx="412511" cy="387381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x</a:t>
                </a:r>
              </a:p>
            </p:txBody>
          </p:sp>
          <p:sp>
            <p:nvSpPr>
              <p:cNvPr id="35" name="Content Placeholder 5">
                <a:extLst>
                  <a:ext uri="{FF2B5EF4-FFF2-40B4-BE49-F238E27FC236}">
                    <a16:creationId xmlns:a16="http://schemas.microsoft.com/office/drawing/2014/main" id="{487F2D3B-137C-4084-B34E-4C933F1920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79276" y="1228789"/>
                <a:ext cx="1251468" cy="380999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/>
                  <a:t>…</a:t>
                </a:r>
                <a:endParaRPr lang="en-US" sz="1400" dirty="0"/>
              </a:p>
            </p:txBody>
          </p:sp>
          <p:sp>
            <p:nvSpPr>
              <p:cNvPr id="36" name="Content Placeholder 5">
                <a:extLst>
                  <a:ext uri="{FF2B5EF4-FFF2-40B4-BE49-F238E27FC236}">
                    <a16:creationId xmlns:a16="http://schemas.microsoft.com/office/drawing/2014/main" id="{3F218B46-A530-441C-9479-8002DEDE7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54254" y="1226947"/>
                <a:ext cx="412511" cy="381200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x</a:t>
                </a:r>
              </a:p>
            </p:txBody>
          </p:sp>
          <p:sp>
            <p:nvSpPr>
              <p:cNvPr id="37" name="Content Placeholder 5">
                <a:extLst>
                  <a:ext uri="{FF2B5EF4-FFF2-40B4-BE49-F238E27FC236}">
                    <a16:creationId xmlns:a16="http://schemas.microsoft.com/office/drawing/2014/main" id="{83F19005-277E-47E7-BE6B-C98F8EF823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66764" y="1226947"/>
                <a:ext cx="412511" cy="381200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x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A027338-F95D-4BE9-A9EC-D03625827ECA}"/>
                </a:ext>
              </a:extLst>
            </p:cNvPr>
            <p:cNvGrpSpPr/>
            <p:nvPr/>
          </p:nvGrpSpPr>
          <p:grpSpPr>
            <a:xfrm>
              <a:off x="4861490" y="4189641"/>
              <a:ext cx="2489501" cy="384121"/>
              <a:chOff x="6137319" y="2032306"/>
              <a:chExt cx="2489501" cy="384121"/>
            </a:xfrm>
          </p:grpSpPr>
          <p:sp>
            <p:nvSpPr>
              <p:cNvPr id="30" name="Content Placeholder 5">
                <a:extLst>
                  <a:ext uri="{FF2B5EF4-FFF2-40B4-BE49-F238E27FC236}">
                    <a16:creationId xmlns:a16="http://schemas.microsoft.com/office/drawing/2014/main" id="{A0D1CB61-7306-426D-BD12-D1A83EFBF9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4309" y="2035199"/>
                <a:ext cx="412511" cy="376466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y</a:t>
                </a:r>
              </a:p>
            </p:txBody>
          </p:sp>
          <p:sp>
            <p:nvSpPr>
              <p:cNvPr id="31" name="Content Placeholder 5">
                <a:extLst>
                  <a:ext uri="{FF2B5EF4-FFF2-40B4-BE49-F238E27FC236}">
                    <a16:creationId xmlns:a16="http://schemas.microsoft.com/office/drawing/2014/main" id="{F025F5CB-6E1D-44A3-9DAC-B6C0FB419E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62341" y="2032306"/>
                <a:ext cx="1251468" cy="380999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/>
                  <a:t>…</a:t>
                </a:r>
                <a:endParaRPr lang="en-US" sz="1400" dirty="0"/>
              </a:p>
            </p:txBody>
          </p:sp>
          <p:sp>
            <p:nvSpPr>
              <p:cNvPr id="32" name="Content Placeholder 5">
                <a:extLst>
                  <a:ext uri="{FF2B5EF4-FFF2-40B4-BE49-F238E27FC236}">
                    <a16:creationId xmlns:a16="http://schemas.microsoft.com/office/drawing/2014/main" id="{6963CC73-3383-4684-BC21-127B46F7CF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37319" y="2035227"/>
                <a:ext cx="412511" cy="381200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y</a:t>
                </a:r>
              </a:p>
            </p:txBody>
          </p:sp>
          <p:sp>
            <p:nvSpPr>
              <p:cNvPr id="33" name="Content Placeholder 5">
                <a:extLst>
                  <a:ext uri="{FF2B5EF4-FFF2-40B4-BE49-F238E27FC236}">
                    <a16:creationId xmlns:a16="http://schemas.microsoft.com/office/drawing/2014/main" id="{61826012-7F3D-4C12-B1DF-1CD782479A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49829" y="2035227"/>
                <a:ext cx="412511" cy="381200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y</a:t>
                </a:r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3EAD09-3330-40D9-9506-FCC38C3734F0}"/>
                </a:ext>
              </a:extLst>
            </p:cNvPr>
            <p:cNvCxnSpPr>
              <a:cxnSpLocks/>
            </p:cNvCxnSpPr>
            <p:nvPr/>
          </p:nvCxnSpPr>
          <p:spPr>
            <a:xfrm>
              <a:off x="2369520" y="4679137"/>
              <a:ext cx="4979185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2788D3D-6A9D-4AE8-AE11-8C0BA7FCBF68}"/>
                </a:ext>
              </a:extLst>
            </p:cNvPr>
            <p:cNvSpPr txBox="1"/>
            <p:nvPr/>
          </p:nvSpPr>
          <p:spPr>
            <a:xfrm>
              <a:off x="4607536" y="5677418"/>
              <a:ext cx="5453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CF/OF</a:t>
              </a:r>
            </a:p>
          </p:txBody>
        </p:sp>
        <p:sp>
          <p:nvSpPr>
            <p:cNvPr id="22" name="Content Placeholder 5">
              <a:extLst>
                <a:ext uri="{FF2B5EF4-FFF2-40B4-BE49-F238E27FC236}">
                  <a16:creationId xmlns:a16="http://schemas.microsoft.com/office/drawing/2014/main" id="{28F12E77-D3AB-474A-99E4-28EA37D56966}"/>
                </a:ext>
              </a:extLst>
            </p:cNvPr>
            <p:cNvSpPr txBox="1">
              <a:spLocks/>
            </p:cNvSpPr>
            <p:nvPr/>
          </p:nvSpPr>
          <p:spPr>
            <a:xfrm>
              <a:off x="4670086" y="5926657"/>
              <a:ext cx="477218" cy="3812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rgbClr val="C00000"/>
                  </a:solidFill>
                </a:rPr>
                <a:t>1:0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F9B7C1-E49D-4476-A678-64BB756C3424}"/>
                </a:ext>
              </a:extLst>
            </p:cNvPr>
            <p:cNvSpPr txBox="1"/>
            <p:nvPr/>
          </p:nvSpPr>
          <p:spPr>
            <a:xfrm>
              <a:off x="4017105" y="3352089"/>
              <a:ext cx="8418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Destination</a:t>
              </a:r>
            </a:p>
            <a:p>
              <a:r>
                <a:rPr lang="en-US" sz="1100" dirty="0"/>
                <a:t>Operand: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959CB7-C0FF-4AD9-B312-B343314C7E94}"/>
                </a:ext>
              </a:extLst>
            </p:cNvPr>
            <p:cNvSpPr txBox="1"/>
            <p:nvPr/>
          </p:nvSpPr>
          <p:spPr>
            <a:xfrm>
              <a:off x="4011165" y="4192534"/>
              <a:ext cx="72487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Source</a:t>
              </a:r>
            </a:p>
            <a:p>
              <a:r>
                <a:rPr lang="en-US" sz="1100" dirty="0"/>
                <a:t>Operand: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BBC662-E9C7-4805-8DF4-FBB81DDF6A12}"/>
                </a:ext>
              </a:extLst>
            </p:cNvPr>
            <p:cNvSpPr txBox="1"/>
            <p:nvPr/>
          </p:nvSpPr>
          <p:spPr>
            <a:xfrm>
              <a:off x="1324218" y="4895860"/>
              <a:ext cx="10070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2x Destination</a:t>
              </a:r>
            </a:p>
            <a:p>
              <a:r>
                <a:rPr lang="en-US" sz="1100" dirty="0"/>
                <a:t>Operand:</a:t>
              </a:r>
            </a:p>
          </p:txBody>
        </p:sp>
        <p:sp>
          <p:nvSpPr>
            <p:cNvPr id="78" name="Content Placeholder 5">
              <a:extLst>
                <a:ext uri="{FF2B5EF4-FFF2-40B4-BE49-F238E27FC236}">
                  <a16:creationId xmlns:a16="http://schemas.microsoft.com/office/drawing/2014/main" id="{19C80F75-FB8C-400C-B4CE-2508EBA0AC2B}"/>
                </a:ext>
              </a:extLst>
            </p:cNvPr>
            <p:cNvSpPr txBox="1">
              <a:spLocks/>
            </p:cNvSpPr>
            <p:nvPr/>
          </p:nvSpPr>
          <p:spPr>
            <a:xfrm>
              <a:off x="4446602" y="4920441"/>
              <a:ext cx="412511" cy="383142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z</a:t>
              </a:r>
            </a:p>
          </p:txBody>
        </p:sp>
        <p:sp>
          <p:nvSpPr>
            <p:cNvPr id="79" name="Content Placeholder 5">
              <a:extLst>
                <a:ext uri="{FF2B5EF4-FFF2-40B4-BE49-F238E27FC236}">
                  <a16:creationId xmlns:a16="http://schemas.microsoft.com/office/drawing/2014/main" id="{79D8FDE5-2EF6-4C59-8CDA-19309A2FCA29}"/>
                </a:ext>
              </a:extLst>
            </p:cNvPr>
            <p:cNvSpPr txBox="1">
              <a:spLocks/>
            </p:cNvSpPr>
            <p:nvPr/>
          </p:nvSpPr>
          <p:spPr>
            <a:xfrm>
              <a:off x="3194634" y="4922545"/>
              <a:ext cx="1251468" cy="380999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/>
                <a:t>…</a:t>
              </a:r>
              <a:endParaRPr lang="en-US" sz="14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42BD79B-D4A9-4D8E-BAF9-6D4AF1174E77}"/>
                </a:ext>
              </a:extLst>
            </p:cNvPr>
            <p:cNvSpPr txBox="1"/>
            <p:nvPr/>
          </p:nvSpPr>
          <p:spPr>
            <a:xfrm>
              <a:off x="4454627" y="5283625"/>
              <a:ext cx="402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n+1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8453ACB-907B-40F2-8EBA-A990A1AD51E3}"/>
                </a:ext>
              </a:extLst>
            </p:cNvPr>
            <p:cNvSpPr txBox="1"/>
            <p:nvPr/>
          </p:nvSpPr>
          <p:spPr>
            <a:xfrm>
              <a:off x="2823333" y="5281488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2n</a:t>
              </a:r>
            </a:p>
          </p:txBody>
        </p:sp>
        <p:sp>
          <p:nvSpPr>
            <p:cNvPr id="82" name="Content Placeholder 5">
              <a:extLst>
                <a:ext uri="{FF2B5EF4-FFF2-40B4-BE49-F238E27FC236}">
                  <a16:creationId xmlns:a16="http://schemas.microsoft.com/office/drawing/2014/main" id="{BF2F5E73-CB2A-495C-8891-869C6ED09231}"/>
                </a:ext>
              </a:extLst>
            </p:cNvPr>
            <p:cNvSpPr txBox="1">
              <a:spLocks/>
            </p:cNvSpPr>
            <p:nvPr/>
          </p:nvSpPr>
          <p:spPr>
            <a:xfrm>
              <a:off x="2369612" y="4920703"/>
              <a:ext cx="412511" cy="3812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rgbClr val="C00000"/>
                  </a:solidFill>
                </a:rPr>
                <a:t>z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ABF7DB6-6949-4E1A-AB91-8F73AB53BD42}"/>
                </a:ext>
              </a:extLst>
            </p:cNvPr>
            <p:cNvSpPr txBox="1"/>
            <p:nvPr/>
          </p:nvSpPr>
          <p:spPr>
            <a:xfrm>
              <a:off x="2318018" y="5286772"/>
              <a:ext cx="4748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2n+1</a:t>
              </a:r>
            </a:p>
          </p:txBody>
        </p:sp>
        <p:sp>
          <p:nvSpPr>
            <p:cNvPr id="84" name="Content Placeholder 5">
              <a:extLst>
                <a:ext uri="{FF2B5EF4-FFF2-40B4-BE49-F238E27FC236}">
                  <a16:creationId xmlns:a16="http://schemas.microsoft.com/office/drawing/2014/main" id="{73762974-13F7-4E67-B7F3-87BEBFCD7A4F}"/>
                </a:ext>
              </a:extLst>
            </p:cNvPr>
            <p:cNvSpPr txBox="1">
              <a:spLocks/>
            </p:cNvSpPr>
            <p:nvPr/>
          </p:nvSpPr>
          <p:spPr>
            <a:xfrm>
              <a:off x="2782122" y="4920703"/>
              <a:ext cx="412511" cy="3812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z</a:t>
              </a:r>
            </a:p>
          </p:txBody>
        </p:sp>
        <p:sp>
          <p:nvSpPr>
            <p:cNvPr id="3" name="Multiplication Sign 2">
              <a:extLst>
                <a:ext uri="{FF2B5EF4-FFF2-40B4-BE49-F238E27FC236}">
                  <a16:creationId xmlns:a16="http://schemas.microsoft.com/office/drawing/2014/main" id="{9978702F-4CBB-48E6-8FC2-AE3D1ADC172F}"/>
                </a:ext>
              </a:extLst>
            </p:cNvPr>
            <p:cNvSpPr/>
            <p:nvPr/>
          </p:nvSpPr>
          <p:spPr>
            <a:xfrm>
              <a:off x="5976844" y="3889398"/>
              <a:ext cx="184722" cy="181785"/>
            </a:xfrm>
            <a:prstGeom prst="mathMultiply">
              <a:avLst/>
            </a:prstGeom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2663D033-D7E3-46E1-9839-A2DD8040B677}"/>
                </a:ext>
              </a:extLst>
            </p:cNvPr>
            <p:cNvSpPr/>
            <p:nvPr/>
          </p:nvSpPr>
          <p:spPr>
            <a:xfrm rot="5400000">
              <a:off x="4760255" y="5354370"/>
              <a:ext cx="297171" cy="334210"/>
            </a:xfrm>
            <a:prstGeom prst="arc">
              <a:avLst>
                <a:gd name="adj1" fmla="val 16200000"/>
                <a:gd name="adj2" fmla="val 5373849"/>
              </a:avLst>
            </a:prstGeom>
            <a:ln w="1905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DF0C779-8499-41BC-936C-487582AA335C}"/>
                </a:ext>
              </a:extLst>
            </p:cNvPr>
            <p:cNvSpPr txBox="1"/>
            <p:nvPr/>
          </p:nvSpPr>
          <p:spPr>
            <a:xfrm flipH="1">
              <a:off x="4761096" y="5390260"/>
              <a:ext cx="2858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?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C13BF2F-7818-49BD-B17F-F609119AFD5E}"/>
                </a:ext>
              </a:extLst>
            </p:cNvPr>
            <p:cNvSpPr txBox="1"/>
            <p:nvPr/>
          </p:nvSpPr>
          <p:spPr>
            <a:xfrm>
              <a:off x="4496928" y="4662052"/>
              <a:ext cx="6447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Product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7383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680B-CD6F-45A8-821B-05F67D407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68575"/>
            <a:ext cx="8686800" cy="1148328"/>
          </a:xfrm>
        </p:spPr>
        <p:txBody>
          <a:bodyPr/>
          <a:lstStyle/>
          <a:p>
            <a:r>
              <a:rPr lang="en-US" dirty="0"/>
              <a:t>Arithmetical Operations</a:t>
            </a:r>
            <a:br>
              <a:rPr lang="en-US" dirty="0"/>
            </a:br>
            <a:r>
              <a:rPr lang="en-US" sz="2400" dirty="0"/>
              <a:t>Unsigned &amp; Signed Division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8C0BC-5B0B-4CF8-AD05-A836B2D986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6BB0127-EC52-4E0E-8110-FEEAF01D73FA}"/>
              </a:ext>
            </a:extLst>
          </p:cNvPr>
          <p:cNvSpPr txBox="1"/>
          <p:nvPr/>
        </p:nvSpPr>
        <p:spPr>
          <a:xfrm>
            <a:off x="1977985" y="1417548"/>
            <a:ext cx="4728387" cy="14927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DIV, IDIV</a:t>
            </a:r>
          </a:p>
          <a:p>
            <a:r>
              <a:rPr lang="en-US" sz="2000" b="1" dirty="0" err="1"/>
              <a:t>Opr</a:t>
            </a:r>
            <a:r>
              <a:rPr lang="en-US" sz="2000" b="1" dirty="0"/>
              <a:t>. </a:t>
            </a:r>
            <a:r>
              <a:rPr lang="en-US" sz="2000" dirty="0"/>
              <a:t>[B,W,DW,QW] </a:t>
            </a:r>
            <a:r>
              <a:rPr lang="en-US" sz="2000" dirty="0">
                <a:solidFill>
                  <a:srgbClr val="C00000"/>
                </a:solidFill>
              </a:rPr>
              <a:t>2x </a:t>
            </a:r>
            <a:r>
              <a:rPr lang="en-US" sz="2000" dirty="0" err="1">
                <a:solidFill>
                  <a:srgbClr val="C00000"/>
                </a:solidFill>
              </a:rPr>
              <a:t>Dest</a:t>
            </a:r>
            <a:r>
              <a:rPr lang="en-US" sz="2000" dirty="0">
                <a:solidFill>
                  <a:srgbClr val="C00000"/>
                </a:solidFill>
              </a:rPr>
              <a:t>. </a:t>
            </a:r>
            <a:r>
              <a:rPr lang="en-US" sz="2000" dirty="0"/>
              <a:t>← </a:t>
            </a:r>
            <a:r>
              <a:rPr lang="en-US" sz="2000" dirty="0">
                <a:solidFill>
                  <a:schemeClr val="accent1"/>
                </a:solidFill>
              </a:rPr>
              <a:t>Source</a:t>
            </a:r>
          </a:p>
          <a:p>
            <a:r>
              <a:rPr lang="en-US" dirty="0"/>
              <a:t>Lower Half </a:t>
            </a:r>
            <a:r>
              <a:rPr lang="en-US" dirty="0" err="1"/>
              <a:t>Dest</a:t>
            </a:r>
            <a:r>
              <a:rPr lang="en-US" dirty="0"/>
              <a:t>. Reg. = 2x </a:t>
            </a:r>
            <a:r>
              <a:rPr lang="en-US" dirty="0" err="1"/>
              <a:t>Dest</a:t>
            </a:r>
            <a:r>
              <a:rPr lang="en-US" dirty="0"/>
              <a:t>. </a:t>
            </a:r>
            <a:r>
              <a:rPr lang="en-US" b="1" dirty="0"/>
              <a:t>/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.</a:t>
            </a:r>
          </a:p>
          <a:p>
            <a:r>
              <a:rPr lang="en-US" dirty="0"/>
              <a:t>Upper Half </a:t>
            </a:r>
            <a:r>
              <a:rPr lang="en-US" dirty="0" err="1"/>
              <a:t>Dest</a:t>
            </a:r>
            <a:r>
              <a:rPr lang="en-US" dirty="0"/>
              <a:t>. Reg. = 2x </a:t>
            </a:r>
            <a:r>
              <a:rPr lang="en-US" dirty="0" err="1"/>
              <a:t>Dest</a:t>
            </a:r>
            <a:r>
              <a:rPr lang="en-US" dirty="0"/>
              <a:t>. </a:t>
            </a:r>
            <a:r>
              <a:rPr lang="en-US" sz="1400" b="1" dirty="0"/>
              <a:t>MOD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.</a:t>
            </a:r>
          </a:p>
          <a:p>
            <a:r>
              <a:rPr lang="en-US" sz="1500" dirty="0"/>
              <a:t>Flags: </a:t>
            </a:r>
            <a:r>
              <a:rPr lang="en-US" sz="1500" b="1" dirty="0"/>
              <a:t>SF</a:t>
            </a:r>
            <a:r>
              <a:rPr lang="en-US" sz="1500" dirty="0"/>
              <a:t>=</a:t>
            </a:r>
            <a:r>
              <a:rPr lang="en-US" sz="1500" b="1" dirty="0"/>
              <a:t>ZF</a:t>
            </a:r>
            <a:r>
              <a:rPr lang="en-US" sz="1500" dirty="0"/>
              <a:t>=</a:t>
            </a:r>
            <a:r>
              <a:rPr lang="en-US" sz="1500" b="1" dirty="0"/>
              <a:t>CF</a:t>
            </a:r>
            <a:r>
              <a:rPr lang="en-US" sz="1500" dirty="0"/>
              <a:t>=</a:t>
            </a:r>
            <a:r>
              <a:rPr lang="en-US" sz="1500" b="1" dirty="0"/>
              <a:t>OF</a:t>
            </a:r>
            <a:r>
              <a:rPr lang="en-US" sz="1500" dirty="0"/>
              <a:t>=undefined,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B9F2D0E-BE27-4B28-B32B-8C998E8C1608}"/>
              </a:ext>
            </a:extLst>
          </p:cNvPr>
          <p:cNvSpPr txBox="1"/>
          <p:nvPr/>
        </p:nvSpPr>
        <p:spPr>
          <a:xfrm>
            <a:off x="6904360" y="1413711"/>
            <a:ext cx="3309659" cy="19389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Signed Divide</a:t>
            </a:r>
          </a:p>
          <a:p>
            <a:r>
              <a:rPr lang="en-US" sz="1700" dirty="0"/>
              <a:t>If (2xDest. &lt; 0) </a:t>
            </a:r>
            <a:r>
              <a:rPr lang="en-US" sz="1700" dirty="0" err="1"/>
              <a:t>Dest</a:t>
            </a:r>
            <a:r>
              <a:rPr lang="en-US" sz="1700" dirty="0"/>
              <a:t>.= </a:t>
            </a:r>
            <a:r>
              <a:rPr lang="en-US" sz="1700" b="1" dirty="0"/>
              <a:t>-</a:t>
            </a:r>
            <a:r>
              <a:rPr lang="en-US" sz="1700" dirty="0"/>
              <a:t>(2xDest.) </a:t>
            </a:r>
          </a:p>
          <a:p>
            <a:r>
              <a:rPr lang="en-US" sz="1700" dirty="0"/>
              <a:t>If (</a:t>
            </a:r>
            <a:r>
              <a:rPr lang="en-US" sz="1700" dirty="0" err="1"/>
              <a:t>Src</a:t>
            </a:r>
            <a:r>
              <a:rPr lang="en-US" sz="1700" dirty="0"/>
              <a:t>.       &lt; 0) </a:t>
            </a:r>
            <a:r>
              <a:rPr lang="en-US" sz="1700" dirty="0" err="1"/>
              <a:t>Src</a:t>
            </a:r>
            <a:r>
              <a:rPr lang="en-US" sz="1700" dirty="0"/>
              <a:t>.  = </a:t>
            </a:r>
            <a:r>
              <a:rPr lang="en-US" sz="1700" b="1" dirty="0"/>
              <a:t>-</a:t>
            </a:r>
            <a:r>
              <a:rPr lang="en-US" sz="1700" dirty="0"/>
              <a:t>(</a:t>
            </a:r>
            <a:r>
              <a:rPr lang="en-US" sz="1700" dirty="0" err="1"/>
              <a:t>Src</a:t>
            </a:r>
            <a:r>
              <a:rPr lang="en-US" sz="1700" dirty="0"/>
              <a:t>.)</a:t>
            </a:r>
          </a:p>
          <a:p>
            <a:r>
              <a:rPr lang="en-US" sz="1700" dirty="0"/>
              <a:t>LH </a:t>
            </a:r>
            <a:r>
              <a:rPr lang="en-US" sz="1700" dirty="0" err="1"/>
              <a:t>Dest</a:t>
            </a:r>
            <a:r>
              <a:rPr lang="en-US" sz="1700" dirty="0"/>
              <a:t>. = 2x </a:t>
            </a:r>
            <a:r>
              <a:rPr lang="en-US" sz="1700" dirty="0" err="1"/>
              <a:t>Dest</a:t>
            </a:r>
            <a:r>
              <a:rPr lang="en-US" sz="1700" dirty="0"/>
              <a:t>. / </a:t>
            </a:r>
            <a:r>
              <a:rPr lang="en-US" sz="1700" dirty="0" err="1"/>
              <a:t>Src</a:t>
            </a:r>
            <a:r>
              <a:rPr lang="en-US" sz="1700" dirty="0"/>
              <a:t>.</a:t>
            </a:r>
          </a:p>
          <a:p>
            <a:r>
              <a:rPr lang="en-US" sz="1700" dirty="0"/>
              <a:t>UH </a:t>
            </a:r>
            <a:r>
              <a:rPr lang="en-US" sz="1700" dirty="0" err="1"/>
              <a:t>Dest</a:t>
            </a:r>
            <a:r>
              <a:rPr lang="en-US" sz="1700" dirty="0"/>
              <a:t>. = 2x </a:t>
            </a:r>
            <a:r>
              <a:rPr lang="en-US" sz="1700" dirty="0" err="1"/>
              <a:t>Dest</a:t>
            </a:r>
            <a:r>
              <a:rPr lang="en-US" sz="1700" dirty="0"/>
              <a:t>. % </a:t>
            </a:r>
            <a:r>
              <a:rPr lang="en-US" sz="1700" dirty="0" err="1"/>
              <a:t>Src</a:t>
            </a:r>
            <a:r>
              <a:rPr lang="en-US" sz="1700" dirty="0"/>
              <a:t>.</a:t>
            </a:r>
          </a:p>
          <a:p>
            <a:r>
              <a:rPr lang="en-US" sz="1700" dirty="0"/>
              <a:t>If (2xDest. &lt; 0 </a:t>
            </a:r>
            <a:r>
              <a:rPr lang="en-US" sz="1700" dirty="0" err="1"/>
              <a:t>xor</a:t>
            </a:r>
            <a:r>
              <a:rPr lang="en-US" sz="1700" dirty="0"/>
              <a:t> </a:t>
            </a:r>
            <a:r>
              <a:rPr lang="en-US" sz="1700" dirty="0" err="1"/>
              <a:t>Src</a:t>
            </a:r>
            <a:r>
              <a:rPr lang="en-US" sz="1700" dirty="0"/>
              <a:t>. &lt; 0)</a:t>
            </a:r>
          </a:p>
          <a:p>
            <a:r>
              <a:rPr lang="en-US" sz="1700" dirty="0"/>
              <a:t>     LH </a:t>
            </a:r>
            <a:r>
              <a:rPr lang="en-US" sz="1700" dirty="0" err="1"/>
              <a:t>Dest</a:t>
            </a:r>
            <a:r>
              <a:rPr lang="en-US" sz="1700" dirty="0"/>
              <a:t>. = </a:t>
            </a:r>
            <a:r>
              <a:rPr lang="en-US" sz="1700" b="1" dirty="0"/>
              <a:t>-</a:t>
            </a:r>
            <a:r>
              <a:rPr lang="en-US" sz="1700" dirty="0"/>
              <a:t>(LH </a:t>
            </a:r>
            <a:r>
              <a:rPr lang="en-US" sz="1700" dirty="0" err="1"/>
              <a:t>Dest</a:t>
            </a:r>
            <a:r>
              <a:rPr lang="en-US" sz="1700" dirty="0"/>
              <a:t>.)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2E2F05-BDBE-4585-A14C-7BC996E3AA42}"/>
              </a:ext>
            </a:extLst>
          </p:cNvPr>
          <p:cNvGrpSpPr/>
          <p:nvPr/>
        </p:nvGrpSpPr>
        <p:grpSpPr>
          <a:xfrm>
            <a:off x="1977983" y="3352706"/>
            <a:ext cx="6051439" cy="3027655"/>
            <a:chOff x="349693" y="3198364"/>
            <a:chExt cx="6051438" cy="302765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3EAD09-3330-40D9-9506-FCC38C3734F0}"/>
                </a:ext>
              </a:extLst>
            </p:cNvPr>
            <p:cNvCxnSpPr>
              <a:cxnSpLocks/>
            </p:cNvCxnSpPr>
            <p:nvPr/>
          </p:nvCxnSpPr>
          <p:spPr>
            <a:xfrm>
              <a:off x="1394995" y="4872838"/>
              <a:ext cx="4979185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8CCEA4D-9723-4858-8D17-1F8AFBD2666D}"/>
                </a:ext>
              </a:extLst>
            </p:cNvPr>
            <p:cNvGrpSpPr/>
            <p:nvPr/>
          </p:nvGrpSpPr>
          <p:grpSpPr>
            <a:xfrm>
              <a:off x="3125615" y="4368202"/>
              <a:ext cx="3248657" cy="430887"/>
              <a:chOff x="3048347" y="5650119"/>
              <a:chExt cx="3248657" cy="430887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A027338-F95D-4BE9-A9EC-D03625827ECA}"/>
                  </a:ext>
                </a:extLst>
              </p:cNvPr>
              <p:cNvGrpSpPr/>
              <p:nvPr/>
            </p:nvGrpSpPr>
            <p:grpSpPr>
              <a:xfrm>
                <a:off x="3807503" y="5667898"/>
                <a:ext cx="2489501" cy="382869"/>
                <a:chOff x="6137319" y="2035199"/>
                <a:chExt cx="2489501" cy="382869"/>
              </a:xfrm>
            </p:grpSpPr>
            <p:sp>
              <p:nvSpPr>
                <p:cNvPr id="30" name="Content Placeholder 5">
                  <a:extLst>
                    <a:ext uri="{FF2B5EF4-FFF2-40B4-BE49-F238E27FC236}">
                      <a16:creationId xmlns:a16="http://schemas.microsoft.com/office/drawing/2014/main" id="{A0D1CB61-7306-426D-BD12-D1A83EFBF94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214309" y="2035199"/>
                  <a:ext cx="412511" cy="376466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600" dirty="0"/>
                    <a:t>y</a:t>
                  </a:r>
                </a:p>
              </p:txBody>
            </p:sp>
            <p:sp>
              <p:nvSpPr>
                <p:cNvPr id="31" name="Content Placeholder 5">
                  <a:extLst>
                    <a:ext uri="{FF2B5EF4-FFF2-40B4-BE49-F238E27FC236}">
                      <a16:creationId xmlns:a16="http://schemas.microsoft.com/office/drawing/2014/main" id="{F025F5CB-6E1D-44A3-9DAC-B6C0FB419E5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62341" y="2037069"/>
                  <a:ext cx="1251468" cy="380999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800" dirty="0"/>
                    <a:t>…</a:t>
                  </a:r>
                  <a:endParaRPr lang="en-US" sz="1400" dirty="0"/>
                </a:p>
              </p:txBody>
            </p:sp>
            <p:sp>
              <p:nvSpPr>
                <p:cNvPr id="32" name="Content Placeholder 5">
                  <a:extLst>
                    <a:ext uri="{FF2B5EF4-FFF2-40B4-BE49-F238E27FC236}">
                      <a16:creationId xmlns:a16="http://schemas.microsoft.com/office/drawing/2014/main" id="{6963CC73-3383-4684-BC21-127B46F7CF2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137319" y="2035227"/>
                  <a:ext cx="412511" cy="3812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600" dirty="0"/>
                    <a:t>y</a:t>
                  </a:r>
                </a:p>
              </p:txBody>
            </p:sp>
            <p:sp>
              <p:nvSpPr>
                <p:cNvPr id="33" name="Content Placeholder 5">
                  <a:extLst>
                    <a:ext uri="{FF2B5EF4-FFF2-40B4-BE49-F238E27FC236}">
                      <a16:creationId xmlns:a16="http://schemas.microsoft.com/office/drawing/2014/main" id="{61826012-7F3D-4C12-B1DF-1CD782479A4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549829" y="2035227"/>
                  <a:ext cx="412511" cy="3812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600" dirty="0"/>
                    <a:t>y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959CB7-C0FF-4AD9-B312-B343314C7E94}"/>
                  </a:ext>
                </a:extLst>
              </p:cNvPr>
              <p:cNvSpPr txBox="1"/>
              <p:nvPr/>
            </p:nvSpPr>
            <p:spPr>
              <a:xfrm>
                <a:off x="3048347" y="5650119"/>
                <a:ext cx="72487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Source</a:t>
                </a:r>
              </a:p>
              <a:p>
                <a:r>
                  <a:rPr lang="en-US" sz="1100" dirty="0"/>
                  <a:t>Operand:</a:t>
                </a:r>
              </a:p>
            </p:txBody>
          </p:sp>
        </p:grpSp>
        <p:sp>
          <p:nvSpPr>
            <p:cNvPr id="7" name="Division Sign 6">
              <a:extLst>
                <a:ext uri="{FF2B5EF4-FFF2-40B4-BE49-F238E27FC236}">
                  <a16:creationId xmlns:a16="http://schemas.microsoft.com/office/drawing/2014/main" id="{745417EC-2575-4094-A332-C52CACCE3D74}"/>
                </a:ext>
              </a:extLst>
            </p:cNvPr>
            <p:cNvSpPr/>
            <p:nvPr/>
          </p:nvSpPr>
          <p:spPr>
            <a:xfrm>
              <a:off x="3785533" y="4047669"/>
              <a:ext cx="184698" cy="188176"/>
            </a:xfrm>
            <a:prstGeom prst="mathDivide">
              <a:avLst/>
            </a:prstGeom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4DDF779-2546-4C9E-844F-EB3ACC818584}"/>
                </a:ext>
              </a:extLst>
            </p:cNvPr>
            <p:cNvGrpSpPr/>
            <p:nvPr/>
          </p:nvGrpSpPr>
          <p:grpSpPr>
            <a:xfrm>
              <a:off x="349693" y="3198364"/>
              <a:ext cx="6024579" cy="910290"/>
              <a:chOff x="272425" y="4576049"/>
              <a:chExt cx="6024579" cy="91029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4BBC662-E9C7-4805-8DF4-FBB81DDF6A12}"/>
                  </a:ext>
                </a:extLst>
              </p:cNvPr>
              <p:cNvSpPr txBox="1"/>
              <p:nvPr/>
            </p:nvSpPr>
            <p:spPr>
              <a:xfrm>
                <a:off x="272425" y="4817910"/>
                <a:ext cx="100700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2x Destination</a:t>
                </a:r>
              </a:p>
              <a:p>
                <a:r>
                  <a:rPr lang="en-US" sz="1100" dirty="0"/>
                  <a:t>Operand:</a:t>
                </a: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86D6FEA-7FDA-4808-B03C-09C6432FFAD0}"/>
                  </a:ext>
                </a:extLst>
              </p:cNvPr>
              <p:cNvGrpSpPr/>
              <p:nvPr/>
            </p:nvGrpSpPr>
            <p:grpSpPr>
              <a:xfrm>
                <a:off x="1266225" y="4842493"/>
                <a:ext cx="5030779" cy="643846"/>
                <a:chOff x="3832493" y="4877574"/>
                <a:chExt cx="5030779" cy="643846"/>
              </a:xfrm>
            </p:grpSpPr>
            <p:sp>
              <p:nvSpPr>
                <p:cNvPr id="38" name="Content Placeholder 5">
                  <a:extLst>
                    <a:ext uri="{FF2B5EF4-FFF2-40B4-BE49-F238E27FC236}">
                      <a16:creationId xmlns:a16="http://schemas.microsoft.com/office/drawing/2014/main" id="{EE29BDD6-BB04-46D5-A925-CBB3CA95735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450761" y="4878348"/>
                  <a:ext cx="412511" cy="383142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600" dirty="0"/>
                    <a:t>x</a:t>
                  </a:r>
                </a:p>
              </p:txBody>
            </p:sp>
            <p:sp>
              <p:nvSpPr>
                <p:cNvPr id="39" name="Content Placeholder 5">
                  <a:extLst>
                    <a:ext uri="{FF2B5EF4-FFF2-40B4-BE49-F238E27FC236}">
                      <a16:creationId xmlns:a16="http://schemas.microsoft.com/office/drawing/2014/main" id="{5D428812-2C30-48FD-815E-338566A3ED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198793" y="4880452"/>
                  <a:ext cx="1251468" cy="380999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800" dirty="0"/>
                    <a:t>…</a:t>
                  </a:r>
                  <a:endParaRPr lang="en-US" sz="1400" dirty="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BC4C727-804F-46A4-8EAF-E5F359EFC109}"/>
                    </a:ext>
                  </a:extLst>
                </p:cNvPr>
                <p:cNvSpPr txBox="1"/>
                <p:nvPr/>
              </p:nvSpPr>
              <p:spPr>
                <a:xfrm>
                  <a:off x="8540412" y="5259810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0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7448FAD-C955-4BF6-9657-86C4E4B99E94}"/>
                    </a:ext>
                  </a:extLst>
                </p:cNvPr>
                <p:cNvSpPr txBox="1"/>
                <p:nvPr/>
              </p:nvSpPr>
              <p:spPr>
                <a:xfrm>
                  <a:off x="6827493" y="5239395"/>
                  <a:ext cx="3754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n-1</a:t>
                  </a:r>
                </a:p>
              </p:txBody>
            </p:sp>
            <p:sp>
              <p:nvSpPr>
                <p:cNvPr id="42" name="Content Placeholder 5">
                  <a:extLst>
                    <a:ext uri="{FF2B5EF4-FFF2-40B4-BE49-F238E27FC236}">
                      <a16:creationId xmlns:a16="http://schemas.microsoft.com/office/drawing/2014/main" id="{1F67ACFF-299F-4820-A139-0361D03D79B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373771" y="4878610"/>
                  <a:ext cx="412511" cy="3812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600" dirty="0"/>
                    <a:t>x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9B41E45-F3A7-4E68-AD5F-6BC3FEF56565}"/>
                    </a:ext>
                  </a:extLst>
                </p:cNvPr>
                <p:cNvSpPr txBox="1"/>
                <p:nvPr/>
              </p:nvSpPr>
              <p:spPr>
                <a:xfrm>
                  <a:off x="6445997" y="5244679"/>
                  <a:ext cx="26000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n</a:t>
                  </a:r>
                </a:p>
              </p:txBody>
            </p:sp>
            <p:sp>
              <p:nvSpPr>
                <p:cNvPr id="44" name="Content Placeholder 5">
                  <a:extLst>
                    <a:ext uri="{FF2B5EF4-FFF2-40B4-BE49-F238E27FC236}">
                      <a16:creationId xmlns:a16="http://schemas.microsoft.com/office/drawing/2014/main" id="{2EA09420-D91E-41D5-B961-E16146D495D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86281" y="4878610"/>
                  <a:ext cx="412511" cy="3812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600" dirty="0"/>
                    <a:t>x</a:t>
                  </a:r>
                </a:p>
              </p:txBody>
            </p:sp>
            <p:sp>
              <p:nvSpPr>
                <p:cNvPr id="78" name="Content Placeholder 5">
                  <a:extLst>
                    <a:ext uri="{FF2B5EF4-FFF2-40B4-BE49-F238E27FC236}">
                      <a16:creationId xmlns:a16="http://schemas.microsoft.com/office/drawing/2014/main" id="{19C80F75-FB8C-400C-B4CE-2508EBA0AC2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961077" y="4877574"/>
                  <a:ext cx="412511" cy="383142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600" dirty="0"/>
                    <a:t>x</a:t>
                  </a:r>
                </a:p>
              </p:txBody>
            </p:sp>
            <p:sp>
              <p:nvSpPr>
                <p:cNvPr id="79" name="Content Placeholder 5">
                  <a:extLst>
                    <a:ext uri="{FF2B5EF4-FFF2-40B4-BE49-F238E27FC236}">
                      <a16:creationId xmlns:a16="http://schemas.microsoft.com/office/drawing/2014/main" id="{79D8FDE5-2EF6-4C59-8CDA-19309A2FCA2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709109" y="4879678"/>
                  <a:ext cx="1251468" cy="380999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800" dirty="0"/>
                    <a:t>…</a:t>
                  </a:r>
                  <a:endParaRPr lang="en-US" sz="1400" dirty="0"/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442BD79B-D4A9-4D8E-BAF9-6D4AF1174E77}"/>
                    </a:ext>
                  </a:extLst>
                </p:cNvPr>
                <p:cNvSpPr txBox="1"/>
                <p:nvPr/>
              </p:nvSpPr>
              <p:spPr>
                <a:xfrm>
                  <a:off x="5969102" y="5240758"/>
                  <a:ext cx="4026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n+1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8453ACB-907B-40F2-8EBA-A990A1AD51E3}"/>
                    </a:ext>
                  </a:extLst>
                </p:cNvPr>
                <p:cNvSpPr txBox="1"/>
                <p:nvPr/>
              </p:nvSpPr>
              <p:spPr>
                <a:xfrm>
                  <a:off x="4337808" y="5238621"/>
                  <a:ext cx="3321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2n</a:t>
                  </a:r>
                </a:p>
              </p:txBody>
            </p:sp>
            <p:sp>
              <p:nvSpPr>
                <p:cNvPr id="82" name="Content Placeholder 5">
                  <a:extLst>
                    <a:ext uri="{FF2B5EF4-FFF2-40B4-BE49-F238E27FC236}">
                      <a16:creationId xmlns:a16="http://schemas.microsoft.com/office/drawing/2014/main" id="{BF2F5E73-CB2A-495C-8891-869C6ED0923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884087" y="4877836"/>
                  <a:ext cx="412511" cy="3812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3ABF7DB6-6949-4E1A-AB91-8F73AB53BD42}"/>
                    </a:ext>
                  </a:extLst>
                </p:cNvPr>
                <p:cNvSpPr txBox="1"/>
                <p:nvPr/>
              </p:nvSpPr>
              <p:spPr>
                <a:xfrm>
                  <a:off x="3832493" y="5243904"/>
                  <a:ext cx="47481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2n+1</a:t>
                  </a:r>
                </a:p>
              </p:txBody>
            </p:sp>
            <p:sp>
              <p:nvSpPr>
                <p:cNvPr id="84" name="Content Placeholder 5">
                  <a:extLst>
                    <a:ext uri="{FF2B5EF4-FFF2-40B4-BE49-F238E27FC236}">
                      <a16:creationId xmlns:a16="http://schemas.microsoft.com/office/drawing/2014/main" id="{73762974-13F7-4E67-B7F3-87BEBFCD7A4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296597" y="4877836"/>
                  <a:ext cx="412511" cy="3812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600" dirty="0"/>
                    <a:t>x</a:t>
                  </a: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7475136-922E-4187-89AB-70E9BF3A7B8E}"/>
                  </a:ext>
                </a:extLst>
              </p:cNvPr>
              <p:cNvSpPr txBox="1"/>
              <p:nvPr/>
            </p:nvSpPr>
            <p:spPr>
              <a:xfrm>
                <a:off x="3416829" y="4576049"/>
                <a:ext cx="70724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Dividend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CF67101-227F-42E7-96C7-3D1B51130E5B}"/>
                </a:ext>
              </a:extLst>
            </p:cNvPr>
            <p:cNvSpPr txBox="1"/>
            <p:nvPr/>
          </p:nvSpPr>
          <p:spPr>
            <a:xfrm>
              <a:off x="4739030" y="4140535"/>
              <a:ext cx="5918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err="1"/>
                <a:t>Divizor</a:t>
              </a:r>
              <a:endParaRPr lang="en-US" sz="1100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40800F-2746-458D-88E7-3A00548E571F}"/>
                </a:ext>
              </a:extLst>
            </p:cNvPr>
            <p:cNvSpPr txBox="1"/>
            <p:nvPr/>
          </p:nvSpPr>
          <p:spPr>
            <a:xfrm>
              <a:off x="352220" y="5179265"/>
              <a:ext cx="10070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2x Destination</a:t>
              </a:r>
            </a:p>
            <a:p>
              <a:r>
                <a:rPr lang="en-US" sz="1100" dirty="0"/>
                <a:t>Operand: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2AC467-A177-41A5-9B65-9ADE9A474EF4}"/>
                </a:ext>
              </a:extLst>
            </p:cNvPr>
            <p:cNvGrpSpPr/>
            <p:nvPr/>
          </p:nvGrpSpPr>
          <p:grpSpPr>
            <a:xfrm>
              <a:off x="1325359" y="4936792"/>
              <a:ext cx="5069155" cy="911888"/>
              <a:chOff x="1339647" y="5145998"/>
              <a:chExt cx="5069155" cy="91188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A2B8187-39C7-4C4A-AE30-3BA65D177D5F}"/>
                  </a:ext>
                </a:extLst>
              </p:cNvPr>
              <p:cNvGrpSpPr/>
              <p:nvPr/>
            </p:nvGrpSpPr>
            <p:grpSpPr>
              <a:xfrm>
                <a:off x="3919301" y="5414814"/>
                <a:ext cx="2489501" cy="643072"/>
                <a:chOff x="3955140" y="5415588"/>
                <a:chExt cx="2489501" cy="643072"/>
              </a:xfrm>
            </p:grpSpPr>
            <p:sp>
              <p:nvSpPr>
                <p:cNvPr id="54" name="Content Placeholder 5">
                  <a:extLst>
                    <a:ext uri="{FF2B5EF4-FFF2-40B4-BE49-F238E27FC236}">
                      <a16:creationId xmlns:a16="http://schemas.microsoft.com/office/drawing/2014/main" id="{0F9E6834-D2BD-4825-A8BC-DD86F800190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032130" y="5415588"/>
                  <a:ext cx="412511" cy="383142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600" dirty="0"/>
                    <a:t>z</a:t>
                  </a:r>
                </a:p>
              </p:txBody>
            </p:sp>
            <p:sp>
              <p:nvSpPr>
                <p:cNvPr id="55" name="Content Placeholder 5">
                  <a:extLst>
                    <a:ext uri="{FF2B5EF4-FFF2-40B4-BE49-F238E27FC236}">
                      <a16:creationId xmlns:a16="http://schemas.microsoft.com/office/drawing/2014/main" id="{68ECDC57-BA75-440E-A4E1-241A68497C1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780162" y="5417692"/>
                  <a:ext cx="1251468" cy="380999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800" dirty="0"/>
                    <a:t>…</a:t>
                  </a:r>
                  <a:endParaRPr lang="en-US" sz="1400" dirty="0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B4A51A6-70BA-4981-AF6D-B6793E5FFE6F}"/>
                    </a:ext>
                  </a:extLst>
                </p:cNvPr>
                <p:cNvSpPr txBox="1"/>
                <p:nvPr/>
              </p:nvSpPr>
              <p:spPr>
                <a:xfrm>
                  <a:off x="6121781" y="5797050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0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A21843F-B2BD-44BC-BA1E-EE9BC7B64F0F}"/>
                    </a:ext>
                  </a:extLst>
                </p:cNvPr>
                <p:cNvSpPr txBox="1"/>
                <p:nvPr/>
              </p:nvSpPr>
              <p:spPr>
                <a:xfrm>
                  <a:off x="4408861" y="5776636"/>
                  <a:ext cx="3754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n-1</a:t>
                  </a:r>
                </a:p>
              </p:txBody>
            </p:sp>
            <p:sp>
              <p:nvSpPr>
                <p:cNvPr id="58" name="Content Placeholder 5">
                  <a:extLst>
                    <a:ext uri="{FF2B5EF4-FFF2-40B4-BE49-F238E27FC236}">
                      <a16:creationId xmlns:a16="http://schemas.microsoft.com/office/drawing/2014/main" id="{2132BE36-79EF-41C9-8C91-3409E4E5A6F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955140" y="5415850"/>
                  <a:ext cx="412511" cy="3812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600" dirty="0">
                      <a:solidFill>
                        <a:srgbClr val="C00000"/>
                      </a:solidFill>
                    </a:rPr>
                    <a:t>z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89BC813-6692-4001-84E1-1D851CC545DB}"/>
                    </a:ext>
                  </a:extLst>
                </p:cNvPr>
                <p:cNvSpPr txBox="1"/>
                <p:nvPr/>
              </p:nvSpPr>
              <p:spPr>
                <a:xfrm>
                  <a:off x="4027367" y="5781920"/>
                  <a:ext cx="26000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n</a:t>
                  </a:r>
                </a:p>
              </p:txBody>
            </p:sp>
            <p:sp>
              <p:nvSpPr>
                <p:cNvPr id="60" name="Content Placeholder 5">
                  <a:extLst>
                    <a:ext uri="{FF2B5EF4-FFF2-40B4-BE49-F238E27FC236}">
                      <a16:creationId xmlns:a16="http://schemas.microsoft.com/office/drawing/2014/main" id="{3417AE4C-4CCD-4E02-97F2-29DF56F8F7C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67650" y="5415850"/>
                  <a:ext cx="412511" cy="3812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600" dirty="0"/>
                    <a:t>z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DEC59DE-6FFE-407A-B85A-3F6F3D23096E}"/>
                  </a:ext>
                </a:extLst>
              </p:cNvPr>
              <p:cNvGrpSpPr/>
              <p:nvPr/>
            </p:nvGrpSpPr>
            <p:grpSpPr>
              <a:xfrm>
                <a:off x="1339647" y="5414814"/>
                <a:ext cx="2541095" cy="627941"/>
                <a:chOff x="1413862" y="5414814"/>
                <a:chExt cx="2541095" cy="627941"/>
              </a:xfrm>
            </p:grpSpPr>
            <p:sp>
              <p:nvSpPr>
                <p:cNvPr id="61" name="Content Placeholder 5">
                  <a:extLst>
                    <a:ext uri="{FF2B5EF4-FFF2-40B4-BE49-F238E27FC236}">
                      <a16:creationId xmlns:a16="http://schemas.microsoft.com/office/drawing/2014/main" id="{E8C0C020-DE6C-4E9D-B1AC-88966E2432C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542446" y="5414814"/>
                  <a:ext cx="412511" cy="383142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600" dirty="0"/>
                    <a:t>r</a:t>
                  </a:r>
                </a:p>
              </p:txBody>
            </p:sp>
            <p:sp>
              <p:nvSpPr>
                <p:cNvPr id="62" name="Content Placeholder 5">
                  <a:extLst>
                    <a:ext uri="{FF2B5EF4-FFF2-40B4-BE49-F238E27FC236}">
                      <a16:creationId xmlns:a16="http://schemas.microsoft.com/office/drawing/2014/main" id="{4FA7AD18-1D43-4154-9968-88EDCA5DA9B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290478" y="5416918"/>
                  <a:ext cx="1251468" cy="380999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800" dirty="0"/>
                    <a:t>…</a:t>
                  </a:r>
                  <a:endParaRPr lang="en-US" sz="1400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56F0DF6-5DA0-4CAE-B41B-B4B281990393}"/>
                    </a:ext>
                  </a:extLst>
                </p:cNvPr>
                <p:cNvSpPr txBox="1"/>
                <p:nvPr/>
              </p:nvSpPr>
              <p:spPr>
                <a:xfrm>
                  <a:off x="3550470" y="5777998"/>
                  <a:ext cx="4026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n+1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B2A06C2-ED27-4108-AC87-F9F3D0348400}"/>
                    </a:ext>
                  </a:extLst>
                </p:cNvPr>
                <p:cNvSpPr txBox="1"/>
                <p:nvPr/>
              </p:nvSpPr>
              <p:spPr>
                <a:xfrm>
                  <a:off x="1919176" y="5775861"/>
                  <a:ext cx="3321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2n</a:t>
                  </a:r>
                </a:p>
              </p:txBody>
            </p:sp>
            <p:sp>
              <p:nvSpPr>
                <p:cNvPr id="65" name="Content Placeholder 5">
                  <a:extLst>
                    <a:ext uri="{FF2B5EF4-FFF2-40B4-BE49-F238E27FC236}">
                      <a16:creationId xmlns:a16="http://schemas.microsoft.com/office/drawing/2014/main" id="{74858B9F-56C5-404B-B835-C746B20D924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65456" y="5415076"/>
                  <a:ext cx="412511" cy="3812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3579377-84CF-4045-BE60-0ABE23D60241}"/>
                    </a:ext>
                  </a:extLst>
                </p:cNvPr>
                <p:cNvSpPr txBox="1"/>
                <p:nvPr/>
              </p:nvSpPr>
              <p:spPr>
                <a:xfrm>
                  <a:off x="1413862" y="5781145"/>
                  <a:ext cx="47481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2n+1</a:t>
                  </a:r>
                </a:p>
              </p:txBody>
            </p:sp>
            <p:sp>
              <p:nvSpPr>
                <p:cNvPr id="67" name="Content Placeholder 5">
                  <a:extLst>
                    <a:ext uri="{FF2B5EF4-FFF2-40B4-BE49-F238E27FC236}">
                      <a16:creationId xmlns:a16="http://schemas.microsoft.com/office/drawing/2014/main" id="{0E615C88-F0F6-4B3A-8CF5-3ECAE6CB76D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877966" y="5415076"/>
                  <a:ext cx="412511" cy="3812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600" dirty="0"/>
                    <a:t>r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1AE9979-C67B-4BDE-9E6B-7A931952DE94}"/>
                  </a:ext>
                </a:extLst>
              </p:cNvPr>
              <p:cNvSpPr txBox="1"/>
              <p:nvPr/>
            </p:nvSpPr>
            <p:spPr>
              <a:xfrm>
                <a:off x="2330982" y="5145998"/>
                <a:ext cx="7569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Reminder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65D8F8D-A0CD-4274-B782-ED92E7273E03}"/>
                  </a:ext>
                </a:extLst>
              </p:cNvPr>
              <p:cNvSpPr txBox="1"/>
              <p:nvPr/>
            </p:nvSpPr>
            <p:spPr>
              <a:xfrm>
                <a:off x="4687257" y="5153205"/>
                <a:ext cx="7120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Quotient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8BEB002-DA96-4EC2-9F0A-89F4532A6F77}"/>
                </a:ext>
              </a:extLst>
            </p:cNvPr>
            <p:cNvGrpSpPr/>
            <p:nvPr/>
          </p:nvGrpSpPr>
          <p:grpSpPr>
            <a:xfrm>
              <a:off x="1376952" y="5824016"/>
              <a:ext cx="2489501" cy="402002"/>
              <a:chOff x="1376952" y="5824016"/>
              <a:chExt cx="2489501" cy="402002"/>
            </a:xfrm>
          </p:grpSpPr>
          <p:sp>
            <p:nvSpPr>
              <p:cNvPr id="73" name="Right Brace 72">
                <a:extLst>
                  <a:ext uri="{FF2B5EF4-FFF2-40B4-BE49-F238E27FC236}">
                    <a16:creationId xmlns:a16="http://schemas.microsoft.com/office/drawing/2014/main" id="{473A2BDD-D933-4766-88F1-95AF35439161}"/>
                  </a:ext>
                </a:extLst>
              </p:cNvPr>
              <p:cNvSpPr/>
              <p:nvPr/>
            </p:nvSpPr>
            <p:spPr>
              <a:xfrm rot="5400000">
                <a:off x="2538335" y="4662633"/>
                <a:ext cx="166736" cy="2489501"/>
              </a:xfrm>
              <a:prstGeom prst="rightBrac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EFBF2C7-B2B6-43F5-A329-949F8A52B8F6}"/>
                  </a:ext>
                </a:extLst>
              </p:cNvPr>
              <p:cNvSpPr txBox="1"/>
              <p:nvPr/>
            </p:nvSpPr>
            <p:spPr>
              <a:xfrm>
                <a:off x="2163083" y="5949019"/>
                <a:ext cx="861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Upper Half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9D2A9D9-E1F5-4F92-812E-34A1F28DE7EA}"/>
                </a:ext>
              </a:extLst>
            </p:cNvPr>
            <p:cNvGrpSpPr/>
            <p:nvPr/>
          </p:nvGrpSpPr>
          <p:grpSpPr>
            <a:xfrm>
              <a:off x="3911630" y="5824016"/>
              <a:ext cx="2489501" cy="402002"/>
              <a:chOff x="1376952" y="5824016"/>
              <a:chExt cx="2489501" cy="402002"/>
            </a:xfrm>
          </p:grpSpPr>
          <p:sp>
            <p:nvSpPr>
              <p:cNvPr id="88" name="Right Brace 87">
                <a:extLst>
                  <a:ext uri="{FF2B5EF4-FFF2-40B4-BE49-F238E27FC236}">
                    <a16:creationId xmlns:a16="http://schemas.microsoft.com/office/drawing/2014/main" id="{D8BCD976-5B1C-4039-98F0-46095BAFD80C}"/>
                  </a:ext>
                </a:extLst>
              </p:cNvPr>
              <p:cNvSpPr/>
              <p:nvPr/>
            </p:nvSpPr>
            <p:spPr>
              <a:xfrm rot="5400000">
                <a:off x="2538335" y="4662633"/>
                <a:ext cx="166736" cy="2489501"/>
              </a:xfrm>
              <a:prstGeom prst="rightBrac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1FD84E4-5C2B-4FB9-9FFF-033B97FEF3B8}"/>
                  </a:ext>
                </a:extLst>
              </p:cNvPr>
              <p:cNvSpPr txBox="1"/>
              <p:nvPr/>
            </p:nvSpPr>
            <p:spPr>
              <a:xfrm>
                <a:off x="2163083" y="5949019"/>
                <a:ext cx="8560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Lower Half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236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Վիրտուալություն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975813" y="1989225"/>
            <a:ext cx="6416841" cy="3304673"/>
            <a:chOff x="1299411" y="1772653"/>
            <a:chExt cx="6416841" cy="3304673"/>
          </a:xfrm>
        </p:grpSpPr>
        <p:sp>
          <p:nvSpPr>
            <p:cNvPr id="10" name="Content Placeholder 5"/>
            <p:cNvSpPr txBox="1">
              <a:spLocks/>
            </p:cNvSpPr>
            <p:nvPr/>
          </p:nvSpPr>
          <p:spPr>
            <a:xfrm>
              <a:off x="1299411" y="1772653"/>
              <a:ext cx="6416841" cy="330467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Virtual Machine Ln (Software)</a:t>
              </a:r>
            </a:p>
            <a:p>
              <a:pPr marL="0" indent="0" algn="ctr">
                <a:buNone/>
              </a:pPr>
              <a:endParaRPr lang="en-US" dirty="0"/>
            </a:p>
            <a:p>
              <a:pPr marL="0" indent="0" algn="ctr">
                <a:buNone/>
              </a:pPr>
              <a:endParaRPr lang="en-US" dirty="0"/>
            </a:p>
            <a:p>
              <a:pPr marL="0" indent="0" algn="ctr">
                <a:buNone/>
              </a:pPr>
              <a:endParaRPr lang="en-US" dirty="0"/>
            </a:p>
            <a:p>
              <a:pPr marL="0" indent="0" algn="ctr">
                <a:buNone/>
              </a:pPr>
              <a:endParaRPr lang="en-US" dirty="0"/>
            </a:p>
            <a:p>
              <a:pPr marL="0" indent="0" algn="ctr">
                <a:buNone/>
              </a:pPr>
              <a:endParaRPr lang="en-US" dirty="0"/>
            </a:p>
            <a:p>
              <a:pPr marL="0" indent="0" algn="ctr">
                <a:buNone/>
              </a:pPr>
              <a:endParaRPr lang="en-US" dirty="0"/>
            </a:p>
          </p:txBody>
        </p:sp>
        <p:sp>
          <p:nvSpPr>
            <p:cNvPr id="9" name="Content Placeholder 5"/>
            <p:cNvSpPr txBox="1">
              <a:spLocks/>
            </p:cNvSpPr>
            <p:nvPr/>
          </p:nvSpPr>
          <p:spPr>
            <a:xfrm>
              <a:off x="1524001" y="2506579"/>
              <a:ext cx="5983704" cy="241433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…</a:t>
              </a:r>
            </a:p>
            <a:p>
              <a:pPr marL="0" indent="0" algn="ctr">
                <a:buNone/>
              </a:pPr>
              <a:endParaRPr lang="en-US" dirty="0"/>
            </a:p>
            <a:p>
              <a:pPr marL="0" indent="0" algn="ctr">
                <a:buNone/>
              </a:pPr>
              <a:endParaRPr lang="en-US" dirty="0"/>
            </a:p>
            <a:p>
              <a:pPr marL="0" indent="0" algn="ctr">
                <a:buNone/>
              </a:pPr>
              <a:endParaRPr lang="en-US" dirty="0"/>
            </a:p>
            <a:p>
              <a:pPr marL="0" indent="0" algn="ctr">
                <a:buNone/>
              </a:pPr>
              <a:endParaRPr lang="en-US" dirty="0"/>
            </a:p>
            <a:p>
              <a:pPr marL="0" indent="0" algn="ctr">
                <a:buNone/>
              </a:pPr>
              <a:endParaRPr lang="en-US" dirty="0"/>
            </a:p>
          </p:txBody>
        </p:sp>
        <p:sp>
          <p:nvSpPr>
            <p:cNvPr id="7" name="Content Placeholder 5"/>
            <p:cNvSpPr txBox="1">
              <a:spLocks/>
            </p:cNvSpPr>
            <p:nvPr/>
          </p:nvSpPr>
          <p:spPr>
            <a:xfrm>
              <a:off x="1788695" y="2919663"/>
              <a:ext cx="5462336" cy="183682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Virtual Machine L1 (Software)</a:t>
              </a:r>
            </a:p>
            <a:p>
              <a:pPr marL="0" indent="0" algn="ctr">
                <a:buNone/>
              </a:pPr>
              <a:endParaRPr lang="en-US" dirty="0"/>
            </a:p>
            <a:p>
              <a:pPr marL="0" indent="0" algn="ctr">
                <a:buNone/>
              </a:pP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165685" y="3713748"/>
              <a:ext cx="4724400" cy="87830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Actual Machine L0 (Hardware)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791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680B-CD6F-45A8-821B-05F67D407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68573"/>
            <a:ext cx="8686800" cy="1303027"/>
          </a:xfrm>
        </p:spPr>
        <p:txBody>
          <a:bodyPr/>
          <a:lstStyle/>
          <a:p>
            <a:r>
              <a:rPr lang="en-US" dirty="0"/>
              <a:t>Test &amp; Comparison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8C0BC-5B0B-4CF8-AD05-A836B2D986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F6263-2BBB-4E61-A695-77CFD1E2F13B}"/>
              </a:ext>
            </a:extLst>
          </p:cNvPr>
          <p:cNvSpPr txBox="1"/>
          <p:nvPr/>
        </p:nvSpPr>
        <p:spPr>
          <a:xfrm>
            <a:off x="1981201" y="1228790"/>
            <a:ext cx="4626528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TEST </a:t>
            </a:r>
            <a:r>
              <a:rPr lang="en-US" sz="2000" dirty="0"/>
              <a:t>[B,W,DW,QW] </a:t>
            </a:r>
            <a:r>
              <a:rPr lang="en-US" sz="2000" dirty="0" err="1">
                <a:solidFill>
                  <a:schemeClr val="accent1"/>
                </a:solidFill>
              </a:rPr>
              <a:t>Dest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← </a:t>
            </a:r>
            <a:r>
              <a:rPr lang="en-US" sz="2000" dirty="0">
                <a:solidFill>
                  <a:schemeClr val="accent1"/>
                </a:solidFill>
              </a:rPr>
              <a:t>Source</a:t>
            </a:r>
          </a:p>
          <a:p>
            <a:r>
              <a:rPr lang="en-US" dirty="0"/>
              <a:t>Temp Res. = </a:t>
            </a:r>
            <a:r>
              <a:rPr lang="en-US" dirty="0" err="1"/>
              <a:t>Dest</a:t>
            </a:r>
            <a:r>
              <a:rPr lang="en-US" dirty="0"/>
              <a:t>. Reg. </a:t>
            </a:r>
            <a:r>
              <a:rPr lang="en-US" b="1" dirty="0"/>
              <a:t>AND</a:t>
            </a:r>
            <a:r>
              <a:rPr lang="en-US" dirty="0"/>
              <a:t> Source Reg.</a:t>
            </a:r>
          </a:p>
          <a:p>
            <a:r>
              <a:rPr lang="en-US" sz="1600" dirty="0"/>
              <a:t>Flags: </a:t>
            </a:r>
            <a:r>
              <a:rPr lang="en-US" sz="1600" b="1" dirty="0"/>
              <a:t>SF</a:t>
            </a:r>
            <a:r>
              <a:rPr lang="en-US" sz="1600" dirty="0"/>
              <a:t>=Sign bit, </a:t>
            </a:r>
            <a:r>
              <a:rPr lang="en-US" sz="1600" b="1" dirty="0"/>
              <a:t>ZF</a:t>
            </a:r>
            <a:r>
              <a:rPr lang="en-US" sz="1600" dirty="0"/>
              <a:t>=(Res.== 0), </a:t>
            </a:r>
            <a:r>
              <a:rPr lang="en-US" sz="1600" b="1" dirty="0"/>
              <a:t>CF</a:t>
            </a:r>
            <a:r>
              <a:rPr lang="en-US" sz="1600" dirty="0"/>
              <a:t> = </a:t>
            </a:r>
            <a:r>
              <a:rPr lang="en-US" sz="1600" b="1" dirty="0"/>
              <a:t>OF</a:t>
            </a:r>
            <a:r>
              <a:rPr lang="en-US" sz="1600" dirty="0"/>
              <a:t>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3CAE2F-5156-4EF4-A5D8-89CB74A34A24}"/>
              </a:ext>
            </a:extLst>
          </p:cNvPr>
          <p:cNvSpPr txBox="1"/>
          <p:nvPr/>
        </p:nvSpPr>
        <p:spPr>
          <a:xfrm>
            <a:off x="1965173" y="2463771"/>
            <a:ext cx="4642559" cy="11233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CMP </a:t>
            </a:r>
            <a:r>
              <a:rPr lang="en-US" sz="2000" dirty="0"/>
              <a:t>[B,W,DW,QW] </a:t>
            </a:r>
            <a:r>
              <a:rPr lang="en-US" sz="2000" dirty="0" err="1">
                <a:solidFill>
                  <a:schemeClr val="accent1"/>
                </a:solidFill>
              </a:rPr>
              <a:t>Dest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← </a:t>
            </a:r>
            <a:r>
              <a:rPr lang="en-US" sz="2000" dirty="0">
                <a:solidFill>
                  <a:schemeClr val="accent1"/>
                </a:solidFill>
              </a:rPr>
              <a:t>Source</a:t>
            </a:r>
          </a:p>
          <a:p>
            <a:r>
              <a:rPr lang="en-US" sz="1700" dirty="0"/>
              <a:t>Temp Res. = </a:t>
            </a:r>
            <a:r>
              <a:rPr lang="en-US" sz="1700" dirty="0" err="1"/>
              <a:t>Dest</a:t>
            </a:r>
            <a:r>
              <a:rPr lang="en-US" sz="1700" dirty="0"/>
              <a:t>. Reg. </a:t>
            </a:r>
            <a:r>
              <a:rPr lang="en-US" sz="1700" b="1" dirty="0"/>
              <a:t>-</a:t>
            </a:r>
            <a:r>
              <a:rPr lang="en-US" sz="1700" dirty="0"/>
              <a:t> Source Reg.</a:t>
            </a:r>
          </a:p>
          <a:p>
            <a:r>
              <a:rPr lang="en-US" sz="1500" dirty="0"/>
              <a:t>Flags: </a:t>
            </a:r>
            <a:r>
              <a:rPr lang="en-US" sz="1500" b="1" dirty="0"/>
              <a:t>SF</a:t>
            </a:r>
            <a:r>
              <a:rPr lang="en-US" sz="1500" dirty="0"/>
              <a:t>=Sign, </a:t>
            </a:r>
            <a:r>
              <a:rPr lang="en-US" sz="1500" b="1" dirty="0"/>
              <a:t>ZF</a:t>
            </a:r>
            <a:r>
              <a:rPr lang="en-US" sz="1500" dirty="0"/>
              <a:t>=(Res.== 0), </a:t>
            </a:r>
            <a:r>
              <a:rPr lang="en-US" sz="1500" b="1" dirty="0"/>
              <a:t>CF</a:t>
            </a:r>
            <a:r>
              <a:rPr lang="en-US" sz="1500" dirty="0"/>
              <a:t> = Transfer from MSB ? 1:0, </a:t>
            </a:r>
            <a:r>
              <a:rPr lang="en-US" sz="1500" b="1" dirty="0"/>
              <a:t>OF</a:t>
            </a:r>
            <a:r>
              <a:rPr lang="en-US" sz="1500" dirty="0"/>
              <a:t> = Transfer from MSB2 to MSB1 ? 1:0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4AA92BA-72DC-4CCC-B8EA-3F5979174E81}"/>
              </a:ext>
            </a:extLst>
          </p:cNvPr>
          <p:cNvGrpSpPr/>
          <p:nvPr/>
        </p:nvGrpSpPr>
        <p:grpSpPr>
          <a:xfrm>
            <a:off x="6842775" y="1499458"/>
            <a:ext cx="3120471" cy="381990"/>
            <a:chOff x="5318773" y="1499458"/>
            <a:chExt cx="3120471" cy="381991"/>
          </a:xfrm>
        </p:grpSpPr>
        <p:sp>
          <p:nvSpPr>
            <p:cNvPr id="12" name="Content Placeholder 5">
              <a:extLst>
                <a:ext uri="{FF2B5EF4-FFF2-40B4-BE49-F238E27FC236}">
                  <a16:creationId xmlns:a16="http://schemas.microsoft.com/office/drawing/2014/main" id="{C5A07D7E-21DD-474C-94B7-AA21A81FE497}"/>
                </a:ext>
              </a:extLst>
            </p:cNvPr>
            <p:cNvSpPr txBox="1">
              <a:spLocks/>
            </p:cNvSpPr>
            <p:nvPr/>
          </p:nvSpPr>
          <p:spPr>
            <a:xfrm>
              <a:off x="5318773" y="1500249"/>
              <a:ext cx="587077" cy="3812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rgbClr val="C00000"/>
                  </a:solidFill>
                </a:rPr>
                <a:t>Void</a:t>
              </a:r>
            </a:p>
          </p:txBody>
        </p:sp>
        <p:sp>
          <p:nvSpPr>
            <p:cNvPr id="13" name="Content Placeholder 5">
              <a:extLst>
                <a:ext uri="{FF2B5EF4-FFF2-40B4-BE49-F238E27FC236}">
                  <a16:creationId xmlns:a16="http://schemas.microsoft.com/office/drawing/2014/main" id="{F2C75A18-D62E-412A-8E0E-E80EB3B0BE35}"/>
                </a:ext>
              </a:extLst>
            </p:cNvPr>
            <p:cNvSpPr txBox="1">
              <a:spLocks/>
            </p:cNvSpPr>
            <p:nvPr/>
          </p:nvSpPr>
          <p:spPr>
            <a:xfrm>
              <a:off x="6187880" y="1499458"/>
              <a:ext cx="959611" cy="3812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Operand</a:t>
              </a:r>
              <a:r>
                <a:rPr lang="en-US" sz="1100" dirty="0"/>
                <a:t>1</a:t>
              </a:r>
              <a:endParaRPr lang="en-US" sz="16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F538732-1CB7-4C00-8BFB-71E9FE69C917}"/>
                </a:ext>
              </a:extLst>
            </p:cNvPr>
            <p:cNvSpPr txBox="1"/>
            <p:nvPr/>
          </p:nvSpPr>
          <p:spPr>
            <a:xfrm>
              <a:off x="5905850" y="1520781"/>
              <a:ext cx="287258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=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3B399CC-1E32-4BB0-8A5F-36F47478A9BE}"/>
                </a:ext>
              </a:extLst>
            </p:cNvPr>
            <p:cNvSpPr txBox="1"/>
            <p:nvPr/>
          </p:nvSpPr>
          <p:spPr>
            <a:xfrm>
              <a:off x="7147491" y="1520781"/>
              <a:ext cx="328936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&amp;</a:t>
              </a:r>
            </a:p>
          </p:txBody>
        </p:sp>
        <p:sp>
          <p:nvSpPr>
            <p:cNvPr id="16" name="Content Placeholder 5">
              <a:extLst>
                <a:ext uri="{FF2B5EF4-FFF2-40B4-BE49-F238E27FC236}">
                  <a16:creationId xmlns:a16="http://schemas.microsoft.com/office/drawing/2014/main" id="{1C195F37-449B-41BE-9426-8B6FAA50BEE7}"/>
                </a:ext>
              </a:extLst>
            </p:cNvPr>
            <p:cNvSpPr txBox="1">
              <a:spLocks/>
            </p:cNvSpPr>
            <p:nvPr/>
          </p:nvSpPr>
          <p:spPr>
            <a:xfrm>
              <a:off x="7479633" y="1499458"/>
              <a:ext cx="959611" cy="3812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Operand</a:t>
              </a:r>
              <a:r>
                <a:rPr lang="en-US" sz="1100" dirty="0"/>
                <a:t>2</a:t>
              </a:r>
              <a:endParaRPr lang="en-US" sz="16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DAFC61C-E539-47B9-A8E9-28EA56DC0FD8}"/>
              </a:ext>
            </a:extLst>
          </p:cNvPr>
          <p:cNvGrpSpPr/>
          <p:nvPr/>
        </p:nvGrpSpPr>
        <p:grpSpPr>
          <a:xfrm>
            <a:off x="6842775" y="2834464"/>
            <a:ext cx="3120471" cy="381990"/>
            <a:chOff x="5318773" y="2834467"/>
            <a:chExt cx="3120471" cy="381991"/>
          </a:xfrm>
        </p:grpSpPr>
        <p:sp>
          <p:nvSpPr>
            <p:cNvPr id="25" name="Content Placeholder 5">
              <a:extLst>
                <a:ext uri="{FF2B5EF4-FFF2-40B4-BE49-F238E27FC236}">
                  <a16:creationId xmlns:a16="http://schemas.microsoft.com/office/drawing/2014/main" id="{5F12FE87-F4B9-46DC-ABC1-69732BCC195F}"/>
                </a:ext>
              </a:extLst>
            </p:cNvPr>
            <p:cNvSpPr txBox="1">
              <a:spLocks/>
            </p:cNvSpPr>
            <p:nvPr/>
          </p:nvSpPr>
          <p:spPr>
            <a:xfrm>
              <a:off x="5318773" y="2835258"/>
              <a:ext cx="587077" cy="3812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rgbClr val="C00000"/>
                  </a:solidFill>
                </a:rPr>
                <a:t>Void</a:t>
              </a:r>
            </a:p>
          </p:txBody>
        </p:sp>
        <p:sp>
          <p:nvSpPr>
            <p:cNvPr id="26" name="Content Placeholder 5">
              <a:extLst>
                <a:ext uri="{FF2B5EF4-FFF2-40B4-BE49-F238E27FC236}">
                  <a16:creationId xmlns:a16="http://schemas.microsoft.com/office/drawing/2014/main" id="{44FCFC93-C246-4489-BC77-76B11DE42927}"/>
                </a:ext>
              </a:extLst>
            </p:cNvPr>
            <p:cNvSpPr txBox="1">
              <a:spLocks/>
            </p:cNvSpPr>
            <p:nvPr/>
          </p:nvSpPr>
          <p:spPr>
            <a:xfrm>
              <a:off x="6187880" y="2834467"/>
              <a:ext cx="959611" cy="3812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Operand</a:t>
              </a:r>
              <a:r>
                <a:rPr lang="en-US" sz="1100" dirty="0"/>
                <a:t>1</a:t>
              </a:r>
              <a:endParaRPr lang="en-US" sz="16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726757F-80C4-4827-9938-1E8079A5E8BD}"/>
                </a:ext>
              </a:extLst>
            </p:cNvPr>
            <p:cNvSpPr txBox="1"/>
            <p:nvPr/>
          </p:nvSpPr>
          <p:spPr>
            <a:xfrm>
              <a:off x="5905850" y="2855790"/>
              <a:ext cx="287258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=</a:t>
              </a:r>
            </a:p>
          </p:txBody>
        </p:sp>
        <p:sp>
          <p:nvSpPr>
            <p:cNvPr id="29" name="Content Placeholder 5">
              <a:extLst>
                <a:ext uri="{FF2B5EF4-FFF2-40B4-BE49-F238E27FC236}">
                  <a16:creationId xmlns:a16="http://schemas.microsoft.com/office/drawing/2014/main" id="{9C4E6B39-8A9B-4319-8F52-BC5F93497618}"/>
                </a:ext>
              </a:extLst>
            </p:cNvPr>
            <p:cNvSpPr txBox="1">
              <a:spLocks/>
            </p:cNvSpPr>
            <p:nvPr/>
          </p:nvSpPr>
          <p:spPr>
            <a:xfrm>
              <a:off x="7479633" y="2834467"/>
              <a:ext cx="959611" cy="3812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Operand</a:t>
              </a:r>
              <a:r>
                <a:rPr lang="en-US" sz="1100" dirty="0"/>
                <a:t>2</a:t>
              </a:r>
              <a:endParaRPr lang="en-US" sz="1600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C1AEA18-ABC7-47E4-A091-80259AE0A1C1}"/>
                </a:ext>
              </a:extLst>
            </p:cNvPr>
            <p:cNvCxnSpPr>
              <a:cxnSpLocks/>
            </p:cNvCxnSpPr>
            <p:nvPr/>
          </p:nvCxnSpPr>
          <p:spPr>
            <a:xfrm>
              <a:off x="7230526" y="3025067"/>
              <a:ext cx="166071" cy="0"/>
            </a:xfrm>
            <a:prstGeom prst="line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B934E7FE-4DEC-49B3-9A9E-7C9852326635}"/>
              </a:ext>
            </a:extLst>
          </p:cNvPr>
          <p:cNvSpPr/>
          <p:nvPr/>
        </p:nvSpPr>
        <p:spPr>
          <a:xfrm>
            <a:off x="3876415" y="3910768"/>
            <a:ext cx="1826703" cy="2401197"/>
          </a:xfrm>
          <a:prstGeom prst="flowChartAlternateProcess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MVI A0, a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LOD R32, A0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R32, R32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JZ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Endif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Endif: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F341F457-C146-4942-BB90-EECF83A8B45F}"/>
              </a:ext>
            </a:extLst>
          </p:cNvPr>
          <p:cNvSpPr/>
          <p:nvPr/>
        </p:nvSpPr>
        <p:spPr>
          <a:xfrm>
            <a:off x="1965171" y="3905825"/>
            <a:ext cx="1748357" cy="2411083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(a != 0)</a:t>
            </a: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…</a:t>
            </a: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D4E37C9B-DA29-4553-A8DD-FAEFD4F821DC}"/>
              </a:ext>
            </a:extLst>
          </p:cNvPr>
          <p:cNvSpPr/>
          <p:nvPr/>
        </p:nvSpPr>
        <p:spPr>
          <a:xfrm>
            <a:off x="8007246" y="3905824"/>
            <a:ext cx="1826703" cy="2406141"/>
          </a:xfrm>
          <a:prstGeom prst="flowChartAlternateProcess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MVI A0, a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LOD R32, A0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MVI A1, b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LOD R36, A1</a:t>
            </a:r>
          </a:p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CMP R32, R36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JBE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Endif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Endif: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0799B616-F48B-4B5E-B6CD-B116FB434DE9}"/>
              </a:ext>
            </a:extLst>
          </p:cNvPr>
          <p:cNvSpPr/>
          <p:nvPr/>
        </p:nvSpPr>
        <p:spPr>
          <a:xfrm>
            <a:off x="6096002" y="3905824"/>
            <a:ext cx="1748357" cy="2406141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(a &gt; b)</a:t>
            </a: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…</a:t>
            </a: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334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8575"/>
            <a:ext cx="8686800" cy="1366747"/>
          </a:xfrm>
        </p:spPr>
        <p:txBody>
          <a:bodyPr/>
          <a:lstStyle/>
          <a:p>
            <a:r>
              <a:rPr lang="en-US" dirty="0"/>
              <a:t>Execution Transfer </a:t>
            </a:r>
            <a:br>
              <a:rPr lang="en-US" dirty="0"/>
            </a:br>
            <a:r>
              <a:rPr lang="en-US" sz="2800" dirty="0"/>
              <a:t>JUMP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81199" y="1621149"/>
            <a:ext cx="3409951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JUMP Absolute</a:t>
            </a:r>
          </a:p>
          <a:p>
            <a:r>
              <a:rPr lang="en-US" sz="2000" dirty="0"/>
              <a:t>IP = Address (A0-A3)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81199" y="3623042"/>
            <a:ext cx="3409952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JUMP CC Offset</a:t>
            </a:r>
          </a:p>
          <a:p>
            <a:r>
              <a:rPr lang="en-US" sz="2000" dirty="0"/>
              <a:t>IF (CC)</a:t>
            </a:r>
          </a:p>
          <a:p>
            <a:r>
              <a:rPr lang="en-US" sz="2000" dirty="0"/>
              <a:t>    IP += ±Offset (IMM or Rn)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81199" y="2591636"/>
            <a:ext cx="340995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JUMP Relative</a:t>
            </a:r>
          </a:p>
          <a:p>
            <a:r>
              <a:rPr lang="en-US" sz="2000" dirty="0"/>
              <a:t>IP += ±Offset (IMM or Rn)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401D34-CCE9-43FE-A682-0C742282A90D}"/>
              </a:ext>
            </a:extLst>
          </p:cNvPr>
          <p:cNvGrpSpPr/>
          <p:nvPr/>
        </p:nvGrpSpPr>
        <p:grpSpPr>
          <a:xfrm>
            <a:off x="6096002" y="1621152"/>
            <a:ext cx="3673301" cy="2889079"/>
            <a:chOff x="4572000" y="1618129"/>
            <a:chExt cx="3673301" cy="2889079"/>
          </a:xfrm>
        </p:grpSpPr>
        <p:sp>
          <p:nvSpPr>
            <p:cNvPr id="9" name="TextBox 8"/>
            <p:cNvSpPr txBox="1"/>
            <p:nvPr/>
          </p:nvSpPr>
          <p:spPr>
            <a:xfrm>
              <a:off x="6027735" y="4245598"/>
              <a:ext cx="953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0x00000000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54947" y="3537678"/>
              <a:ext cx="7144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Address</a:t>
              </a:r>
            </a:p>
          </p:txBody>
        </p:sp>
        <p:sp>
          <p:nvSpPr>
            <p:cNvPr id="11" name="Content Placeholder 5"/>
            <p:cNvSpPr txBox="1">
              <a:spLocks/>
            </p:cNvSpPr>
            <p:nvPr/>
          </p:nvSpPr>
          <p:spPr>
            <a:xfrm>
              <a:off x="4572000" y="2170998"/>
              <a:ext cx="1289099" cy="288522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dirty="0"/>
                <a:t>IP</a:t>
              </a:r>
              <a:endParaRPr lang="en-US" sz="1600" dirty="0"/>
            </a:p>
          </p:txBody>
        </p:sp>
        <p:sp>
          <p:nvSpPr>
            <p:cNvPr id="12" name="Content Placeholder 5"/>
            <p:cNvSpPr txBox="1">
              <a:spLocks/>
            </p:cNvSpPr>
            <p:nvPr/>
          </p:nvSpPr>
          <p:spPr>
            <a:xfrm>
              <a:off x="6954036" y="1621149"/>
              <a:ext cx="1289097" cy="2839830"/>
            </a:xfrm>
            <a:prstGeom prst="roundRect">
              <a:avLst>
                <a:gd name="adj" fmla="val 0"/>
              </a:avLst>
            </a:prstGeom>
            <a:no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2000" dirty="0"/>
            </a:p>
          </p:txBody>
        </p:sp>
        <p:sp>
          <p:nvSpPr>
            <p:cNvPr id="14" name="Content Placeholder 5"/>
            <p:cNvSpPr txBox="1">
              <a:spLocks/>
            </p:cNvSpPr>
            <p:nvPr/>
          </p:nvSpPr>
          <p:spPr>
            <a:xfrm>
              <a:off x="6955835" y="2076340"/>
              <a:ext cx="1284761" cy="1905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2000" dirty="0"/>
            </a:p>
          </p:txBody>
        </p:sp>
        <p:sp>
          <p:nvSpPr>
            <p:cNvPr id="19" name="Content Placeholder 5"/>
            <p:cNvSpPr txBox="1">
              <a:spLocks/>
            </p:cNvSpPr>
            <p:nvPr/>
          </p:nvSpPr>
          <p:spPr>
            <a:xfrm>
              <a:off x="6955836" y="2269030"/>
              <a:ext cx="1284761" cy="1905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2000" dirty="0"/>
            </a:p>
          </p:txBody>
        </p:sp>
        <p:sp>
          <p:nvSpPr>
            <p:cNvPr id="20" name="Content Placeholder 5"/>
            <p:cNvSpPr txBox="1">
              <a:spLocks/>
            </p:cNvSpPr>
            <p:nvPr/>
          </p:nvSpPr>
          <p:spPr>
            <a:xfrm>
              <a:off x="6958373" y="2459530"/>
              <a:ext cx="1282224" cy="1905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2000" dirty="0"/>
            </a:p>
          </p:txBody>
        </p:sp>
        <p:sp>
          <p:nvSpPr>
            <p:cNvPr id="21" name="Content Placeholder 5"/>
            <p:cNvSpPr txBox="1">
              <a:spLocks/>
            </p:cNvSpPr>
            <p:nvPr/>
          </p:nvSpPr>
          <p:spPr>
            <a:xfrm>
              <a:off x="6955836" y="2650030"/>
              <a:ext cx="1284761" cy="1905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1100" dirty="0"/>
            </a:p>
          </p:txBody>
        </p:sp>
        <p:cxnSp>
          <p:nvCxnSpPr>
            <p:cNvPr id="28" name="Elbow Connector 27"/>
            <p:cNvCxnSpPr>
              <a:cxnSpLocks/>
              <a:stCxn id="11" idx="3"/>
              <a:endCxn id="27" idx="1"/>
            </p:cNvCxnSpPr>
            <p:nvPr/>
          </p:nvCxnSpPr>
          <p:spPr>
            <a:xfrm>
              <a:off x="5861099" y="2315259"/>
              <a:ext cx="1097274" cy="14357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cxnSpLocks/>
              <a:stCxn id="11" idx="3"/>
            </p:cNvCxnSpPr>
            <p:nvPr/>
          </p:nvCxnSpPr>
          <p:spPr>
            <a:xfrm>
              <a:off x="5861099" y="2315259"/>
              <a:ext cx="1090769" cy="7258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ontent Placeholder 5"/>
            <p:cNvSpPr txBox="1">
              <a:spLocks/>
            </p:cNvSpPr>
            <p:nvPr/>
          </p:nvSpPr>
          <p:spPr>
            <a:xfrm>
              <a:off x="6958373" y="2577354"/>
              <a:ext cx="1284761" cy="190500"/>
            </a:xfrm>
            <a:prstGeom prst="roundRect">
              <a:avLst>
                <a:gd name="adj" fmla="val 0"/>
              </a:avLst>
            </a:prstGeom>
            <a:noFill/>
            <a:ln w="19050"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2000" dirty="0"/>
            </a:p>
          </p:txBody>
        </p:sp>
        <p:sp>
          <p:nvSpPr>
            <p:cNvPr id="27" name="Content Placeholder 5"/>
            <p:cNvSpPr txBox="1">
              <a:spLocks/>
            </p:cNvSpPr>
            <p:nvPr/>
          </p:nvSpPr>
          <p:spPr>
            <a:xfrm>
              <a:off x="6958373" y="3041064"/>
              <a:ext cx="1284761" cy="1419914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/>
                <a:t>Code</a:t>
              </a:r>
            </a:p>
          </p:txBody>
        </p:sp>
        <p:sp>
          <p:nvSpPr>
            <p:cNvPr id="46" name="Content Placeholder 5"/>
            <p:cNvSpPr txBox="1">
              <a:spLocks/>
            </p:cNvSpPr>
            <p:nvPr/>
          </p:nvSpPr>
          <p:spPr>
            <a:xfrm>
              <a:off x="6954036" y="2840529"/>
              <a:ext cx="1284761" cy="190500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JUMP</a:t>
              </a:r>
            </a:p>
          </p:txBody>
        </p:sp>
        <p:sp>
          <p:nvSpPr>
            <p:cNvPr id="37" name="Content Placeholder 5"/>
            <p:cNvSpPr txBox="1">
              <a:spLocks/>
            </p:cNvSpPr>
            <p:nvPr/>
          </p:nvSpPr>
          <p:spPr>
            <a:xfrm>
              <a:off x="6960540" y="3565539"/>
              <a:ext cx="1284761" cy="1905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2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98167" y="1618129"/>
              <a:ext cx="9537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0xFFFFFFFF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3497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8575"/>
            <a:ext cx="8686800" cy="1237000"/>
          </a:xfrm>
        </p:spPr>
        <p:txBody>
          <a:bodyPr/>
          <a:lstStyle/>
          <a:p>
            <a:r>
              <a:rPr lang="en-US" dirty="0"/>
              <a:t>Execution Transfer</a:t>
            </a:r>
            <a:br>
              <a:rPr lang="en-US" dirty="0"/>
            </a:br>
            <a:r>
              <a:rPr lang="en-US" sz="2800" dirty="0"/>
              <a:t>Function Call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51737" y="4396434"/>
            <a:ext cx="953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0x00000000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99879" y="2973973"/>
            <a:ext cx="658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Address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096001" y="2321832"/>
            <a:ext cx="1289099" cy="288523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IP</a:t>
            </a:r>
            <a:endParaRPr lang="en-US" sz="1600" dirty="0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478038" y="1771983"/>
            <a:ext cx="1289097" cy="2839831"/>
          </a:xfrm>
          <a:prstGeom prst="roundRect">
            <a:avLst>
              <a:gd name="adj" fmla="val 0"/>
            </a:avLst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9" name="Content Placeholder 5"/>
          <p:cNvSpPr txBox="1">
            <a:spLocks/>
          </p:cNvSpPr>
          <p:nvPr/>
        </p:nvSpPr>
        <p:spPr>
          <a:xfrm>
            <a:off x="8479838" y="2419865"/>
            <a:ext cx="1284761" cy="1905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20" name="Content Placeholder 5"/>
          <p:cNvSpPr txBox="1">
            <a:spLocks/>
          </p:cNvSpPr>
          <p:nvPr/>
        </p:nvSpPr>
        <p:spPr>
          <a:xfrm>
            <a:off x="8482373" y="2610365"/>
            <a:ext cx="1282224" cy="1905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21" name="Content Placeholder 5"/>
          <p:cNvSpPr txBox="1">
            <a:spLocks/>
          </p:cNvSpPr>
          <p:nvPr/>
        </p:nvSpPr>
        <p:spPr>
          <a:xfrm>
            <a:off x="8479838" y="2800865"/>
            <a:ext cx="1284761" cy="1905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dirty="0"/>
          </a:p>
        </p:txBody>
      </p:sp>
      <p:cxnSp>
        <p:nvCxnSpPr>
          <p:cNvPr id="28" name="Elbow Connector 27"/>
          <p:cNvCxnSpPr>
            <a:cxnSpLocks/>
            <a:stCxn id="11" idx="3"/>
          </p:cNvCxnSpPr>
          <p:nvPr/>
        </p:nvCxnSpPr>
        <p:spPr>
          <a:xfrm>
            <a:off x="7385101" y="2466095"/>
            <a:ext cx="1095105" cy="7258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cxnSpLocks/>
            <a:stCxn id="11" idx="3"/>
            <a:endCxn id="41" idx="1"/>
          </p:cNvCxnSpPr>
          <p:nvPr/>
        </p:nvCxnSpPr>
        <p:spPr>
          <a:xfrm>
            <a:off x="7385100" y="2466094"/>
            <a:ext cx="1090768" cy="15682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/>
          <p:cNvSpPr txBox="1">
            <a:spLocks/>
          </p:cNvSpPr>
          <p:nvPr/>
        </p:nvSpPr>
        <p:spPr>
          <a:xfrm>
            <a:off x="8482376" y="2728189"/>
            <a:ext cx="1284761" cy="190500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27" name="Content Placeholder 5"/>
          <p:cNvSpPr txBox="1">
            <a:spLocks/>
          </p:cNvSpPr>
          <p:nvPr/>
        </p:nvSpPr>
        <p:spPr>
          <a:xfrm>
            <a:off x="8482376" y="3191897"/>
            <a:ext cx="1284761" cy="1419915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Code</a:t>
            </a:r>
          </a:p>
        </p:txBody>
      </p:sp>
      <p:sp>
        <p:nvSpPr>
          <p:cNvPr id="46" name="Content Placeholder 5"/>
          <p:cNvSpPr txBox="1">
            <a:spLocks/>
          </p:cNvSpPr>
          <p:nvPr/>
        </p:nvSpPr>
        <p:spPr>
          <a:xfrm>
            <a:off x="8482374" y="2219331"/>
            <a:ext cx="1284761" cy="190500"/>
          </a:xfrm>
          <a:prstGeom prst="roundRect">
            <a:avLst>
              <a:gd name="adj" fmla="val 0"/>
            </a:avLst>
          </a:prstGeom>
          <a:noFill/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RET</a:t>
            </a:r>
          </a:p>
        </p:txBody>
      </p:sp>
      <p:sp>
        <p:nvSpPr>
          <p:cNvPr id="37" name="Content Placeholder 5"/>
          <p:cNvSpPr txBox="1">
            <a:spLocks/>
          </p:cNvSpPr>
          <p:nvPr/>
        </p:nvSpPr>
        <p:spPr>
          <a:xfrm>
            <a:off x="8482374" y="2994385"/>
            <a:ext cx="1284761" cy="1905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7522166" y="1768964"/>
            <a:ext cx="9537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0xFFFFFFFF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7155E1-E302-4194-A32A-B74F9E86D336}"/>
              </a:ext>
            </a:extLst>
          </p:cNvPr>
          <p:cNvSpPr txBox="1"/>
          <p:nvPr/>
        </p:nvSpPr>
        <p:spPr>
          <a:xfrm>
            <a:off x="2154069" y="1493964"/>
            <a:ext cx="2984740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CALL Absolute</a:t>
            </a:r>
          </a:p>
          <a:p>
            <a:r>
              <a:rPr lang="en-US" sz="2000" dirty="0"/>
              <a:t>RIP = IP</a:t>
            </a:r>
          </a:p>
          <a:p>
            <a:r>
              <a:rPr lang="en-US" sz="2000" dirty="0"/>
              <a:t>IP = Address (A0-A3)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5A86F1-9989-4FE9-8D12-E7C5B38CC4BB}"/>
              </a:ext>
            </a:extLst>
          </p:cNvPr>
          <p:cNvSpPr txBox="1"/>
          <p:nvPr/>
        </p:nvSpPr>
        <p:spPr>
          <a:xfrm>
            <a:off x="2154837" y="2781812"/>
            <a:ext cx="2983971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RETURN</a:t>
            </a:r>
          </a:p>
          <a:p>
            <a:r>
              <a:rPr lang="en-US" sz="2000" dirty="0"/>
              <a:t>IP = RIP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BD71DBF5-BF1B-42D8-B5FC-9FF3BE2A4D52}"/>
              </a:ext>
            </a:extLst>
          </p:cNvPr>
          <p:cNvSpPr txBox="1">
            <a:spLocks/>
          </p:cNvSpPr>
          <p:nvPr/>
        </p:nvSpPr>
        <p:spPr>
          <a:xfrm>
            <a:off x="8482374" y="3843846"/>
            <a:ext cx="1282223" cy="190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CALL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0F6072-D9A0-46AE-9D13-6BC3A2BC3F00}"/>
              </a:ext>
            </a:extLst>
          </p:cNvPr>
          <p:cNvSpPr txBox="1"/>
          <p:nvPr/>
        </p:nvSpPr>
        <p:spPr>
          <a:xfrm>
            <a:off x="8475868" y="3911238"/>
            <a:ext cx="4347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</a:t>
            </a:r>
          </a:p>
        </p:txBody>
      </p:sp>
      <p:sp>
        <p:nvSpPr>
          <p:cNvPr id="44" name="Content Placeholder 5">
            <a:extLst>
              <a:ext uri="{FF2B5EF4-FFF2-40B4-BE49-F238E27FC236}">
                <a16:creationId xmlns:a16="http://schemas.microsoft.com/office/drawing/2014/main" id="{80700934-5EAF-470F-9977-C902C754EE3D}"/>
              </a:ext>
            </a:extLst>
          </p:cNvPr>
          <p:cNvSpPr txBox="1">
            <a:spLocks/>
          </p:cNvSpPr>
          <p:nvPr/>
        </p:nvSpPr>
        <p:spPr>
          <a:xfrm>
            <a:off x="8481949" y="3651669"/>
            <a:ext cx="1284761" cy="1905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cxnSp>
        <p:nvCxnSpPr>
          <p:cNvPr id="45" name="Elbow Connector 27">
            <a:extLst>
              <a:ext uri="{FF2B5EF4-FFF2-40B4-BE49-F238E27FC236}">
                <a16:creationId xmlns:a16="http://schemas.microsoft.com/office/drawing/2014/main" id="{D50906AE-2223-4C26-8711-9EAEBC4B86A1}"/>
              </a:ext>
            </a:extLst>
          </p:cNvPr>
          <p:cNvCxnSpPr>
            <a:cxnSpLocks/>
            <a:stCxn id="49" idx="3"/>
            <a:endCxn id="52" idx="3"/>
          </p:cNvCxnSpPr>
          <p:nvPr/>
        </p:nvCxnSpPr>
        <p:spPr>
          <a:xfrm flipH="1">
            <a:off x="9764596" y="2207402"/>
            <a:ext cx="3" cy="1643783"/>
          </a:xfrm>
          <a:prstGeom prst="bentConnector3">
            <a:avLst>
              <a:gd name="adj1" fmla="val -7620000000"/>
            </a:avLst>
          </a:prstGeom>
          <a:ln w="1270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0C22A51-45BA-4EEE-ADED-B490E9924348}"/>
              </a:ext>
            </a:extLst>
          </p:cNvPr>
          <p:cNvSpPr txBox="1"/>
          <p:nvPr/>
        </p:nvSpPr>
        <p:spPr>
          <a:xfrm>
            <a:off x="8196354" y="2084291"/>
            <a:ext cx="1568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70ED67-B0C7-481F-8247-E3BA63404A5F}"/>
              </a:ext>
            </a:extLst>
          </p:cNvPr>
          <p:cNvSpPr txBox="1"/>
          <p:nvPr/>
        </p:nvSpPr>
        <p:spPr>
          <a:xfrm>
            <a:off x="9402169" y="3728074"/>
            <a:ext cx="362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6880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8575"/>
            <a:ext cx="8686800" cy="1143000"/>
          </a:xfrm>
        </p:spPr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8544433" y="1602821"/>
            <a:ext cx="1289099" cy="288523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SP </a:t>
            </a:r>
            <a:r>
              <a:rPr lang="en-US" sz="1600" dirty="0"/>
              <a:t>(Top)</a:t>
            </a:r>
          </a:p>
        </p:txBody>
      </p:sp>
      <p:cxnSp>
        <p:nvCxnSpPr>
          <p:cNvPr id="28" name="Elbow Connector 27"/>
          <p:cNvCxnSpPr>
            <a:cxnSpLocks/>
            <a:stCxn id="11" idx="1"/>
            <a:endCxn id="39" idx="3"/>
          </p:cNvCxnSpPr>
          <p:nvPr/>
        </p:nvCxnSpPr>
        <p:spPr>
          <a:xfrm rot="10800000" flipV="1">
            <a:off x="7964408" y="1747083"/>
            <a:ext cx="580024" cy="10996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cxnSpLocks/>
            <a:stCxn id="11" idx="1"/>
            <a:endCxn id="32" idx="3"/>
          </p:cNvCxnSpPr>
          <p:nvPr/>
        </p:nvCxnSpPr>
        <p:spPr>
          <a:xfrm rot="10800000" flipV="1">
            <a:off x="7964410" y="1747083"/>
            <a:ext cx="580025" cy="12756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536721" y="2585173"/>
            <a:ext cx="1296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1,2,4,8, … bytes</a:t>
            </a:r>
          </a:p>
        </p:txBody>
      </p:sp>
      <p:sp>
        <p:nvSpPr>
          <p:cNvPr id="25" name="Up-Down Arrow 24"/>
          <p:cNvSpPr/>
          <p:nvPr/>
        </p:nvSpPr>
        <p:spPr>
          <a:xfrm rot="16200000">
            <a:off x="8208118" y="2784355"/>
            <a:ext cx="94431" cy="314248"/>
          </a:xfrm>
          <a:prstGeom prst="upDownArrow">
            <a:avLst>
              <a:gd name="adj1" fmla="val 42824"/>
              <a:gd name="adj2" fmla="val 50000"/>
            </a:avLst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5"/>
          <p:cNvSpPr txBox="1">
            <a:spLocks/>
          </p:cNvSpPr>
          <p:nvPr/>
        </p:nvSpPr>
        <p:spPr>
          <a:xfrm>
            <a:off x="8524673" y="2846779"/>
            <a:ext cx="1308859" cy="1905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Data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29870" y="1603607"/>
            <a:ext cx="3191841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PUSH</a:t>
            </a:r>
          </a:p>
          <a:p>
            <a:r>
              <a:rPr lang="en-US" dirty="0"/>
              <a:t>SP = SP – N (1,2,4,8)</a:t>
            </a:r>
          </a:p>
          <a:p>
            <a:r>
              <a:rPr lang="en-US" dirty="0"/>
              <a:t>RAM[SP] = R (1,2,4,8 bytes)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29869" y="2679337"/>
            <a:ext cx="319184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POP</a:t>
            </a:r>
          </a:p>
          <a:p>
            <a:r>
              <a:rPr lang="en-US" dirty="0"/>
              <a:t>R = RAM[SP] (1,2,4,8 bytes)</a:t>
            </a:r>
          </a:p>
          <a:p>
            <a:r>
              <a:rPr lang="en-US" dirty="0"/>
              <a:t>SP = SP + N (1,2,4,8)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7AF272-4A3E-4AC2-916A-5A1495C5B5ED}"/>
              </a:ext>
            </a:extLst>
          </p:cNvPr>
          <p:cNvSpPr txBox="1"/>
          <p:nvPr/>
        </p:nvSpPr>
        <p:spPr>
          <a:xfrm>
            <a:off x="5733321" y="4230106"/>
            <a:ext cx="953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0x00000000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BCF028-EEB9-4B7E-8089-8CBCCF641B4F}"/>
              </a:ext>
            </a:extLst>
          </p:cNvPr>
          <p:cNvSpPr txBox="1"/>
          <p:nvPr/>
        </p:nvSpPr>
        <p:spPr>
          <a:xfrm>
            <a:off x="5719441" y="1596901"/>
            <a:ext cx="9537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0xFFFFFFFF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69E9B017-F572-475E-83EC-5336FEF45885}"/>
              </a:ext>
            </a:extLst>
          </p:cNvPr>
          <p:cNvSpPr txBox="1">
            <a:spLocks/>
          </p:cNvSpPr>
          <p:nvPr/>
        </p:nvSpPr>
        <p:spPr>
          <a:xfrm>
            <a:off x="6675313" y="1602822"/>
            <a:ext cx="1289097" cy="2839831"/>
          </a:xfrm>
          <a:prstGeom prst="roundRect">
            <a:avLst>
              <a:gd name="adj" fmla="val 0"/>
            </a:avLst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Stack</a:t>
            </a:r>
          </a:p>
        </p:txBody>
      </p: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1BCD2A12-2296-4E0D-9E33-CEE8365BCE7B}"/>
              </a:ext>
            </a:extLst>
          </p:cNvPr>
          <p:cNvSpPr txBox="1">
            <a:spLocks/>
          </p:cNvSpPr>
          <p:nvPr/>
        </p:nvSpPr>
        <p:spPr>
          <a:xfrm>
            <a:off x="6675792" y="2261534"/>
            <a:ext cx="1284761" cy="1905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2472E977-D209-402F-AE30-AE3F108A9C53}"/>
              </a:ext>
            </a:extLst>
          </p:cNvPr>
          <p:cNvSpPr/>
          <p:nvPr/>
        </p:nvSpPr>
        <p:spPr>
          <a:xfrm rot="10800000">
            <a:off x="6526097" y="2261233"/>
            <a:ext cx="144259" cy="76449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A9D60CC8-5EE1-4581-B01A-A1CDFE7E4F41}"/>
              </a:ext>
            </a:extLst>
          </p:cNvPr>
          <p:cNvSpPr txBox="1">
            <a:spLocks/>
          </p:cNvSpPr>
          <p:nvPr/>
        </p:nvSpPr>
        <p:spPr>
          <a:xfrm>
            <a:off x="6675793" y="2454223"/>
            <a:ext cx="1284761" cy="1905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3B361B62-039B-467D-AF77-38D00BC0F157}"/>
              </a:ext>
            </a:extLst>
          </p:cNvPr>
          <p:cNvSpPr txBox="1">
            <a:spLocks/>
          </p:cNvSpPr>
          <p:nvPr/>
        </p:nvSpPr>
        <p:spPr>
          <a:xfrm>
            <a:off x="6678327" y="2644723"/>
            <a:ext cx="1282224" cy="1905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F1A22CF9-4E37-4D12-9C92-3A71D89DC05B}"/>
              </a:ext>
            </a:extLst>
          </p:cNvPr>
          <p:cNvSpPr txBox="1">
            <a:spLocks/>
          </p:cNvSpPr>
          <p:nvPr/>
        </p:nvSpPr>
        <p:spPr>
          <a:xfrm>
            <a:off x="6675793" y="2835223"/>
            <a:ext cx="1284761" cy="1905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39" name="Content Placeholder 5">
            <a:extLst>
              <a:ext uri="{FF2B5EF4-FFF2-40B4-BE49-F238E27FC236}">
                <a16:creationId xmlns:a16="http://schemas.microsoft.com/office/drawing/2014/main" id="{7DC08E11-E2C8-4755-A1D4-1C3004856BEB}"/>
              </a:ext>
            </a:extLst>
          </p:cNvPr>
          <p:cNvSpPr txBox="1">
            <a:spLocks/>
          </p:cNvSpPr>
          <p:nvPr/>
        </p:nvSpPr>
        <p:spPr>
          <a:xfrm>
            <a:off x="6679649" y="2751531"/>
            <a:ext cx="1284761" cy="190500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40" name="Content Placeholder 5">
            <a:extLst>
              <a:ext uri="{FF2B5EF4-FFF2-40B4-BE49-F238E27FC236}">
                <a16:creationId xmlns:a16="http://schemas.microsoft.com/office/drawing/2014/main" id="{748DC1D5-EA8B-427B-8EDA-84FECBF46F74}"/>
              </a:ext>
            </a:extLst>
          </p:cNvPr>
          <p:cNvSpPr txBox="1">
            <a:spLocks/>
          </p:cNvSpPr>
          <p:nvPr/>
        </p:nvSpPr>
        <p:spPr>
          <a:xfrm>
            <a:off x="6679649" y="1603609"/>
            <a:ext cx="1284761" cy="657927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971991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Frame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79927" y="1405809"/>
            <a:ext cx="3523728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PUSH SF [Rn|Offset16]</a:t>
            </a:r>
          </a:p>
          <a:p>
            <a:r>
              <a:rPr lang="en-US" dirty="0"/>
              <a:t>SP = SP – 4</a:t>
            </a:r>
          </a:p>
          <a:p>
            <a:r>
              <a:rPr lang="en-US" dirty="0"/>
              <a:t>RAM[SP] = RIP</a:t>
            </a:r>
          </a:p>
          <a:p>
            <a:r>
              <a:rPr lang="en-US" dirty="0"/>
              <a:t>SP = SP – 4</a:t>
            </a:r>
          </a:p>
          <a:p>
            <a:r>
              <a:rPr lang="en-US" dirty="0"/>
              <a:t>RAM[SP] = SF</a:t>
            </a:r>
          </a:p>
          <a:p>
            <a:r>
              <a:rPr lang="en-US" dirty="0"/>
              <a:t>SF = SP</a:t>
            </a:r>
          </a:p>
          <a:p>
            <a:r>
              <a:rPr lang="en-US" dirty="0"/>
              <a:t>(SP = SP – Rn|Offset16)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79927" y="3801125"/>
            <a:ext cx="3523728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POP SF</a:t>
            </a:r>
          </a:p>
          <a:p>
            <a:r>
              <a:rPr lang="en-US" dirty="0"/>
              <a:t>SP = SF</a:t>
            </a:r>
          </a:p>
          <a:p>
            <a:r>
              <a:rPr lang="en-US" dirty="0"/>
              <a:t>SF = RAM[SP]</a:t>
            </a:r>
          </a:p>
          <a:p>
            <a:r>
              <a:rPr lang="en-US" dirty="0"/>
              <a:t>SP = SP + 4</a:t>
            </a:r>
          </a:p>
          <a:p>
            <a:r>
              <a:rPr lang="en-US" dirty="0"/>
              <a:t>RIP = RAM[SP]</a:t>
            </a:r>
          </a:p>
          <a:p>
            <a:r>
              <a:rPr lang="en-US" dirty="0"/>
              <a:t>SP = SP + 4</a:t>
            </a:r>
          </a:p>
          <a:p>
            <a:r>
              <a:rPr lang="en-US" dirty="0"/>
              <a:t>(SP = SP + Rn|Offset16)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F3319F-6918-4C42-9045-8B413FE12961}"/>
              </a:ext>
            </a:extLst>
          </p:cNvPr>
          <p:cNvSpPr txBox="1"/>
          <p:nvPr/>
        </p:nvSpPr>
        <p:spPr>
          <a:xfrm>
            <a:off x="6011498" y="1382164"/>
            <a:ext cx="9537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0xFFFFFFFF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4C93359B-0CAB-42EF-B0E4-E4410EE90FC4}"/>
              </a:ext>
            </a:extLst>
          </p:cNvPr>
          <p:cNvSpPr txBox="1">
            <a:spLocks/>
          </p:cNvSpPr>
          <p:nvPr/>
        </p:nvSpPr>
        <p:spPr>
          <a:xfrm>
            <a:off x="8725261" y="3092768"/>
            <a:ext cx="1289099" cy="288523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SP </a:t>
            </a:r>
            <a:r>
              <a:rPr lang="en-US" sz="1600" dirty="0"/>
              <a:t>(Top)</a:t>
            </a:r>
          </a:p>
        </p:txBody>
      </p:sp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956B3FF1-7FF8-408F-A478-3BB2627BE30E}"/>
              </a:ext>
            </a:extLst>
          </p:cNvPr>
          <p:cNvSpPr txBox="1">
            <a:spLocks/>
          </p:cNvSpPr>
          <p:nvPr/>
        </p:nvSpPr>
        <p:spPr>
          <a:xfrm>
            <a:off x="6941460" y="1824049"/>
            <a:ext cx="1289097" cy="3731391"/>
          </a:xfrm>
          <a:prstGeom prst="roundRect">
            <a:avLst>
              <a:gd name="adj" fmla="val 0"/>
            </a:avLst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Stack</a:t>
            </a:r>
          </a:p>
        </p:txBody>
      </p: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376F191B-468D-458B-8F5B-FF5F2717641B}"/>
              </a:ext>
            </a:extLst>
          </p:cNvPr>
          <p:cNvSpPr txBox="1">
            <a:spLocks/>
          </p:cNvSpPr>
          <p:nvPr/>
        </p:nvSpPr>
        <p:spPr>
          <a:xfrm>
            <a:off x="6943258" y="2495139"/>
            <a:ext cx="1284761" cy="1905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Arguments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5530B49A-8DF7-489A-886A-10CC64A8AAB7}"/>
              </a:ext>
            </a:extLst>
          </p:cNvPr>
          <p:cNvSpPr/>
          <p:nvPr/>
        </p:nvSpPr>
        <p:spPr>
          <a:xfrm rot="10800000">
            <a:off x="6793565" y="1942407"/>
            <a:ext cx="120449" cy="52837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40A8E394-A43C-4F0F-A624-888F484701AA}"/>
              </a:ext>
            </a:extLst>
          </p:cNvPr>
          <p:cNvSpPr txBox="1">
            <a:spLocks/>
          </p:cNvSpPr>
          <p:nvPr/>
        </p:nvSpPr>
        <p:spPr>
          <a:xfrm>
            <a:off x="6943260" y="2687829"/>
            <a:ext cx="1284761" cy="1905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…</a:t>
            </a:r>
          </a:p>
        </p:txBody>
      </p:sp>
      <p:sp>
        <p:nvSpPr>
          <p:cNvPr id="39" name="Content Placeholder 5">
            <a:extLst>
              <a:ext uri="{FF2B5EF4-FFF2-40B4-BE49-F238E27FC236}">
                <a16:creationId xmlns:a16="http://schemas.microsoft.com/office/drawing/2014/main" id="{E19B7A28-52DD-443E-8589-9B548694737A}"/>
              </a:ext>
            </a:extLst>
          </p:cNvPr>
          <p:cNvSpPr txBox="1">
            <a:spLocks/>
          </p:cNvSpPr>
          <p:nvPr/>
        </p:nvSpPr>
        <p:spPr>
          <a:xfrm>
            <a:off x="6945795" y="2878329"/>
            <a:ext cx="1282224" cy="1905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…</a:t>
            </a:r>
          </a:p>
        </p:txBody>
      </p:sp>
      <p:sp>
        <p:nvSpPr>
          <p:cNvPr id="40" name="Content Placeholder 5">
            <a:extLst>
              <a:ext uri="{FF2B5EF4-FFF2-40B4-BE49-F238E27FC236}">
                <a16:creationId xmlns:a16="http://schemas.microsoft.com/office/drawing/2014/main" id="{231C1B97-18B7-4A85-9282-059903CBAAB9}"/>
              </a:ext>
            </a:extLst>
          </p:cNvPr>
          <p:cNvSpPr txBox="1">
            <a:spLocks/>
          </p:cNvSpPr>
          <p:nvPr/>
        </p:nvSpPr>
        <p:spPr>
          <a:xfrm>
            <a:off x="6943260" y="3068829"/>
            <a:ext cx="1284761" cy="1905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Ret Val </a:t>
            </a:r>
            <a:r>
              <a:rPr lang="en-US" sz="1400" dirty="0" err="1"/>
              <a:t>Addr</a:t>
            </a:r>
            <a:endParaRPr lang="en-US" sz="1400" dirty="0"/>
          </a:p>
        </p:txBody>
      </p:sp>
      <p:cxnSp>
        <p:nvCxnSpPr>
          <p:cNvPr id="42" name="Elbow Connector 15">
            <a:extLst>
              <a:ext uri="{FF2B5EF4-FFF2-40B4-BE49-F238E27FC236}">
                <a16:creationId xmlns:a16="http://schemas.microsoft.com/office/drawing/2014/main" id="{71C00895-24BB-4B63-8C4E-80731E8B5CD5}"/>
              </a:ext>
            </a:extLst>
          </p:cNvPr>
          <p:cNvCxnSpPr>
            <a:cxnSpLocks/>
            <a:stCxn id="26" idx="1"/>
            <a:endCxn id="53" idx="3"/>
          </p:cNvCxnSpPr>
          <p:nvPr/>
        </p:nvCxnSpPr>
        <p:spPr>
          <a:xfrm rot="10800000" flipV="1">
            <a:off x="8239731" y="3237030"/>
            <a:ext cx="485528" cy="11345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5">
            <a:extLst>
              <a:ext uri="{FF2B5EF4-FFF2-40B4-BE49-F238E27FC236}">
                <a16:creationId xmlns:a16="http://schemas.microsoft.com/office/drawing/2014/main" id="{E1F7C62C-D460-499E-98C5-6302221EED48}"/>
              </a:ext>
            </a:extLst>
          </p:cNvPr>
          <p:cNvSpPr txBox="1">
            <a:spLocks/>
          </p:cNvSpPr>
          <p:nvPr/>
        </p:nvSpPr>
        <p:spPr>
          <a:xfrm>
            <a:off x="6965708" y="3552394"/>
            <a:ext cx="1284761" cy="190500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44" name="Content Placeholder 5">
            <a:extLst>
              <a:ext uri="{FF2B5EF4-FFF2-40B4-BE49-F238E27FC236}">
                <a16:creationId xmlns:a16="http://schemas.microsoft.com/office/drawing/2014/main" id="{D737987B-B35A-4DA2-ACC9-489C9DC4FF93}"/>
              </a:ext>
            </a:extLst>
          </p:cNvPr>
          <p:cNvSpPr txBox="1">
            <a:spLocks/>
          </p:cNvSpPr>
          <p:nvPr/>
        </p:nvSpPr>
        <p:spPr>
          <a:xfrm>
            <a:off x="6945797" y="1402075"/>
            <a:ext cx="1284761" cy="1080663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Stack</a:t>
            </a:r>
          </a:p>
        </p:txBody>
      </p:sp>
      <p:sp>
        <p:nvSpPr>
          <p:cNvPr id="45" name="Content Placeholder 5">
            <a:extLst>
              <a:ext uri="{FF2B5EF4-FFF2-40B4-BE49-F238E27FC236}">
                <a16:creationId xmlns:a16="http://schemas.microsoft.com/office/drawing/2014/main" id="{05E5C072-EE2F-492B-A3C7-6EE5019F5B6A}"/>
              </a:ext>
            </a:extLst>
          </p:cNvPr>
          <p:cNvSpPr txBox="1">
            <a:spLocks/>
          </p:cNvSpPr>
          <p:nvPr/>
        </p:nvSpPr>
        <p:spPr>
          <a:xfrm>
            <a:off x="6954098" y="3264494"/>
            <a:ext cx="1288063" cy="190500"/>
          </a:xfrm>
          <a:prstGeom prst="roundRect">
            <a:avLst>
              <a:gd name="adj" fmla="val 0"/>
            </a:avLst>
          </a:prstGeom>
          <a:noFill/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Return IP</a:t>
            </a:r>
          </a:p>
        </p:txBody>
      </p:sp>
      <p:sp>
        <p:nvSpPr>
          <p:cNvPr id="47" name="Content Placeholder 5">
            <a:extLst>
              <a:ext uri="{FF2B5EF4-FFF2-40B4-BE49-F238E27FC236}">
                <a16:creationId xmlns:a16="http://schemas.microsoft.com/office/drawing/2014/main" id="{AC1E9A84-BB0A-459A-8912-78C0BD726259}"/>
              </a:ext>
            </a:extLst>
          </p:cNvPr>
          <p:cNvSpPr txBox="1">
            <a:spLocks/>
          </p:cNvSpPr>
          <p:nvPr/>
        </p:nvSpPr>
        <p:spPr>
          <a:xfrm>
            <a:off x="8725261" y="3496885"/>
            <a:ext cx="1289099" cy="288523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SF </a:t>
            </a:r>
            <a:r>
              <a:rPr lang="en-US" sz="1600" dirty="0"/>
              <a:t>(Base)</a:t>
            </a:r>
          </a:p>
        </p:txBody>
      </p:sp>
      <p:cxnSp>
        <p:nvCxnSpPr>
          <p:cNvPr id="48" name="Elbow Connector 30">
            <a:extLst>
              <a:ext uri="{FF2B5EF4-FFF2-40B4-BE49-F238E27FC236}">
                <a16:creationId xmlns:a16="http://schemas.microsoft.com/office/drawing/2014/main" id="{5C9E2A60-E23C-482F-B3F7-5EA5BB0B95C3}"/>
              </a:ext>
            </a:extLst>
          </p:cNvPr>
          <p:cNvCxnSpPr>
            <a:cxnSpLocks/>
            <a:stCxn id="26" idx="1"/>
            <a:endCxn id="51" idx="3"/>
          </p:cNvCxnSpPr>
          <p:nvPr/>
        </p:nvCxnSpPr>
        <p:spPr>
          <a:xfrm rot="10800000" flipV="1">
            <a:off x="8231759" y="3237030"/>
            <a:ext cx="493503" cy="172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B63FCA6-6F23-4129-8FB1-F4311AE63526}"/>
              </a:ext>
            </a:extLst>
          </p:cNvPr>
          <p:cNvSpPr txBox="1"/>
          <p:nvPr/>
        </p:nvSpPr>
        <p:spPr>
          <a:xfrm>
            <a:off x="6031318" y="5345034"/>
            <a:ext cx="953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0x00000000</a:t>
            </a:r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EBBE9E80-3434-4121-B662-78F152370DF9}"/>
              </a:ext>
            </a:extLst>
          </p:cNvPr>
          <p:cNvSpPr txBox="1">
            <a:spLocks/>
          </p:cNvSpPr>
          <p:nvPr/>
        </p:nvSpPr>
        <p:spPr>
          <a:xfrm>
            <a:off x="6949429" y="3454994"/>
            <a:ext cx="1292731" cy="190500"/>
          </a:xfrm>
          <a:prstGeom prst="roundRect">
            <a:avLst>
              <a:gd name="adj" fmla="val 0"/>
            </a:avLst>
          </a:prstGeom>
          <a:noFill/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Previous SF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EA5A70-51D5-442D-87AE-CFF047306B05}"/>
              </a:ext>
            </a:extLst>
          </p:cNvPr>
          <p:cNvCxnSpPr>
            <a:cxnSpLocks/>
            <a:stCxn id="47" idx="1"/>
            <a:endCxn id="43" idx="3"/>
          </p:cNvCxnSpPr>
          <p:nvPr/>
        </p:nvCxnSpPr>
        <p:spPr>
          <a:xfrm flipH="1">
            <a:off x="8250469" y="3641149"/>
            <a:ext cx="474793" cy="6497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Brace 45">
            <a:extLst>
              <a:ext uri="{FF2B5EF4-FFF2-40B4-BE49-F238E27FC236}">
                <a16:creationId xmlns:a16="http://schemas.microsoft.com/office/drawing/2014/main" id="{C0344757-A125-4999-BDAB-9781612B1FDE}"/>
              </a:ext>
            </a:extLst>
          </p:cNvPr>
          <p:cNvSpPr/>
          <p:nvPr/>
        </p:nvSpPr>
        <p:spPr>
          <a:xfrm rot="10800000">
            <a:off x="6769755" y="3641145"/>
            <a:ext cx="144259" cy="76449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5">
            <a:extLst>
              <a:ext uri="{FF2B5EF4-FFF2-40B4-BE49-F238E27FC236}">
                <a16:creationId xmlns:a16="http://schemas.microsoft.com/office/drawing/2014/main" id="{D95D3709-D103-4EDC-B994-34D532BA58C4}"/>
              </a:ext>
            </a:extLst>
          </p:cNvPr>
          <p:cNvSpPr txBox="1">
            <a:spLocks/>
          </p:cNvSpPr>
          <p:nvPr/>
        </p:nvSpPr>
        <p:spPr>
          <a:xfrm>
            <a:off x="6946997" y="3158993"/>
            <a:ext cx="1284761" cy="190500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53" name="Content Placeholder 5">
            <a:extLst>
              <a:ext uri="{FF2B5EF4-FFF2-40B4-BE49-F238E27FC236}">
                <a16:creationId xmlns:a16="http://schemas.microsoft.com/office/drawing/2014/main" id="{1BB97167-365E-41A9-B6AF-241FFD209090}"/>
              </a:ext>
            </a:extLst>
          </p:cNvPr>
          <p:cNvSpPr txBox="1">
            <a:spLocks/>
          </p:cNvSpPr>
          <p:nvPr/>
        </p:nvSpPr>
        <p:spPr>
          <a:xfrm>
            <a:off x="6954973" y="4276295"/>
            <a:ext cx="1284761" cy="190500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57" name="Content Placeholder 5">
            <a:extLst>
              <a:ext uri="{FF2B5EF4-FFF2-40B4-BE49-F238E27FC236}">
                <a16:creationId xmlns:a16="http://schemas.microsoft.com/office/drawing/2014/main" id="{BCEBD84D-C49E-407E-A387-ABB9DE26D4FD}"/>
              </a:ext>
            </a:extLst>
          </p:cNvPr>
          <p:cNvSpPr txBox="1">
            <a:spLocks/>
          </p:cNvSpPr>
          <p:nvPr/>
        </p:nvSpPr>
        <p:spPr>
          <a:xfrm>
            <a:off x="6954097" y="3653577"/>
            <a:ext cx="1292731" cy="740815"/>
          </a:xfrm>
          <a:prstGeom prst="roundRect">
            <a:avLst>
              <a:gd name="adj" fmla="val 0"/>
            </a:avLst>
          </a:prstGeom>
          <a:noFill/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Local Variables</a:t>
            </a:r>
          </a:p>
        </p:txBody>
      </p:sp>
      <p:cxnSp>
        <p:nvCxnSpPr>
          <p:cNvPr id="58" name="Elbow Connector 27">
            <a:extLst>
              <a:ext uri="{FF2B5EF4-FFF2-40B4-BE49-F238E27FC236}">
                <a16:creationId xmlns:a16="http://schemas.microsoft.com/office/drawing/2014/main" id="{8EE7F6B9-764E-4D6D-B919-592A5B5AF63E}"/>
              </a:ext>
            </a:extLst>
          </p:cNvPr>
          <p:cNvCxnSpPr>
            <a:cxnSpLocks/>
            <a:stCxn id="27" idx="1"/>
            <a:endCxn id="44" idx="1"/>
          </p:cNvCxnSpPr>
          <p:nvPr/>
        </p:nvCxnSpPr>
        <p:spPr>
          <a:xfrm rot="10800000">
            <a:off x="6945797" y="1942408"/>
            <a:ext cx="3633" cy="1607837"/>
          </a:xfrm>
          <a:prstGeom prst="bentConnector3">
            <a:avLst>
              <a:gd name="adj1" fmla="val 6392320"/>
            </a:avLst>
          </a:prstGeom>
          <a:ln w="1270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tent Placeholder 5">
            <a:extLst>
              <a:ext uri="{FF2B5EF4-FFF2-40B4-BE49-F238E27FC236}">
                <a16:creationId xmlns:a16="http://schemas.microsoft.com/office/drawing/2014/main" id="{B9BC487F-6F58-4065-AEBD-1F6E4B7E54DF}"/>
              </a:ext>
            </a:extLst>
          </p:cNvPr>
          <p:cNvSpPr txBox="1">
            <a:spLocks/>
          </p:cNvSpPr>
          <p:nvPr/>
        </p:nvSpPr>
        <p:spPr>
          <a:xfrm>
            <a:off x="6940257" y="2113099"/>
            <a:ext cx="1284761" cy="1905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Return Value</a:t>
            </a:r>
          </a:p>
        </p:txBody>
      </p:sp>
      <p:cxnSp>
        <p:nvCxnSpPr>
          <p:cNvPr id="69" name="Elbow Connector 27">
            <a:extLst>
              <a:ext uri="{FF2B5EF4-FFF2-40B4-BE49-F238E27FC236}">
                <a16:creationId xmlns:a16="http://schemas.microsoft.com/office/drawing/2014/main" id="{189D6D43-3377-4458-A0FD-9161F089DA3F}"/>
              </a:ext>
            </a:extLst>
          </p:cNvPr>
          <p:cNvCxnSpPr>
            <a:cxnSpLocks/>
            <a:stCxn id="40" idx="3"/>
            <a:endCxn id="68" idx="3"/>
          </p:cNvCxnSpPr>
          <p:nvPr/>
        </p:nvCxnSpPr>
        <p:spPr>
          <a:xfrm flipH="1" flipV="1">
            <a:off x="8225016" y="2208348"/>
            <a:ext cx="3003" cy="955731"/>
          </a:xfrm>
          <a:prstGeom prst="bentConnector3">
            <a:avLst>
              <a:gd name="adj1" fmla="val -7614923"/>
            </a:avLst>
          </a:prstGeom>
          <a:ln w="1270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7AE667B-3848-406B-8DE6-EF841014E83E}"/>
              </a:ext>
            </a:extLst>
          </p:cNvPr>
          <p:cNvSpPr txBox="1"/>
          <p:nvPr/>
        </p:nvSpPr>
        <p:spPr>
          <a:xfrm>
            <a:off x="6261537" y="3742085"/>
            <a:ext cx="868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Calle Stack Frame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A830C2-D10F-4252-8AE2-DD08A2285C59}"/>
              </a:ext>
            </a:extLst>
          </p:cNvPr>
          <p:cNvSpPr txBox="1"/>
          <p:nvPr/>
        </p:nvSpPr>
        <p:spPr>
          <a:xfrm>
            <a:off x="6179650" y="1888271"/>
            <a:ext cx="868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Caller Stack Frame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2FB8B90-DED4-425D-9C03-8984F6B5BFA6}"/>
              </a:ext>
            </a:extLst>
          </p:cNvPr>
          <p:cNvCxnSpPr>
            <a:endCxn id="44" idx="3"/>
          </p:cNvCxnSpPr>
          <p:nvPr/>
        </p:nvCxnSpPr>
        <p:spPr>
          <a:xfrm>
            <a:off x="6940255" y="1942407"/>
            <a:ext cx="1290300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460C90B0-5B99-4BF9-A87C-6AD99E8945C3}"/>
              </a:ext>
            </a:extLst>
          </p:cNvPr>
          <p:cNvSpPr/>
          <p:nvPr/>
        </p:nvSpPr>
        <p:spPr>
          <a:xfrm>
            <a:off x="8122489" y="3706835"/>
            <a:ext cx="297171" cy="334211"/>
          </a:xfrm>
          <a:prstGeom prst="arc">
            <a:avLst>
              <a:gd name="adj1" fmla="val 16200000"/>
              <a:gd name="adj2" fmla="val 5373849"/>
            </a:avLst>
          </a:prstGeom>
          <a:ln w="1905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91D18701-ECEC-468A-8155-A59B582910B5}"/>
              </a:ext>
            </a:extLst>
          </p:cNvPr>
          <p:cNvSpPr/>
          <p:nvPr/>
        </p:nvSpPr>
        <p:spPr>
          <a:xfrm flipV="1">
            <a:off x="8089933" y="2876138"/>
            <a:ext cx="363507" cy="730887"/>
          </a:xfrm>
          <a:prstGeom prst="arc">
            <a:avLst>
              <a:gd name="adj1" fmla="val 16200000"/>
              <a:gd name="adj2" fmla="val 5373849"/>
            </a:avLst>
          </a:prstGeom>
          <a:ln w="1905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9D14F-C73C-4A28-B3DA-F6A8303D8ED3}"/>
              </a:ext>
            </a:extLst>
          </p:cNvPr>
          <p:cNvSpPr txBox="1"/>
          <p:nvPr/>
        </p:nvSpPr>
        <p:spPr>
          <a:xfrm>
            <a:off x="8191828" y="3714852"/>
            <a:ext cx="26000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b="1" dirty="0"/>
              <a:t>-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6A6998-17A1-4C67-9A6C-B90ADDC55EA7}"/>
              </a:ext>
            </a:extLst>
          </p:cNvPr>
          <p:cNvSpPr txBox="1"/>
          <p:nvPr/>
        </p:nvSpPr>
        <p:spPr>
          <a:xfrm>
            <a:off x="8167155" y="2833233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26793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21" y="1505667"/>
            <a:ext cx="6913107" cy="4770443"/>
          </a:xfrm>
        </p:spPr>
        <p:txBody>
          <a:bodyPr/>
          <a:lstStyle/>
          <a:p>
            <a:pPr marL="457189" indent="-457189"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dirty="0" err="1"/>
              <a:t>Rn</a:t>
            </a:r>
            <a:r>
              <a:rPr lang="en-US" dirty="0"/>
              <a:t> ← Port [N] (1,2,4,8,… byte)</a:t>
            </a:r>
          </a:p>
          <a:p>
            <a:pPr marL="457189" indent="-457189"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dirty="0" err="1"/>
              <a:t>Rn</a:t>
            </a:r>
            <a:r>
              <a:rPr lang="en-US" dirty="0"/>
              <a:t> ← Port [</a:t>
            </a:r>
            <a:r>
              <a:rPr lang="en-US" dirty="0" err="1"/>
              <a:t>Rn</a:t>
            </a:r>
            <a:r>
              <a:rPr lang="en-US" dirty="0"/>
              <a:t>] (1,2,4,8,… byte)</a:t>
            </a:r>
          </a:p>
          <a:p>
            <a:pPr marL="457189" indent="-457189">
              <a:buFont typeface="+mj-lt"/>
              <a:buAutoNum type="arabicPeriod"/>
            </a:pPr>
            <a:r>
              <a:rPr lang="en-US" dirty="0"/>
              <a:t>OUT Port [N] ← Rn (1,2,4,8,… byte) </a:t>
            </a:r>
          </a:p>
          <a:p>
            <a:pPr marL="457189" indent="-457189">
              <a:buFont typeface="+mj-lt"/>
              <a:buAutoNum type="arabicPeriod"/>
            </a:pPr>
            <a:r>
              <a:rPr lang="en-US" dirty="0"/>
              <a:t>OUT Port [Rn] ← Rn (1,2,4,8,… byte)</a:t>
            </a:r>
          </a:p>
          <a:p>
            <a:pPr marL="457189" indent="-457189">
              <a:buFont typeface="+mj-lt"/>
              <a:buAutoNum type="arabicPeriod"/>
            </a:pPr>
            <a:endParaRPr lang="en-US" dirty="0"/>
          </a:p>
          <a:p>
            <a:pPr marL="457189" indent="-457189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603631" y="6449044"/>
            <a:ext cx="298474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0" name="Content Placeholder 5"/>
          <p:cNvSpPr txBox="1">
            <a:spLocks/>
          </p:cNvSpPr>
          <p:nvPr/>
        </p:nvSpPr>
        <p:spPr>
          <a:xfrm>
            <a:off x="2485045" y="4386669"/>
            <a:ext cx="358987" cy="431587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sp>
        <p:nvSpPr>
          <p:cNvPr id="41" name="Content Placeholder 5"/>
          <p:cNvSpPr txBox="1">
            <a:spLocks/>
          </p:cNvSpPr>
          <p:nvPr/>
        </p:nvSpPr>
        <p:spPr>
          <a:xfrm>
            <a:off x="2844032" y="4390963"/>
            <a:ext cx="358987" cy="427292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2378241" y="3855068"/>
            <a:ext cx="572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0x00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737227" y="3843961"/>
            <a:ext cx="572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0x01</a:t>
            </a:r>
          </a:p>
        </p:txBody>
      </p:sp>
      <p:sp>
        <p:nvSpPr>
          <p:cNvPr id="44" name="Content Placeholder 5"/>
          <p:cNvSpPr txBox="1">
            <a:spLocks/>
          </p:cNvSpPr>
          <p:nvPr/>
        </p:nvSpPr>
        <p:spPr>
          <a:xfrm>
            <a:off x="3203019" y="4390963"/>
            <a:ext cx="358987" cy="427292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sp>
        <p:nvSpPr>
          <p:cNvPr id="45" name="Content Placeholder 5"/>
          <p:cNvSpPr txBox="1">
            <a:spLocks/>
          </p:cNvSpPr>
          <p:nvPr/>
        </p:nvSpPr>
        <p:spPr>
          <a:xfrm>
            <a:off x="3562004" y="4390963"/>
            <a:ext cx="358987" cy="427292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sp>
        <p:nvSpPr>
          <p:cNvPr id="46" name="Content Placeholder 5"/>
          <p:cNvSpPr txBox="1">
            <a:spLocks/>
          </p:cNvSpPr>
          <p:nvPr/>
        </p:nvSpPr>
        <p:spPr>
          <a:xfrm>
            <a:off x="3920991" y="4390343"/>
            <a:ext cx="358987" cy="427912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sp>
        <p:nvSpPr>
          <p:cNvPr id="47" name="Content Placeholder 5"/>
          <p:cNvSpPr txBox="1">
            <a:spLocks/>
          </p:cNvSpPr>
          <p:nvPr/>
        </p:nvSpPr>
        <p:spPr>
          <a:xfrm>
            <a:off x="4279977" y="4386667"/>
            <a:ext cx="358987" cy="427292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sp>
        <p:nvSpPr>
          <p:cNvPr id="48" name="Content Placeholder 5"/>
          <p:cNvSpPr txBox="1">
            <a:spLocks/>
          </p:cNvSpPr>
          <p:nvPr/>
        </p:nvSpPr>
        <p:spPr>
          <a:xfrm>
            <a:off x="4638964" y="4386669"/>
            <a:ext cx="358987" cy="427292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sp>
        <p:nvSpPr>
          <p:cNvPr id="49" name="Content Placeholder 5"/>
          <p:cNvSpPr txBox="1">
            <a:spLocks/>
          </p:cNvSpPr>
          <p:nvPr/>
        </p:nvSpPr>
        <p:spPr>
          <a:xfrm>
            <a:off x="4997949" y="4386669"/>
            <a:ext cx="358987" cy="427292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16200000">
            <a:off x="3096215" y="3854472"/>
            <a:ext cx="572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0x02</a:t>
            </a:r>
          </a:p>
        </p:txBody>
      </p:sp>
      <p:sp>
        <p:nvSpPr>
          <p:cNvPr id="51" name="Content Placeholder 5"/>
          <p:cNvSpPr txBox="1">
            <a:spLocks/>
          </p:cNvSpPr>
          <p:nvPr/>
        </p:nvSpPr>
        <p:spPr>
          <a:xfrm>
            <a:off x="5356936" y="4394043"/>
            <a:ext cx="2725987" cy="427292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sp>
        <p:nvSpPr>
          <p:cNvPr id="52" name="Content Placeholder 5"/>
          <p:cNvSpPr txBox="1">
            <a:spLocks/>
          </p:cNvSpPr>
          <p:nvPr/>
        </p:nvSpPr>
        <p:spPr>
          <a:xfrm>
            <a:off x="8082923" y="4394043"/>
            <a:ext cx="358987" cy="427292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 rot="16200000">
            <a:off x="8003370" y="3847694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0xFF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490480" y="3843961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55" name="Content Placeholder 5"/>
          <p:cNvSpPr txBox="1">
            <a:spLocks/>
          </p:cNvSpPr>
          <p:nvPr/>
        </p:nvSpPr>
        <p:spPr>
          <a:xfrm>
            <a:off x="4140063" y="5178067"/>
            <a:ext cx="1076960" cy="713079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Console Device </a:t>
            </a:r>
          </a:p>
        </p:txBody>
      </p:sp>
      <p:sp>
        <p:nvSpPr>
          <p:cNvPr id="57" name="Right Brace 56"/>
          <p:cNvSpPr/>
          <p:nvPr/>
        </p:nvSpPr>
        <p:spPr>
          <a:xfrm rot="16200000" flipH="1">
            <a:off x="3077493" y="4223520"/>
            <a:ext cx="245680" cy="1441309"/>
          </a:xfrm>
          <a:prstGeom prst="rightBrace">
            <a:avLst>
              <a:gd name="adj1" fmla="val 250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Content Placeholder 5"/>
          <p:cNvSpPr txBox="1">
            <a:spLocks/>
          </p:cNvSpPr>
          <p:nvPr/>
        </p:nvSpPr>
        <p:spPr>
          <a:xfrm>
            <a:off x="5595621" y="5182342"/>
            <a:ext cx="1076960" cy="713079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Future</a:t>
            </a:r>
          </a:p>
          <a:p>
            <a:pPr marL="0" indent="0" algn="ctr">
              <a:buNone/>
            </a:pPr>
            <a:r>
              <a:rPr lang="en-US" sz="1600" dirty="0"/>
              <a:t>Devices </a:t>
            </a:r>
          </a:p>
        </p:txBody>
      </p:sp>
      <p:sp>
        <p:nvSpPr>
          <p:cNvPr id="59" name="Right Brace 58"/>
          <p:cNvSpPr/>
          <p:nvPr/>
        </p:nvSpPr>
        <p:spPr>
          <a:xfrm rot="16200000" flipH="1">
            <a:off x="4508004" y="4234321"/>
            <a:ext cx="245680" cy="1419711"/>
          </a:xfrm>
          <a:prstGeom prst="rightBrace">
            <a:avLst>
              <a:gd name="adj1" fmla="val 250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Brace 60"/>
          <p:cNvSpPr/>
          <p:nvPr/>
        </p:nvSpPr>
        <p:spPr>
          <a:xfrm rot="16200000" flipH="1">
            <a:off x="5954675" y="4234324"/>
            <a:ext cx="245680" cy="1419707"/>
          </a:xfrm>
          <a:prstGeom prst="rightBrace">
            <a:avLst>
              <a:gd name="adj1" fmla="val 250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279977" y="3392604"/>
            <a:ext cx="189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I/O Port Address Space</a:t>
            </a:r>
          </a:p>
        </p:txBody>
      </p:sp>
      <p:sp>
        <p:nvSpPr>
          <p:cNvPr id="63" name="TextBox 62"/>
          <p:cNvSpPr txBox="1"/>
          <p:nvPr/>
        </p:nvSpPr>
        <p:spPr>
          <a:xfrm rot="16200000">
            <a:off x="3831820" y="386693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0x04</a:t>
            </a:r>
          </a:p>
        </p:txBody>
      </p:sp>
      <p:sp>
        <p:nvSpPr>
          <p:cNvPr id="64" name="TextBox 63"/>
          <p:cNvSpPr txBox="1"/>
          <p:nvPr/>
        </p:nvSpPr>
        <p:spPr>
          <a:xfrm rot="16200000">
            <a:off x="4190805" y="387440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A1CC36-B395-4D1D-83A8-764D1C49117D}"/>
              </a:ext>
            </a:extLst>
          </p:cNvPr>
          <p:cNvSpPr txBox="1"/>
          <p:nvPr/>
        </p:nvSpPr>
        <p:spPr>
          <a:xfrm rot="16200000">
            <a:off x="3445582" y="3847693"/>
            <a:ext cx="591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0x03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8BF6D9B0-5168-46E3-8377-7B103B93EEC7}"/>
              </a:ext>
            </a:extLst>
          </p:cNvPr>
          <p:cNvSpPr txBox="1">
            <a:spLocks/>
          </p:cNvSpPr>
          <p:nvPr/>
        </p:nvSpPr>
        <p:spPr>
          <a:xfrm>
            <a:off x="2661853" y="5118390"/>
            <a:ext cx="1076960" cy="713079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IO Controller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289CA6-2E40-47E4-9F02-F162BA08484A}"/>
              </a:ext>
            </a:extLst>
          </p:cNvPr>
          <p:cNvSpPr txBox="1"/>
          <p:nvPr/>
        </p:nvSpPr>
        <p:spPr>
          <a:xfrm rot="16200000">
            <a:off x="4552024" y="3890958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0x06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7B3511-9400-4F6C-908D-F2F363A196B4}"/>
              </a:ext>
            </a:extLst>
          </p:cNvPr>
          <p:cNvSpPr txBox="1"/>
          <p:nvPr/>
        </p:nvSpPr>
        <p:spPr>
          <a:xfrm rot="16200000">
            <a:off x="4907933" y="387440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0x07</a:t>
            </a:r>
          </a:p>
        </p:txBody>
      </p:sp>
    </p:spTree>
    <p:extLst>
      <p:ext uri="{BB962C8B-B14F-4D97-AF65-F5344CB8AC3E}">
        <p14:creationId xmlns:p14="http://schemas.microsoft.com/office/powerpoint/2010/main" val="2036974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429001" y="6475624"/>
            <a:ext cx="5067300" cy="365125"/>
          </a:xfrm>
        </p:spPr>
        <p:txBody>
          <a:bodyPr/>
          <a:lstStyle/>
          <a:p>
            <a:r>
              <a:rPr lang="en-US" b="0" dirty="0"/>
              <a:t>This document is a property of Synopsys Armenia Educational Department and is for use only by SAED students.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860170" y="1205842"/>
            <a:ext cx="774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2 Byte: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3437F4-849F-4408-BC1B-532B63BB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Format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589A5F-1088-48B2-B154-62D15EE90AEB}"/>
              </a:ext>
            </a:extLst>
          </p:cNvPr>
          <p:cNvSpPr txBox="1"/>
          <p:nvPr/>
        </p:nvSpPr>
        <p:spPr>
          <a:xfrm>
            <a:off x="1860170" y="2325956"/>
            <a:ext cx="774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4 Byte: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C1428C4-3077-4E11-BF7C-2BC33CBE7576}"/>
              </a:ext>
            </a:extLst>
          </p:cNvPr>
          <p:cNvGrpSpPr/>
          <p:nvPr/>
        </p:nvGrpSpPr>
        <p:grpSpPr>
          <a:xfrm>
            <a:off x="2729318" y="1217069"/>
            <a:ext cx="2217109" cy="1045867"/>
            <a:chOff x="1474288" y="1217987"/>
            <a:chExt cx="2217108" cy="104586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3C270C3-FB4C-4673-99FC-937A02E021EA}"/>
                </a:ext>
              </a:extLst>
            </p:cNvPr>
            <p:cNvSpPr txBox="1"/>
            <p:nvPr/>
          </p:nvSpPr>
          <p:spPr>
            <a:xfrm>
              <a:off x="3441006" y="201763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0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E9CFF95-1C2F-400A-9647-82F632F83895}"/>
                </a:ext>
              </a:extLst>
            </p:cNvPr>
            <p:cNvGrpSpPr/>
            <p:nvPr/>
          </p:nvGrpSpPr>
          <p:grpSpPr>
            <a:xfrm>
              <a:off x="1474288" y="1217987"/>
              <a:ext cx="2164372" cy="829850"/>
              <a:chOff x="1474288" y="1217987"/>
              <a:chExt cx="2164372" cy="82985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23DD465-58C2-4DD9-AA38-FB6944AB01CB}"/>
                  </a:ext>
                </a:extLst>
              </p:cNvPr>
              <p:cNvGrpSpPr/>
              <p:nvPr/>
            </p:nvGrpSpPr>
            <p:grpSpPr>
              <a:xfrm>
                <a:off x="1474288" y="1217987"/>
                <a:ext cx="2164372" cy="380116"/>
                <a:chOff x="1471095" y="1463445"/>
                <a:chExt cx="2164372" cy="380116"/>
              </a:xfrm>
            </p:grpSpPr>
            <p:sp>
              <p:nvSpPr>
                <p:cNvPr id="63" name="Content Placeholder 5"/>
                <p:cNvSpPr txBox="1">
                  <a:spLocks/>
                </p:cNvSpPr>
                <p:nvPr/>
              </p:nvSpPr>
              <p:spPr>
                <a:xfrm>
                  <a:off x="2553281" y="1463445"/>
                  <a:ext cx="1082186" cy="380116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600" dirty="0" err="1"/>
                    <a:t>OpCode</a:t>
                  </a:r>
                  <a:endParaRPr lang="en-US" sz="1600" dirty="0"/>
                </a:p>
              </p:txBody>
            </p:sp>
            <p:sp>
              <p:nvSpPr>
                <p:cNvPr id="46" name="Content Placeholder 5">
                  <a:extLst>
                    <a:ext uri="{FF2B5EF4-FFF2-40B4-BE49-F238E27FC236}">
                      <a16:creationId xmlns:a16="http://schemas.microsoft.com/office/drawing/2014/main" id="{43E8CBC7-BD38-4B3C-81DA-B47F749D783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71095" y="1463445"/>
                  <a:ext cx="1082186" cy="380116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600" dirty="0"/>
                    <a:t>Reserved</a:t>
                  </a: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2901CDD-3F15-4149-B7C9-B13CA246DC6F}"/>
                  </a:ext>
                </a:extLst>
              </p:cNvPr>
              <p:cNvGrpSpPr/>
              <p:nvPr/>
            </p:nvGrpSpPr>
            <p:grpSpPr>
              <a:xfrm>
                <a:off x="1474288" y="1667721"/>
                <a:ext cx="2164372" cy="380116"/>
                <a:chOff x="3925412" y="1461991"/>
                <a:chExt cx="2164372" cy="380116"/>
              </a:xfrm>
            </p:grpSpPr>
            <p:sp>
              <p:nvSpPr>
                <p:cNvPr id="51" name="Content Placeholder 5">
                  <a:extLst>
                    <a:ext uri="{FF2B5EF4-FFF2-40B4-BE49-F238E27FC236}">
                      <a16:creationId xmlns:a16="http://schemas.microsoft.com/office/drawing/2014/main" id="{3D5F5015-72B4-4A31-83A9-82FDE4D531F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007598" y="1461991"/>
                  <a:ext cx="1082186" cy="380116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600" dirty="0" err="1"/>
                    <a:t>OpCode</a:t>
                  </a:r>
                  <a:endParaRPr lang="en-US" sz="1600" dirty="0"/>
                </a:p>
              </p:txBody>
            </p:sp>
            <p:sp>
              <p:nvSpPr>
                <p:cNvPr id="52" name="Content Placeholder 5">
                  <a:extLst>
                    <a:ext uri="{FF2B5EF4-FFF2-40B4-BE49-F238E27FC236}">
                      <a16:creationId xmlns:a16="http://schemas.microsoft.com/office/drawing/2014/main" id="{DE56BF82-31DB-4783-B6FA-73989BA184B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925412" y="1461991"/>
                  <a:ext cx="1082186" cy="380116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600" dirty="0"/>
                    <a:t>Rn</a:t>
                  </a:r>
                </a:p>
              </p:txBody>
            </p:sp>
          </p:grp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877A127-F97C-4484-BD4E-1459920B879C}"/>
                </a:ext>
              </a:extLst>
            </p:cNvPr>
            <p:cNvSpPr txBox="1"/>
            <p:nvPr/>
          </p:nvSpPr>
          <p:spPr>
            <a:xfrm>
              <a:off x="2371332" y="201763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8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41A7E8-CCF5-4C92-B56C-2905FAFD2D91}"/>
              </a:ext>
            </a:extLst>
          </p:cNvPr>
          <p:cNvGrpSpPr/>
          <p:nvPr/>
        </p:nvGrpSpPr>
        <p:grpSpPr>
          <a:xfrm>
            <a:off x="2729319" y="2330840"/>
            <a:ext cx="4392909" cy="2443119"/>
            <a:chOff x="1471095" y="2326213"/>
            <a:chExt cx="4392909" cy="244312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B4C9B7-5A8B-428A-BA27-4025578DA897}"/>
                </a:ext>
              </a:extLst>
            </p:cNvPr>
            <p:cNvGrpSpPr/>
            <p:nvPr/>
          </p:nvGrpSpPr>
          <p:grpSpPr>
            <a:xfrm>
              <a:off x="1476862" y="2326213"/>
              <a:ext cx="4331937" cy="381057"/>
              <a:chOff x="1476862" y="2326213"/>
              <a:chExt cx="4331937" cy="381057"/>
            </a:xfrm>
          </p:grpSpPr>
          <p:sp>
            <p:nvSpPr>
              <p:cNvPr id="55" name="Content Placeholder 5">
                <a:extLst>
                  <a:ext uri="{FF2B5EF4-FFF2-40B4-BE49-F238E27FC236}">
                    <a16:creationId xmlns:a16="http://schemas.microsoft.com/office/drawing/2014/main" id="{E7886E0A-9D17-4570-A9AF-D8EA1E8369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6613" y="2326259"/>
                <a:ext cx="1082186" cy="380116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 err="1"/>
                  <a:t>OpCode</a:t>
                </a:r>
                <a:endParaRPr lang="en-US" sz="1600" dirty="0"/>
              </a:p>
            </p:txBody>
          </p:sp>
          <p:sp>
            <p:nvSpPr>
              <p:cNvPr id="56" name="Content Placeholder 5">
                <a:extLst>
                  <a:ext uri="{FF2B5EF4-FFF2-40B4-BE49-F238E27FC236}">
                    <a16:creationId xmlns:a16="http://schemas.microsoft.com/office/drawing/2014/main" id="{AC528202-E256-402E-8888-B88CA8F6E3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44427" y="2326259"/>
                <a:ext cx="1082186" cy="380116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Extension</a:t>
                </a:r>
              </a:p>
            </p:txBody>
          </p:sp>
          <p:sp>
            <p:nvSpPr>
              <p:cNvPr id="59" name="Content Placeholder 5">
                <a:extLst>
                  <a:ext uri="{FF2B5EF4-FFF2-40B4-BE49-F238E27FC236}">
                    <a16:creationId xmlns:a16="http://schemas.microsoft.com/office/drawing/2014/main" id="{5F0C3E8F-9A1E-4887-B74F-55A28001E7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62241" y="2327154"/>
                <a:ext cx="1082186" cy="380116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Rn</a:t>
                </a:r>
              </a:p>
            </p:txBody>
          </p:sp>
          <p:sp>
            <p:nvSpPr>
              <p:cNvPr id="60" name="Content Placeholder 5">
                <a:extLst>
                  <a:ext uri="{FF2B5EF4-FFF2-40B4-BE49-F238E27FC236}">
                    <a16:creationId xmlns:a16="http://schemas.microsoft.com/office/drawing/2014/main" id="{2282BEA4-BA73-493C-BD3F-8D2B10819E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6862" y="2326213"/>
                <a:ext cx="1082186" cy="380116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Reserved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E78AC4E-5376-49FE-8C36-02EF616EADF4}"/>
                </a:ext>
              </a:extLst>
            </p:cNvPr>
            <p:cNvGrpSpPr/>
            <p:nvPr/>
          </p:nvGrpSpPr>
          <p:grpSpPr>
            <a:xfrm>
              <a:off x="1478458" y="2777865"/>
              <a:ext cx="4331937" cy="381057"/>
              <a:chOff x="1476862" y="2967384"/>
              <a:chExt cx="4331937" cy="381057"/>
            </a:xfrm>
          </p:grpSpPr>
          <p:sp>
            <p:nvSpPr>
              <p:cNvPr id="70" name="Content Placeholder 5">
                <a:extLst>
                  <a:ext uri="{FF2B5EF4-FFF2-40B4-BE49-F238E27FC236}">
                    <a16:creationId xmlns:a16="http://schemas.microsoft.com/office/drawing/2014/main" id="{030B5548-0109-4CB1-B889-0467E5EA1B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6613" y="2967430"/>
                <a:ext cx="1082186" cy="380116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 err="1"/>
                  <a:t>OpCode</a:t>
                </a:r>
                <a:endParaRPr lang="en-US" sz="1600" dirty="0"/>
              </a:p>
            </p:txBody>
          </p:sp>
          <p:sp>
            <p:nvSpPr>
              <p:cNvPr id="72" name="Content Placeholder 5">
                <a:extLst>
                  <a:ext uri="{FF2B5EF4-FFF2-40B4-BE49-F238E27FC236}">
                    <a16:creationId xmlns:a16="http://schemas.microsoft.com/office/drawing/2014/main" id="{986F663A-4A08-440F-9B87-706A87DE59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44427" y="2967430"/>
                <a:ext cx="1082186" cy="380116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Extension</a:t>
                </a:r>
              </a:p>
            </p:txBody>
          </p:sp>
          <p:sp>
            <p:nvSpPr>
              <p:cNvPr id="74" name="Content Placeholder 5">
                <a:extLst>
                  <a:ext uri="{FF2B5EF4-FFF2-40B4-BE49-F238E27FC236}">
                    <a16:creationId xmlns:a16="http://schemas.microsoft.com/office/drawing/2014/main" id="{143667BB-E290-4BAE-9E6E-4C65A1D882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62241" y="2968325"/>
                <a:ext cx="1082186" cy="380116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Rn1</a:t>
                </a:r>
              </a:p>
            </p:txBody>
          </p:sp>
          <p:sp>
            <p:nvSpPr>
              <p:cNvPr id="75" name="Content Placeholder 5">
                <a:extLst>
                  <a:ext uri="{FF2B5EF4-FFF2-40B4-BE49-F238E27FC236}">
                    <a16:creationId xmlns:a16="http://schemas.microsoft.com/office/drawing/2014/main" id="{6E709A1B-0B5D-4840-994F-312313A641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6862" y="2967384"/>
                <a:ext cx="1082186" cy="380116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Rn2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29A18B4-E4C2-4AD7-A71D-8F23E8D65E82}"/>
                </a:ext>
              </a:extLst>
            </p:cNvPr>
            <p:cNvGrpSpPr/>
            <p:nvPr/>
          </p:nvGrpSpPr>
          <p:grpSpPr>
            <a:xfrm>
              <a:off x="1471095" y="4136584"/>
              <a:ext cx="4331937" cy="381011"/>
              <a:chOff x="1471095" y="3638033"/>
              <a:chExt cx="4331937" cy="381011"/>
            </a:xfrm>
          </p:grpSpPr>
          <p:sp>
            <p:nvSpPr>
              <p:cNvPr id="87" name="Content Placeholder 5">
                <a:extLst>
                  <a:ext uri="{FF2B5EF4-FFF2-40B4-BE49-F238E27FC236}">
                    <a16:creationId xmlns:a16="http://schemas.microsoft.com/office/drawing/2014/main" id="{96D8F375-37F5-4064-9002-F3C9770FCA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0846" y="3638033"/>
                <a:ext cx="1082186" cy="380116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 err="1"/>
                  <a:t>OpCode</a:t>
                </a:r>
                <a:endParaRPr lang="en-US" sz="1600" dirty="0"/>
              </a:p>
            </p:txBody>
          </p:sp>
          <p:sp>
            <p:nvSpPr>
              <p:cNvPr id="88" name="Content Placeholder 5">
                <a:extLst>
                  <a:ext uri="{FF2B5EF4-FFF2-40B4-BE49-F238E27FC236}">
                    <a16:creationId xmlns:a16="http://schemas.microsoft.com/office/drawing/2014/main" id="{20B94F23-A010-42C2-9A29-E60DB67504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38660" y="3638033"/>
                <a:ext cx="1082186" cy="380116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Rn</a:t>
                </a:r>
              </a:p>
            </p:txBody>
          </p:sp>
          <p:sp>
            <p:nvSpPr>
              <p:cNvPr id="90" name="Content Placeholder 5">
                <a:extLst>
                  <a:ext uri="{FF2B5EF4-FFF2-40B4-BE49-F238E27FC236}">
                    <a16:creationId xmlns:a16="http://schemas.microsoft.com/office/drawing/2014/main" id="{4316AFA1-D360-4BF8-A9EB-0F42A42F0A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1095" y="3638928"/>
                <a:ext cx="2167565" cy="380116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Immediate16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BA9569-6FC7-4ED0-A1FB-671960363723}"/>
                </a:ext>
              </a:extLst>
            </p:cNvPr>
            <p:cNvGrpSpPr/>
            <p:nvPr/>
          </p:nvGrpSpPr>
          <p:grpSpPr>
            <a:xfrm>
              <a:off x="1478458" y="3684073"/>
              <a:ext cx="4331937" cy="381011"/>
              <a:chOff x="1471095" y="4324425"/>
              <a:chExt cx="4331937" cy="381011"/>
            </a:xfrm>
          </p:grpSpPr>
          <p:sp>
            <p:nvSpPr>
              <p:cNvPr id="96" name="Content Placeholder 5">
                <a:extLst>
                  <a:ext uri="{FF2B5EF4-FFF2-40B4-BE49-F238E27FC236}">
                    <a16:creationId xmlns:a16="http://schemas.microsoft.com/office/drawing/2014/main" id="{B1968601-EEDD-49CD-9EAB-75CE7643D6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0846" y="4324425"/>
                <a:ext cx="1082186" cy="380116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 err="1"/>
                  <a:t>OpCode</a:t>
                </a:r>
                <a:endParaRPr lang="en-US" sz="1600" dirty="0"/>
              </a:p>
            </p:txBody>
          </p:sp>
          <p:sp>
            <p:nvSpPr>
              <p:cNvPr id="97" name="Content Placeholder 5">
                <a:extLst>
                  <a:ext uri="{FF2B5EF4-FFF2-40B4-BE49-F238E27FC236}">
                    <a16:creationId xmlns:a16="http://schemas.microsoft.com/office/drawing/2014/main" id="{350EE033-5CEE-4C9D-A529-611B53D882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38660" y="4324425"/>
                <a:ext cx="1082186" cy="380116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Extension</a:t>
                </a:r>
              </a:p>
            </p:txBody>
          </p:sp>
          <p:sp>
            <p:nvSpPr>
              <p:cNvPr id="99" name="Content Placeholder 5">
                <a:extLst>
                  <a:ext uri="{FF2B5EF4-FFF2-40B4-BE49-F238E27FC236}">
                    <a16:creationId xmlns:a16="http://schemas.microsoft.com/office/drawing/2014/main" id="{CB721ABE-E443-442B-AEAD-16C28EB533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1095" y="4325320"/>
                <a:ext cx="2167565" cy="380116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Immediate16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71BA493-942F-4B7B-8390-8DBAD3C559F9}"/>
                </a:ext>
              </a:extLst>
            </p:cNvPr>
            <p:cNvSpPr txBox="1"/>
            <p:nvPr/>
          </p:nvSpPr>
          <p:spPr>
            <a:xfrm>
              <a:off x="5613614" y="4516699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D35D157-8014-4897-B564-0F277EB835EB}"/>
                </a:ext>
              </a:extLst>
            </p:cNvPr>
            <p:cNvSpPr txBox="1"/>
            <p:nvPr/>
          </p:nvSpPr>
          <p:spPr>
            <a:xfrm>
              <a:off x="4531428" y="452141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8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E582126-1D72-4381-B8AC-B286D28B82C1}"/>
                </a:ext>
              </a:extLst>
            </p:cNvPr>
            <p:cNvGrpSpPr/>
            <p:nvPr/>
          </p:nvGrpSpPr>
          <p:grpSpPr>
            <a:xfrm>
              <a:off x="1478458" y="3228540"/>
              <a:ext cx="4331937" cy="381057"/>
              <a:chOff x="1471095" y="5031501"/>
              <a:chExt cx="4331937" cy="381057"/>
            </a:xfrm>
          </p:grpSpPr>
          <p:sp>
            <p:nvSpPr>
              <p:cNvPr id="104" name="Content Placeholder 5">
                <a:extLst>
                  <a:ext uri="{FF2B5EF4-FFF2-40B4-BE49-F238E27FC236}">
                    <a16:creationId xmlns:a16="http://schemas.microsoft.com/office/drawing/2014/main" id="{B4EC9E3C-CDA0-455F-9281-A799C4A9B5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0846" y="5031547"/>
                <a:ext cx="1082186" cy="380116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 err="1"/>
                  <a:t>OpCode</a:t>
                </a:r>
                <a:endParaRPr lang="en-US" sz="1600" dirty="0"/>
              </a:p>
            </p:txBody>
          </p:sp>
          <p:sp>
            <p:nvSpPr>
              <p:cNvPr id="105" name="Content Placeholder 5">
                <a:extLst>
                  <a:ext uri="{FF2B5EF4-FFF2-40B4-BE49-F238E27FC236}">
                    <a16:creationId xmlns:a16="http://schemas.microsoft.com/office/drawing/2014/main" id="{C70063B5-1776-4841-B99B-60F7743656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38660" y="5031547"/>
                <a:ext cx="1082186" cy="380116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Extension</a:t>
                </a:r>
              </a:p>
            </p:txBody>
          </p:sp>
          <p:sp>
            <p:nvSpPr>
              <p:cNvPr id="107" name="Content Placeholder 5">
                <a:extLst>
                  <a:ext uri="{FF2B5EF4-FFF2-40B4-BE49-F238E27FC236}">
                    <a16:creationId xmlns:a16="http://schemas.microsoft.com/office/drawing/2014/main" id="{4FA16C10-C820-4702-BD57-892999C1BB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56474" y="5032442"/>
                <a:ext cx="1082186" cy="380116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Rn</a:t>
                </a:r>
              </a:p>
            </p:txBody>
          </p:sp>
          <p:sp>
            <p:nvSpPr>
              <p:cNvPr id="108" name="Content Placeholder 5">
                <a:extLst>
                  <a:ext uri="{FF2B5EF4-FFF2-40B4-BE49-F238E27FC236}">
                    <a16:creationId xmlns:a16="http://schemas.microsoft.com/office/drawing/2014/main" id="{88C56734-AE59-4E17-8C3B-24B0B9FBC7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1095" y="5031501"/>
                <a:ext cx="1082186" cy="380116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Imm8</a:t>
                </a: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36DF231-C94E-42D9-88BB-B29BE15CBB7B}"/>
                </a:ext>
              </a:extLst>
            </p:cNvPr>
            <p:cNvSpPr txBox="1"/>
            <p:nvPr/>
          </p:nvSpPr>
          <p:spPr>
            <a:xfrm>
              <a:off x="3370474" y="4523113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16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2FB13AC-8E9C-48D0-83A7-FBB04B17DF38}"/>
                </a:ext>
              </a:extLst>
            </p:cNvPr>
            <p:cNvSpPr txBox="1"/>
            <p:nvPr/>
          </p:nvSpPr>
          <p:spPr>
            <a:xfrm>
              <a:off x="2288288" y="4523113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24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358EAA-5211-4557-BED7-CB2F78A39A87}"/>
              </a:ext>
            </a:extLst>
          </p:cNvPr>
          <p:cNvGrpSpPr/>
          <p:nvPr/>
        </p:nvGrpSpPr>
        <p:grpSpPr>
          <a:xfrm>
            <a:off x="2735405" y="4892112"/>
            <a:ext cx="6558905" cy="632751"/>
            <a:chOff x="1478458" y="5074206"/>
            <a:chExt cx="6558904" cy="632750"/>
          </a:xfrm>
        </p:grpSpPr>
        <p:sp>
          <p:nvSpPr>
            <p:cNvPr id="111" name="Content Placeholder 5">
              <a:extLst>
                <a:ext uri="{FF2B5EF4-FFF2-40B4-BE49-F238E27FC236}">
                  <a16:creationId xmlns:a16="http://schemas.microsoft.com/office/drawing/2014/main" id="{39867CE9-2FB7-49D8-84B0-000C593796B0}"/>
                </a:ext>
              </a:extLst>
            </p:cNvPr>
            <p:cNvSpPr txBox="1">
              <a:spLocks/>
            </p:cNvSpPr>
            <p:nvPr/>
          </p:nvSpPr>
          <p:spPr>
            <a:xfrm>
              <a:off x="6894204" y="5074206"/>
              <a:ext cx="1082186" cy="380116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 err="1"/>
                <a:t>OpCode</a:t>
              </a:r>
              <a:endParaRPr lang="en-US" sz="1600" dirty="0"/>
            </a:p>
          </p:txBody>
        </p:sp>
        <p:sp>
          <p:nvSpPr>
            <p:cNvPr id="112" name="Content Placeholder 5">
              <a:extLst>
                <a:ext uri="{FF2B5EF4-FFF2-40B4-BE49-F238E27FC236}">
                  <a16:creationId xmlns:a16="http://schemas.microsoft.com/office/drawing/2014/main" id="{1A589B4E-234D-4E76-A7A4-D1427C34905B}"/>
                </a:ext>
              </a:extLst>
            </p:cNvPr>
            <p:cNvSpPr txBox="1">
              <a:spLocks/>
            </p:cNvSpPr>
            <p:nvPr/>
          </p:nvSpPr>
          <p:spPr>
            <a:xfrm>
              <a:off x="5812018" y="5074206"/>
              <a:ext cx="1082186" cy="380116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Rn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310B441-06F1-4218-A263-E3AAEE769E5E}"/>
                </a:ext>
              </a:extLst>
            </p:cNvPr>
            <p:cNvSpPr txBox="1"/>
            <p:nvPr/>
          </p:nvSpPr>
          <p:spPr>
            <a:xfrm>
              <a:off x="7786972" y="545432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CAA0DBE-BCB9-4834-B946-E3EFACB1F0AE}"/>
                </a:ext>
              </a:extLst>
            </p:cNvPr>
            <p:cNvSpPr txBox="1"/>
            <p:nvPr/>
          </p:nvSpPr>
          <p:spPr>
            <a:xfrm>
              <a:off x="6704787" y="545904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8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4BF8B49-4ADB-473F-8B8F-0B1661021261}"/>
                </a:ext>
              </a:extLst>
            </p:cNvPr>
            <p:cNvSpPr txBox="1"/>
            <p:nvPr/>
          </p:nvSpPr>
          <p:spPr>
            <a:xfrm>
              <a:off x="5543832" y="5460735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16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5CE5197-C065-4D45-90C1-97033C04675A}"/>
                </a:ext>
              </a:extLst>
            </p:cNvPr>
            <p:cNvSpPr txBox="1"/>
            <p:nvPr/>
          </p:nvSpPr>
          <p:spPr>
            <a:xfrm>
              <a:off x="4461646" y="5460735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24</a:t>
              </a:r>
            </a:p>
          </p:txBody>
        </p:sp>
        <p:sp>
          <p:nvSpPr>
            <p:cNvPr id="118" name="Content Placeholder 5">
              <a:extLst>
                <a:ext uri="{FF2B5EF4-FFF2-40B4-BE49-F238E27FC236}">
                  <a16:creationId xmlns:a16="http://schemas.microsoft.com/office/drawing/2014/main" id="{CFCE73AB-1703-4EB9-BD66-E277BE26B89F}"/>
                </a:ext>
              </a:extLst>
            </p:cNvPr>
            <p:cNvSpPr txBox="1">
              <a:spLocks/>
            </p:cNvSpPr>
            <p:nvPr/>
          </p:nvSpPr>
          <p:spPr>
            <a:xfrm>
              <a:off x="1478458" y="5074206"/>
              <a:ext cx="4335130" cy="380116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Immediate32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90C4395-524D-4FE1-97F4-392A8418FC3A}"/>
                </a:ext>
              </a:extLst>
            </p:cNvPr>
            <p:cNvSpPr txBox="1"/>
            <p:nvPr/>
          </p:nvSpPr>
          <p:spPr>
            <a:xfrm>
              <a:off x="3379460" y="5451945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32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5CA4156-FF0C-405A-80F5-6AA62FED0C9C}"/>
                </a:ext>
              </a:extLst>
            </p:cNvPr>
            <p:cNvSpPr txBox="1"/>
            <p:nvPr/>
          </p:nvSpPr>
          <p:spPr>
            <a:xfrm>
              <a:off x="2298259" y="5456237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40</a:t>
              </a: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640EF073-051B-491F-B14D-D8B7A8B97D2C}"/>
              </a:ext>
            </a:extLst>
          </p:cNvPr>
          <p:cNvSpPr txBox="1"/>
          <p:nvPr/>
        </p:nvSpPr>
        <p:spPr>
          <a:xfrm>
            <a:off x="1860170" y="4894198"/>
            <a:ext cx="774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6 Byte: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C8CBD7B-B2B7-49B4-8E51-67D44486C111}"/>
              </a:ext>
            </a:extLst>
          </p:cNvPr>
          <p:cNvSpPr txBox="1"/>
          <p:nvPr/>
        </p:nvSpPr>
        <p:spPr>
          <a:xfrm>
            <a:off x="1860170" y="5611852"/>
            <a:ext cx="774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8 Byte: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9800A93-BB6C-4DF4-8B55-2A80246F4CDC}"/>
              </a:ext>
            </a:extLst>
          </p:cNvPr>
          <p:cNvGrpSpPr/>
          <p:nvPr/>
        </p:nvGrpSpPr>
        <p:grpSpPr>
          <a:xfrm>
            <a:off x="2736680" y="5565574"/>
            <a:ext cx="7617430" cy="632751"/>
            <a:chOff x="1212680" y="5565571"/>
            <a:chExt cx="7617430" cy="632750"/>
          </a:xfrm>
        </p:grpSpPr>
        <p:sp>
          <p:nvSpPr>
            <p:cNvPr id="124" name="Content Placeholder 5">
              <a:extLst>
                <a:ext uri="{FF2B5EF4-FFF2-40B4-BE49-F238E27FC236}">
                  <a16:creationId xmlns:a16="http://schemas.microsoft.com/office/drawing/2014/main" id="{B69B6D1C-6002-4277-84C4-DBC9CB6C9B75}"/>
                </a:ext>
              </a:extLst>
            </p:cNvPr>
            <p:cNvSpPr txBox="1">
              <a:spLocks/>
            </p:cNvSpPr>
            <p:nvPr/>
          </p:nvSpPr>
          <p:spPr>
            <a:xfrm>
              <a:off x="7686952" y="5565571"/>
              <a:ext cx="1082186" cy="380116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 err="1"/>
                <a:t>OpCode</a:t>
              </a:r>
              <a:endParaRPr lang="en-US" sz="1600" dirty="0"/>
            </a:p>
          </p:txBody>
        </p:sp>
        <p:sp>
          <p:nvSpPr>
            <p:cNvPr id="125" name="Content Placeholder 5">
              <a:extLst>
                <a:ext uri="{FF2B5EF4-FFF2-40B4-BE49-F238E27FC236}">
                  <a16:creationId xmlns:a16="http://schemas.microsoft.com/office/drawing/2014/main" id="{7ED67BC5-C52E-4927-9A39-F21946C0E12F}"/>
                </a:ext>
              </a:extLst>
            </p:cNvPr>
            <p:cNvSpPr txBox="1">
              <a:spLocks/>
            </p:cNvSpPr>
            <p:nvPr/>
          </p:nvSpPr>
          <p:spPr>
            <a:xfrm>
              <a:off x="5522849" y="5565571"/>
              <a:ext cx="1082186" cy="380116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Rn1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26E3780-81FC-46C0-AFB5-7A4CECA70C8F}"/>
                </a:ext>
              </a:extLst>
            </p:cNvPr>
            <p:cNvSpPr txBox="1"/>
            <p:nvPr/>
          </p:nvSpPr>
          <p:spPr>
            <a:xfrm>
              <a:off x="8579720" y="594568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0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CEEBCB1-9BA7-452B-BD27-775C7D6D843C}"/>
                </a:ext>
              </a:extLst>
            </p:cNvPr>
            <p:cNvSpPr txBox="1"/>
            <p:nvPr/>
          </p:nvSpPr>
          <p:spPr>
            <a:xfrm>
              <a:off x="7497534" y="595040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8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7C43EAE-7140-4CAE-BADA-3C113C9CFF81}"/>
                </a:ext>
              </a:extLst>
            </p:cNvPr>
            <p:cNvSpPr txBox="1"/>
            <p:nvPr/>
          </p:nvSpPr>
          <p:spPr>
            <a:xfrm>
              <a:off x="6336580" y="595210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16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E791A3A-AC5C-4C5D-8F23-59244B277780}"/>
                </a:ext>
              </a:extLst>
            </p:cNvPr>
            <p:cNvSpPr txBox="1"/>
            <p:nvPr/>
          </p:nvSpPr>
          <p:spPr>
            <a:xfrm>
              <a:off x="5254394" y="595210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24</a:t>
              </a:r>
            </a:p>
          </p:txBody>
        </p:sp>
        <p:sp>
          <p:nvSpPr>
            <p:cNvPr id="130" name="Content Placeholder 5">
              <a:extLst>
                <a:ext uri="{FF2B5EF4-FFF2-40B4-BE49-F238E27FC236}">
                  <a16:creationId xmlns:a16="http://schemas.microsoft.com/office/drawing/2014/main" id="{90E0EF1A-E1BD-48A6-AB6C-5054B42EAD90}"/>
                </a:ext>
              </a:extLst>
            </p:cNvPr>
            <p:cNvSpPr txBox="1">
              <a:spLocks/>
            </p:cNvSpPr>
            <p:nvPr/>
          </p:nvSpPr>
          <p:spPr>
            <a:xfrm>
              <a:off x="1212680" y="5565571"/>
              <a:ext cx="3241603" cy="380116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Immediate32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A26C1B7-0412-47D5-A088-CC807F3DE9B8}"/>
                </a:ext>
              </a:extLst>
            </p:cNvPr>
            <p:cNvSpPr txBox="1"/>
            <p:nvPr/>
          </p:nvSpPr>
          <p:spPr>
            <a:xfrm>
              <a:off x="4172208" y="594331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32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B90CA65-A939-4F06-A1D4-513ED5F10002}"/>
                </a:ext>
              </a:extLst>
            </p:cNvPr>
            <p:cNvSpPr txBox="1"/>
            <p:nvPr/>
          </p:nvSpPr>
          <p:spPr>
            <a:xfrm>
              <a:off x="3091007" y="5947602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40</a:t>
              </a:r>
            </a:p>
          </p:txBody>
        </p:sp>
        <p:sp>
          <p:nvSpPr>
            <p:cNvPr id="135" name="Content Placeholder 5">
              <a:extLst>
                <a:ext uri="{FF2B5EF4-FFF2-40B4-BE49-F238E27FC236}">
                  <a16:creationId xmlns:a16="http://schemas.microsoft.com/office/drawing/2014/main" id="{FA3EFDB2-F7FC-494E-95D9-8E2BABE561A4}"/>
                </a:ext>
              </a:extLst>
            </p:cNvPr>
            <p:cNvSpPr txBox="1">
              <a:spLocks/>
            </p:cNvSpPr>
            <p:nvPr/>
          </p:nvSpPr>
          <p:spPr>
            <a:xfrm>
              <a:off x="6604766" y="5566230"/>
              <a:ext cx="1082186" cy="380116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Extension</a:t>
              </a:r>
            </a:p>
          </p:txBody>
        </p:sp>
        <p:sp>
          <p:nvSpPr>
            <p:cNvPr id="136" name="Content Placeholder 5">
              <a:extLst>
                <a:ext uri="{FF2B5EF4-FFF2-40B4-BE49-F238E27FC236}">
                  <a16:creationId xmlns:a16="http://schemas.microsoft.com/office/drawing/2014/main" id="{D93B1748-1D99-45B1-B66A-F2201C9E071D}"/>
                </a:ext>
              </a:extLst>
            </p:cNvPr>
            <p:cNvSpPr txBox="1">
              <a:spLocks/>
            </p:cNvSpPr>
            <p:nvPr/>
          </p:nvSpPr>
          <p:spPr>
            <a:xfrm>
              <a:off x="4443413" y="5565571"/>
              <a:ext cx="1082186" cy="380116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Rn2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A9C1260E-D269-4ED1-8C86-1C9135363462}"/>
                </a:ext>
              </a:extLst>
            </p:cNvPr>
            <p:cNvSpPr txBox="1"/>
            <p:nvPr/>
          </p:nvSpPr>
          <p:spPr>
            <a:xfrm>
              <a:off x="2029795" y="5950405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48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3498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Ծրագրի Կառուցվածքը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C15BE60-789C-4E6D-B22F-2922BA39234B}"/>
              </a:ext>
            </a:extLst>
          </p:cNvPr>
          <p:cNvSpPr txBox="1">
            <a:spLocks/>
          </p:cNvSpPr>
          <p:nvPr/>
        </p:nvSpPr>
        <p:spPr>
          <a:xfrm>
            <a:off x="3363323" y="5115526"/>
            <a:ext cx="1600200" cy="879513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.data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0037E55-C04E-46D2-8162-A7EE857C1FB8}"/>
              </a:ext>
            </a:extLst>
          </p:cNvPr>
          <p:cNvSpPr/>
          <p:nvPr/>
        </p:nvSpPr>
        <p:spPr>
          <a:xfrm rot="10800000">
            <a:off x="3106836" y="5111712"/>
            <a:ext cx="192360" cy="883325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ECFC61-A8C3-4199-B392-30EBCCB3A8D7}"/>
              </a:ext>
            </a:extLst>
          </p:cNvPr>
          <p:cNvSpPr txBox="1"/>
          <p:nvPr/>
        </p:nvSpPr>
        <p:spPr>
          <a:xfrm>
            <a:off x="2027529" y="5401392"/>
            <a:ext cx="96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Static Data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CE6004EA-CC1F-4A83-846F-10C894792F2A}"/>
              </a:ext>
            </a:extLst>
          </p:cNvPr>
          <p:cNvSpPr txBox="1">
            <a:spLocks/>
          </p:cNvSpPr>
          <p:nvPr/>
        </p:nvSpPr>
        <p:spPr>
          <a:xfrm>
            <a:off x="3363323" y="3609975"/>
            <a:ext cx="1600200" cy="1501739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.code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544DB76-A503-4E38-A7BB-4EC7DA2AAB8D}"/>
              </a:ext>
            </a:extLst>
          </p:cNvPr>
          <p:cNvSpPr/>
          <p:nvPr/>
        </p:nvSpPr>
        <p:spPr>
          <a:xfrm rot="10800000">
            <a:off x="3106836" y="3609973"/>
            <a:ext cx="192360" cy="1501739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D4E947-0FED-4193-B17A-6BE489B1ABA1}"/>
              </a:ext>
            </a:extLst>
          </p:cNvPr>
          <p:cNvSpPr txBox="1"/>
          <p:nvPr/>
        </p:nvSpPr>
        <p:spPr>
          <a:xfrm>
            <a:off x="2232072" y="4206954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Code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7572D050-3AFC-4CFB-B91B-A3197E3FBD67}"/>
              </a:ext>
            </a:extLst>
          </p:cNvPr>
          <p:cNvSpPr txBox="1">
            <a:spLocks/>
          </p:cNvSpPr>
          <p:nvPr/>
        </p:nvSpPr>
        <p:spPr>
          <a:xfrm>
            <a:off x="3363323" y="1678210"/>
            <a:ext cx="1600200" cy="1030015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BCD08795-93AF-40D7-826A-EB6871BB3028}"/>
              </a:ext>
            </a:extLst>
          </p:cNvPr>
          <p:cNvSpPr/>
          <p:nvPr/>
        </p:nvSpPr>
        <p:spPr>
          <a:xfrm rot="10800000">
            <a:off x="3115149" y="1694539"/>
            <a:ext cx="192360" cy="1018447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0D964F-5122-4487-B415-7BA148E460BE}"/>
              </a:ext>
            </a:extLst>
          </p:cNvPr>
          <p:cNvSpPr txBox="1"/>
          <p:nvPr/>
        </p:nvSpPr>
        <p:spPr>
          <a:xfrm>
            <a:off x="2227549" y="2044092"/>
            <a:ext cx="5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Stack</a:t>
            </a:r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2FE11508-1858-4586-A2D1-09A248DBCC80}"/>
              </a:ext>
            </a:extLst>
          </p:cNvPr>
          <p:cNvSpPr/>
          <p:nvPr/>
        </p:nvSpPr>
        <p:spPr>
          <a:xfrm>
            <a:off x="3363323" y="2712958"/>
            <a:ext cx="1600200" cy="454036"/>
          </a:xfrm>
          <a:prstGeom prst="flowChartDocument">
            <a:avLst/>
          </a:prstGeom>
          <a:gradFill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  <a:ln w="9525">
            <a:solidFill>
              <a:schemeClr val="accent6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727255B2-8BBE-4C8B-B7FE-908F3F546DDA}"/>
              </a:ext>
            </a:extLst>
          </p:cNvPr>
          <p:cNvSpPr/>
          <p:nvPr/>
        </p:nvSpPr>
        <p:spPr>
          <a:xfrm rot="10800000">
            <a:off x="3363323" y="3152126"/>
            <a:ext cx="1600200" cy="454036"/>
          </a:xfrm>
          <a:prstGeom prst="flowChartDocument">
            <a:avLst/>
          </a:prstGeom>
          <a:gradFill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  <a:ln w="9525">
            <a:solidFill>
              <a:schemeClr val="accent6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715B229-5239-489E-9CBD-16E43DAF438F}"/>
              </a:ext>
            </a:extLst>
          </p:cNvPr>
          <p:cNvSpPr/>
          <p:nvPr/>
        </p:nvSpPr>
        <p:spPr>
          <a:xfrm rot="10800000">
            <a:off x="3115148" y="2708223"/>
            <a:ext cx="192360" cy="90043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D82F7B-6CA9-4B63-9BED-ABDE94CF2573}"/>
              </a:ext>
            </a:extLst>
          </p:cNvPr>
          <p:cNvSpPr txBox="1"/>
          <p:nvPr/>
        </p:nvSpPr>
        <p:spPr>
          <a:xfrm>
            <a:off x="2103030" y="2890515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Dynamic</a:t>
            </a:r>
          </a:p>
          <a:p>
            <a:pPr algn="ctr"/>
            <a:r>
              <a:rPr lang="en-US" sz="1400" dirty="0"/>
              <a:t>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9D6A8F-511D-4F71-A874-E2AAEFB75F55}"/>
              </a:ext>
            </a:extLst>
          </p:cNvPr>
          <p:cNvSpPr txBox="1"/>
          <p:nvPr/>
        </p:nvSpPr>
        <p:spPr>
          <a:xfrm>
            <a:off x="4908633" y="5769901"/>
            <a:ext cx="1187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0x00000000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E115BB-9182-4433-8064-EF8B102BA3D4}"/>
              </a:ext>
            </a:extLst>
          </p:cNvPr>
          <p:cNvSpPr txBox="1"/>
          <p:nvPr/>
        </p:nvSpPr>
        <p:spPr>
          <a:xfrm>
            <a:off x="4908633" y="1673626"/>
            <a:ext cx="1187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0xFFFFFFFF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D25C5DC-F5C8-4AA6-913C-32987EA3FB7E}"/>
              </a:ext>
            </a:extLst>
          </p:cNvPr>
          <p:cNvSpPr/>
          <p:nvPr/>
        </p:nvSpPr>
        <p:spPr>
          <a:xfrm>
            <a:off x="5110163" y="1950626"/>
            <a:ext cx="114300" cy="711615"/>
          </a:xfrm>
          <a:prstGeom prst="downArrow">
            <a:avLst/>
          </a:prstGeom>
          <a:noFill/>
          <a:ln w="9525">
            <a:solidFill>
              <a:srgbClr val="007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76D8F18E-DD4B-469B-A729-DDE0B7FE842A}"/>
              </a:ext>
            </a:extLst>
          </p:cNvPr>
          <p:cNvSpPr/>
          <p:nvPr/>
        </p:nvSpPr>
        <p:spPr>
          <a:xfrm rot="10800000">
            <a:off x="5110163" y="2767013"/>
            <a:ext cx="114300" cy="3015240"/>
          </a:xfrm>
          <a:prstGeom prst="downArrow">
            <a:avLst/>
          </a:prstGeom>
          <a:noFill/>
          <a:ln w="9525">
            <a:solidFill>
              <a:srgbClr val="007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3DD9D93A-AA1E-49CE-8CB6-D026747C94E5}"/>
              </a:ext>
            </a:extLst>
          </p:cNvPr>
          <p:cNvSpPr txBox="1">
            <a:spLocks/>
          </p:cNvSpPr>
          <p:nvPr/>
        </p:nvSpPr>
        <p:spPr>
          <a:xfrm>
            <a:off x="3422239" y="5720407"/>
            <a:ext cx="1339752" cy="200375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6">
                  <a:tint val="50000"/>
                  <a:satMod val="300000"/>
                  <a:alpha val="60000"/>
                </a:schemeClr>
              </a:gs>
              <a:gs pos="35000">
                <a:schemeClr val="accent6">
                  <a:tint val="37000"/>
                  <a:satMod val="300000"/>
                  <a:alpha val="6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/>
              <a:t>Global Var1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8C9316E2-00E6-472E-981C-49B4F900D9BA}"/>
              </a:ext>
            </a:extLst>
          </p:cNvPr>
          <p:cNvSpPr txBox="1">
            <a:spLocks/>
          </p:cNvSpPr>
          <p:nvPr/>
        </p:nvSpPr>
        <p:spPr>
          <a:xfrm>
            <a:off x="3422239" y="5508794"/>
            <a:ext cx="1339752" cy="200375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6">
                  <a:tint val="50000"/>
                  <a:satMod val="300000"/>
                  <a:alpha val="60000"/>
                </a:schemeClr>
              </a:gs>
              <a:gs pos="35000">
                <a:schemeClr val="accent6">
                  <a:tint val="37000"/>
                  <a:satMod val="300000"/>
                  <a:alpha val="6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/>
              <a:t>Global Var2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369361DD-6208-4D9A-8815-7D073F3D1997}"/>
              </a:ext>
            </a:extLst>
          </p:cNvPr>
          <p:cNvSpPr txBox="1">
            <a:spLocks/>
          </p:cNvSpPr>
          <p:nvPr/>
        </p:nvSpPr>
        <p:spPr>
          <a:xfrm>
            <a:off x="3422239" y="4848282"/>
            <a:ext cx="1339752" cy="200375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6">
                  <a:tint val="50000"/>
                  <a:satMod val="300000"/>
                  <a:alpha val="60000"/>
                </a:schemeClr>
              </a:gs>
              <a:gs pos="35000">
                <a:schemeClr val="accent6">
                  <a:tint val="37000"/>
                  <a:satMod val="300000"/>
                  <a:alpha val="6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/>
              <a:t>Function 1</a:t>
            </a:r>
          </a:p>
        </p:txBody>
      </p:sp>
      <p:sp>
        <p:nvSpPr>
          <p:cNvPr id="33" name="Content Placeholder 5">
            <a:extLst>
              <a:ext uri="{FF2B5EF4-FFF2-40B4-BE49-F238E27FC236}">
                <a16:creationId xmlns:a16="http://schemas.microsoft.com/office/drawing/2014/main" id="{8519D04B-A812-4EC7-B799-471C37257943}"/>
              </a:ext>
            </a:extLst>
          </p:cNvPr>
          <p:cNvSpPr txBox="1">
            <a:spLocks/>
          </p:cNvSpPr>
          <p:nvPr/>
        </p:nvSpPr>
        <p:spPr>
          <a:xfrm>
            <a:off x="3422239" y="4648342"/>
            <a:ext cx="1339752" cy="200375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6">
                  <a:tint val="50000"/>
                  <a:satMod val="300000"/>
                  <a:alpha val="60000"/>
                </a:schemeClr>
              </a:gs>
              <a:gs pos="35000">
                <a:schemeClr val="accent6">
                  <a:tint val="37000"/>
                  <a:satMod val="300000"/>
                  <a:alpha val="6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/>
              <a:t>Function 2</a:t>
            </a:r>
          </a:p>
        </p:txBody>
      </p: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843A5A9F-235E-4FD8-8F7B-797920B1134F}"/>
              </a:ext>
            </a:extLst>
          </p:cNvPr>
          <p:cNvSpPr txBox="1">
            <a:spLocks/>
          </p:cNvSpPr>
          <p:nvPr/>
        </p:nvSpPr>
        <p:spPr>
          <a:xfrm>
            <a:off x="3422239" y="4443018"/>
            <a:ext cx="1339752" cy="200375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6">
                  <a:tint val="50000"/>
                  <a:satMod val="300000"/>
                  <a:alpha val="60000"/>
                </a:schemeClr>
              </a:gs>
              <a:gs pos="35000">
                <a:schemeClr val="accent6">
                  <a:tint val="37000"/>
                  <a:satMod val="300000"/>
                  <a:alpha val="6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/>
              <a:t>Function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D777FC-9F2F-42A2-AD98-83827B419D99}"/>
              </a:ext>
            </a:extLst>
          </p:cNvPr>
          <p:cNvSpPr txBox="1"/>
          <p:nvPr/>
        </p:nvSpPr>
        <p:spPr>
          <a:xfrm>
            <a:off x="6185188" y="1673625"/>
            <a:ext cx="3523728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It is OS Loaders responsibility to load the Program from the Executable binary file into the RAM, arrange segments and finalize </a:t>
            </a:r>
            <a:r>
              <a:rPr lang="en-US"/>
              <a:t>the Linkage.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01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80761FB-AC49-4A76-BD34-03B28D7C5DD8}"/>
              </a:ext>
            </a:extLst>
          </p:cNvPr>
          <p:cNvGrpSpPr/>
          <p:nvPr/>
        </p:nvGrpSpPr>
        <p:grpSpPr>
          <a:xfrm>
            <a:off x="4764290" y="1713843"/>
            <a:ext cx="2663423" cy="4232935"/>
            <a:chOff x="2932516" y="1499937"/>
            <a:chExt cx="2663422" cy="4232935"/>
          </a:xfrm>
        </p:grpSpPr>
        <p:sp>
          <p:nvSpPr>
            <p:cNvPr id="5" name="Content Placeholder 5"/>
            <p:cNvSpPr txBox="1">
              <a:spLocks/>
            </p:cNvSpPr>
            <p:nvPr/>
          </p:nvSpPr>
          <p:spPr>
            <a:xfrm>
              <a:off x="2932516" y="1499937"/>
              <a:ext cx="2663422" cy="88908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Fetch Instruction</a:t>
              </a:r>
            </a:p>
          </p:txBody>
        </p:sp>
        <p:sp>
          <p:nvSpPr>
            <p:cNvPr id="6" name="Content Placeholder 5"/>
            <p:cNvSpPr txBox="1">
              <a:spLocks/>
            </p:cNvSpPr>
            <p:nvPr/>
          </p:nvSpPr>
          <p:spPr>
            <a:xfrm>
              <a:off x="2932516" y="2608804"/>
              <a:ext cx="2663422" cy="88908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Decode Current Instruction</a:t>
              </a:r>
            </a:p>
          </p:txBody>
        </p:sp>
        <p:sp>
          <p:nvSpPr>
            <p:cNvPr id="7" name="Content Placeholder 5"/>
            <p:cNvSpPr txBox="1">
              <a:spLocks/>
            </p:cNvSpPr>
            <p:nvPr/>
          </p:nvSpPr>
          <p:spPr>
            <a:xfrm>
              <a:off x="2932516" y="3723121"/>
              <a:ext cx="2663422" cy="88908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Next Instruction</a:t>
              </a:r>
            </a:p>
          </p:txBody>
        </p:sp>
        <p:sp>
          <p:nvSpPr>
            <p:cNvPr id="8" name="Content Placeholder 5"/>
            <p:cNvSpPr txBox="1">
              <a:spLocks/>
            </p:cNvSpPr>
            <p:nvPr/>
          </p:nvSpPr>
          <p:spPr>
            <a:xfrm>
              <a:off x="2932516" y="4837438"/>
              <a:ext cx="2663422" cy="88908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Execute Current Instruction</a:t>
              </a:r>
            </a:p>
          </p:txBody>
        </p:sp>
        <p:cxnSp>
          <p:nvCxnSpPr>
            <p:cNvPr id="10" name="Straight Arrow Connector 9"/>
            <p:cNvCxnSpPr>
              <a:stCxn id="5" idx="2"/>
              <a:endCxn id="6" idx="0"/>
            </p:cNvCxnSpPr>
            <p:nvPr/>
          </p:nvCxnSpPr>
          <p:spPr>
            <a:xfrm>
              <a:off x="4264227" y="2389021"/>
              <a:ext cx="0" cy="219783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2"/>
              <a:endCxn id="7" idx="0"/>
            </p:cNvCxnSpPr>
            <p:nvPr/>
          </p:nvCxnSpPr>
          <p:spPr>
            <a:xfrm>
              <a:off x="4264227" y="3497888"/>
              <a:ext cx="0" cy="225233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2"/>
              <a:endCxn id="8" idx="0"/>
            </p:cNvCxnSpPr>
            <p:nvPr/>
          </p:nvCxnSpPr>
          <p:spPr>
            <a:xfrm>
              <a:off x="4264227" y="4612205"/>
              <a:ext cx="0" cy="225233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8" idx="2"/>
              <a:endCxn id="5" idx="0"/>
            </p:cNvCxnSpPr>
            <p:nvPr/>
          </p:nvCxnSpPr>
          <p:spPr>
            <a:xfrm rot="5400000" flipH="1">
              <a:off x="2150934" y="3613230"/>
              <a:ext cx="4226585" cy="12700"/>
            </a:xfrm>
            <a:prstGeom prst="bentConnector5">
              <a:avLst>
                <a:gd name="adj1" fmla="val -5409"/>
                <a:gd name="adj2" fmla="val 12285913"/>
                <a:gd name="adj3" fmla="val 105409"/>
              </a:avLst>
            </a:prstGeom>
            <a:ln w="317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6227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C8DC353-87D9-476A-8CB2-F3B3A10C0DC9}"/>
              </a:ext>
            </a:extLst>
          </p:cNvPr>
          <p:cNvGrpSpPr/>
          <p:nvPr/>
        </p:nvGrpSpPr>
        <p:grpSpPr>
          <a:xfrm>
            <a:off x="4771768" y="1770402"/>
            <a:ext cx="2648467" cy="4119815"/>
            <a:chOff x="3150003" y="1589672"/>
            <a:chExt cx="2648467" cy="4119814"/>
          </a:xfrm>
        </p:grpSpPr>
        <p:sp>
          <p:nvSpPr>
            <p:cNvPr id="5" name="Content Placeholder 5"/>
            <p:cNvSpPr txBox="1">
              <a:spLocks/>
            </p:cNvSpPr>
            <p:nvPr/>
          </p:nvSpPr>
          <p:spPr>
            <a:xfrm>
              <a:off x="3150003" y="1589672"/>
              <a:ext cx="2642116" cy="75899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Fetch: IR = [IP]</a:t>
              </a:r>
            </a:p>
          </p:txBody>
        </p:sp>
        <p:sp>
          <p:nvSpPr>
            <p:cNvPr id="6" name="Content Placeholder 5"/>
            <p:cNvSpPr txBox="1">
              <a:spLocks/>
            </p:cNvSpPr>
            <p:nvPr/>
          </p:nvSpPr>
          <p:spPr>
            <a:xfrm>
              <a:off x="3156354" y="2653463"/>
              <a:ext cx="2642116" cy="100664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Decode:</a:t>
              </a:r>
            </a:p>
            <a:p>
              <a:pPr marL="0" indent="0" algn="ctr">
                <a:buNone/>
              </a:pPr>
              <a:r>
                <a:rPr lang="en-US" dirty="0"/>
                <a:t>Switch (</a:t>
              </a:r>
              <a:r>
                <a:rPr lang="en-US" dirty="0" err="1"/>
                <a:t>OpCode</a:t>
              </a:r>
              <a:r>
                <a:rPr lang="en-US" dirty="0"/>
                <a:t>)</a:t>
              </a:r>
            </a:p>
          </p:txBody>
        </p:sp>
        <p:sp>
          <p:nvSpPr>
            <p:cNvPr id="7" name="Content Placeholder 5"/>
            <p:cNvSpPr txBox="1">
              <a:spLocks/>
            </p:cNvSpPr>
            <p:nvPr/>
          </p:nvSpPr>
          <p:spPr>
            <a:xfrm>
              <a:off x="3156354" y="3907757"/>
              <a:ext cx="2642116" cy="75899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IP += </a:t>
              </a:r>
              <a:r>
                <a:rPr lang="en-US" dirty="0" err="1"/>
                <a:t>CmdLen</a:t>
              </a:r>
              <a:endParaRPr lang="en-US" dirty="0"/>
            </a:p>
          </p:txBody>
        </p:sp>
        <p:sp>
          <p:nvSpPr>
            <p:cNvPr id="8" name="Content Placeholder 5"/>
            <p:cNvSpPr txBox="1">
              <a:spLocks/>
            </p:cNvSpPr>
            <p:nvPr/>
          </p:nvSpPr>
          <p:spPr>
            <a:xfrm>
              <a:off x="3156354" y="4950494"/>
              <a:ext cx="2642116" cy="75899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Execute</a:t>
              </a:r>
            </a:p>
          </p:txBody>
        </p:sp>
        <p:cxnSp>
          <p:nvCxnSpPr>
            <p:cNvPr id="10" name="Straight Arrow Connector 9"/>
            <p:cNvCxnSpPr>
              <a:stCxn id="5" idx="2"/>
              <a:endCxn id="6" idx="0"/>
            </p:cNvCxnSpPr>
            <p:nvPr/>
          </p:nvCxnSpPr>
          <p:spPr>
            <a:xfrm>
              <a:off x="4471061" y="2348663"/>
              <a:ext cx="6351" cy="30480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2"/>
              <a:endCxn id="7" idx="0"/>
            </p:cNvCxnSpPr>
            <p:nvPr/>
          </p:nvCxnSpPr>
          <p:spPr>
            <a:xfrm>
              <a:off x="4477412" y="3660105"/>
              <a:ext cx="0" cy="247652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2"/>
              <a:endCxn id="8" idx="0"/>
            </p:cNvCxnSpPr>
            <p:nvPr/>
          </p:nvCxnSpPr>
          <p:spPr>
            <a:xfrm>
              <a:off x="4477412" y="4666748"/>
              <a:ext cx="0" cy="283746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8" idx="2"/>
              <a:endCxn id="5" idx="0"/>
            </p:cNvCxnSpPr>
            <p:nvPr/>
          </p:nvCxnSpPr>
          <p:spPr>
            <a:xfrm rot="5400000" flipH="1">
              <a:off x="2414330" y="3646404"/>
              <a:ext cx="4119813" cy="6351"/>
            </a:xfrm>
            <a:prstGeom prst="bentConnector5">
              <a:avLst>
                <a:gd name="adj1" fmla="val -5549"/>
                <a:gd name="adj2" fmla="val 24500220"/>
                <a:gd name="adj3" fmla="val 105549"/>
              </a:avLst>
            </a:prstGeom>
            <a:ln w="317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189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5"/>
          <p:cNvSpPr txBox="1">
            <a:spLocks/>
          </p:cNvSpPr>
          <p:nvPr/>
        </p:nvSpPr>
        <p:spPr>
          <a:xfrm>
            <a:off x="2069431" y="3834065"/>
            <a:ext cx="8229600" cy="263090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tabLst>
                <a:tab pos="803275" algn="l"/>
              </a:tabLst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6"/>
                </a:solidFill>
              </a:rPr>
              <a:t>Interpretation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Content Placeholder 5"/>
          <p:cNvSpPr txBox="1">
            <a:spLocks noGrp="1"/>
          </p:cNvSpPr>
          <p:nvPr>
            <p:ph idx="1"/>
          </p:nvPr>
        </p:nvSpPr>
        <p:spPr>
          <a:xfrm>
            <a:off x="2069431" y="1104685"/>
            <a:ext cx="8229600" cy="263090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6"/>
                </a:solidFill>
              </a:rPr>
              <a:t>Compilation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Կոմպիլյացիա և Ինտերպրետացիա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149640" y="1387206"/>
            <a:ext cx="1981203" cy="2119729"/>
            <a:chOff x="625640" y="1618947"/>
            <a:chExt cx="1981202" cy="2119729"/>
          </a:xfrm>
        </p:grpSpPr>
        <p:sp>
          <p:nvSpPr>
            <p:cNvPr id="5" name="TextBox 4"/>
            <p:cNvSpPr txBox="1"/>
            <p:nvPr/>
          </p:nvSpPr>
          <p:spPr>
            <a:xfrm>
              <a:off x="625640" y="1618947"/>
              <a:ext cx="19812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Source Code:</a:t>
              </a:r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642" y="1957501"/>
              <a:ext cx="1981200" cy="1781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Oval 8"/>
          <p:cNvSpPr/>
          <p:nvPr/>
        </p:nvSpPr>
        <p:spPr>
          <a:xfrm>
            <a:off x="5045244" y="1886736"/>
            <a:ext cx="2277979" cy="1459219"/>
          </a:xfrm>
          <a:prstGeom prst="ellipse">
            <a:avLst/>
          </a:prstGeom>
          <a:gradFill flip="none" rotWithShape="1">
            <a:gsLst>
              <a:gs pos="0">
                <a:srgbClr val="9CC5FA"/>
              </a:gs>
              <a:gs pos="35000">
                <a:srgbClr val="85C2FF"/>
              </a:gs>
              <a:gs pos="100000">
                <a:srgbClr val="E4EFFE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Translation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Compilation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Linking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4219073" y="2420138"/>
            <a:ext cx="737939" cy="392417"/>
          </a:xfrm>
          <a:prstGeom prst="rightArrow">
            <a:avLst/>
          </a:prstGeom>
          <a:gradFill>
            <a:gsLst>
              <a:gs pos="0">
                <a:srgbClr val="9CC5FA"/>
              </a:gs>
              <a:gs pos="35000">
                <a:srgbClr val="85C2FF"/>
              </a:gs>
              <a:gs pos="100000">
                <a:srgbClr val="E4EFFE"/>
              </a:gs>
            </a:gsLst>
            <a:lin ang="16200000" scaled="1"/>
          </a:gradFill>
          <a:ln>
            <a:solidFill>
              <a:schemeClr val="accent6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/>
          <p:cNvSpPr/>
          <p:nvPr/>
        </p:nvSpPr>
        <p:spPr>
          <a:xfrm>
            <a:off x="8237623" y="1966486"/>
            <a:ext cx="1820779" cy="1299719"/>
          </a:xfrm>
          <a:prstGeom prst="flowChartAlternateProcess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Executable Program</a:t>
            </a:r>
          </a:p>
        </p:txBody>
      </p:sp>
      <p:sp>
        <p:nvSpPr>
          <p:cNvPr id="30" name="Circular Arrow 29"/>
          <p:cNvSpPr/>
          <p:nvPr/>
        </p:nvSpPr>
        <p:spPr>
          <a:xfrm>
            <a:off x="4491793" y="4238878"/>
            <a:ext cx="1917031" cy="1148095"/>
          </a:xfrm>
          <a:prstGeom prst="circularArrow">
            <a:avLst>
              <a:gd name="adj1" fmla="val 5092"/>
              <a:gd name="adj2" fmla="val 709427"/>
              <a:gd name="adj3" fmla="val 20263401"/>
              <a:gd name="adj4" fmla="val 12493506"/>
              <a:gd name="adj5" fmla="val 11923"/>
            </a:avLst>
          </a:prstGeom>
          <a:gradFill>
            <a:gsLst>
              <a:gs pos="0">
                <a:srgbClr val="9CC5FA"/>
              </a:gs>
              <a:gs pos="35000">
                <a:srgbClr val="85C2FF"/>
              </a:gs>
              <a:gs pos="100000">
                <a:srgbClr val="E4EFFE"/>
              </a:gs>
            </a:gsLst>
            <a:lin ang="16200000" scaled="1"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189622" y="4748495"/>
            <a:ext cx="1989221" cy="802044"/>
          </a:xfrm>
          <a:prstGeom prst="ellipse">
            <a:avLst/>
          </a:prstGeom>
          <a:gradFill flip="none" rotWithShape="1">
            <a:gsLst>
              <a:gs pos="0">
                <a:srgbClr val="9CC5FA"/>
              </a:gs>
              <a:gs pos="35000">
                <a:srgbClr val="85C2FF"/>
              </a:gs>
              <a:gs pos="100000">
                <a:srgbClr val="E4EFFE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Execution</a:t>
            </a:r>
          </a:p>
        </p:txBody>
      </p:sp>
      <p:sp>
        <p:nvSpPr>
          <p:cNvPr id="35" name="Circular Arrow 34"/>
          <p:cNvSpPr/>
          <p:nvPr/>
        </p:nvSpPr>
        <p:spPr>
          <a:xfrm rot="10800000">
            <a:off x="4644193" y="4812925"/>
            <a:ext cx="1917031" cy="1148095"/>
          </a:xfrm>
          <a:prstGeom prst="circularArrow">
            <a:avLst>
              <a:gd name="adj1" fmla="val 5092"/>
              <a:gd name="adj2" fmla="val 709427"/>
              <a:gd name="adj3" fmla="val 20263401"/>
              <a:gd name="adj4" fmla="val 12493506"/>
              <a:gd name="adj5" fmla="val 11923"/>
            </a:avLst>
          </a:prstGeom>
          <a:gradFill>
            <a:gsLst>
              <a:gs pos="0">
                <a:srgbClr val="9CC5FA"/>
              </a:gs>
              <a:gs pos="35000">
                <a:srgbClr val="85C2FF"/>
              </a:gs>
              <a:gs pos="100000">
                <a:srgbClr val="E4EFFE"/>
              </a:gs>
            </a:gsLst>
            <a:lin ang="16200000" scaled="1"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44652" y="4314825"/>
            <a:ext cx="2454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Command Interpretation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64441" y="5611016"/>
            <a:ext cx="2454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Next Command</a:t>
            </a:r>
          </a:p>
        </p:txBody>
      </p:sp>
      <p:sp>
        <p:nvSpPr>
          <p:cNvPr id="3" name="Striped Right Arrow 2"/>
          <p:cNvSpPr/>
          <p:nvPr/>
        </p:nvSpPr>
        <p:spPr>
          <a:xfrm>
            <a:off x="7411451" y="2420138"/>
            <a:ext cx="737939" cy="392417"/>
          </a:xfrm>
          <a:prstGeom prst="stripedRightArrow">
            <a:avLst/>
          </a:prstGeom>
          <a:gradFill>
            <a:gsLst>
              <a:gs pos="0">
                <a:srgbClr val="9CC5FA"/>
              </a:gs>
              <a:gs pos="35000">
                <a:srgbClr val="85C2FF"/>
              </a:gs>
              <a:gs pos="100000">
                <a:srgbClr val="E4EFFE"/>
              </a:gs>
            </a:gsLst>
            <a:lin ang="162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F47EC3-F570-4DBD-B807-319BD26482A1}"/>
              </a:ext>
            </a:extLst>
          </p:cNvPr>
          <p:cNvGrpSpPr/>
          <p:nvPr/>
        </p:nvGrpSpPr>
        <p:grpSpPr>
          <a:xfrm>
            <a:off x="2775281" y="4157831"/>
            <a:ext cx="2000915" cy="2107695"/>
            <a:chOff x="1251281" y="4157829"/>
            <a:chExt cx="2000914" cy="2107695"/>
          </a:xfrm>
        </p:grpSpPr>
        <p:sp>
          <p:nvSpPr>
            <p:cNvPr id="23" name="TextBox 22"/>
            <p:cNvSpPr txBox="1"/>
            <p:nvPr/>
          </p:nvSpPr>
          <p:spPr>
            <a:xfrm>
              <a:off x="1251281" y="4157829"/>
              <a:ext cx="19812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Binary Code: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384E583-46BE-4860-BEED-ACA7F210D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718" y="4484100"/>
              <a:ext cx="1981477" cy="1781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884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Computer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6110523" y="1427749"/>
            <a:ext cx="2642116" cy="7589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Fetch: IR = [IP]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116875" y="2491537"/>
            <a:ext cx="2642116" cy="10066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Decode:</a:t>
            </a:r>
          </a:p>
          <a:p>
            <a:pPr marL="0" indent="0" algn="ctr">
              <a:buNone/>
            </a:pPr>
            <a:r>
              <a:rPr lang="en-US" dirty="0"/>
              <a:t>Switch (</a:t>
            </a:r>
            <a:r>
              <a:rPr lang="en-US" dirty="0" err="1"/>
              <a:t>OpCode</a:t>
            </a:r>
            <a:r>
              <a:rPr lang="en-US" dirty="0"/>
              <a:t>)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116875" y="3745834"/>
            <a:ext cx="2642116" cy="7589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IP += </a:t>
            </a:r>
            <a:r>
              <a:rPr lang="en-US" dirty="0" err="1"/>
              <a:t>CmdLen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116875" y="4788570"/>
            <a:ext cx="2642116" cy="7589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Execute</a:t>
            </a:r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7431583" y="2186737"/>
            <a:ext cx="6351" cy="3048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7437932" y="3498179"/>
            <a:ext cx="0" cy="24765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7437932" y="4504821"/>
            <a:ext cx="0" cy="28374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2"/>
            <a:endCxn id="5" idx="0"/>
          </p:cNvCxnSpPr>
          <p:nvPr/>
        </p:nvCxnSpPr>
        <p:spPr>
          <a:xfrm rot="5400000" flipH="1">
            <a:off x="5374852" y="3484481"/>
            <a:ext cx="4119813" cy="6351"/>
          </a:xfrm>
          <a:prstGeom prst="bentConnector5">
            <a:avLst>
              <a:gd name="adj1" fmla="val -5549"/>
              <a:gd name="adj2" fmla="val 24500220"/>
              <a:gd name="adj3" fmla="val 105549"/>
            </a:avLst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5"/>
          <p:cNvSpPr txBox="1">
            <a:spLocks/>
          </p:cNvSpPr>
          <p:nvPr/>
        </p:nvSpPr>
        <p:spPr>
          <a:xfrm>
            <a:off x="2485007" y="1387639"/>
            <a:ext cx="2642116" cy="26549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Initialization:</a:t>
            </a:r>
          </a:p>
          <a:p>
            <a:pPr marL="0" indent="0">
              <a:buNone/>
            </a:pPr>
            <a:r>
              <a:rPr lang="en-US" sz="2000" dirty="0"/>
              <a:t>IP = 0</a:t>
            </a:r>
          </a:p>
          <a:p>
            <a:pPr marL="0" indent="0">
              <a:buNone/>
            </a:pPr>
            <a:r>
              <a:rPr lang="en-US" sz="2000" dirty="0"/>
              <a:t>FLAGS = 0</a:t>
            </a:r>
          </a:p>
          <a:p>
            <a:pPr marL="0" indent="0">
              <a:buNone/>
            </a:pPr>
            <a:r>
              <a:rPr lang="en-US" sz="2000" dirty="0"/>
              <a:t>R0…R63 = 0</a:t>
            </a:r>
          </a:p>
          <a:p>
            <a:pPr marL="0" indent="0">
              <a:buNone/>
            </a:pPr>
            <a:r>
              <a:rPr lang="en-US" sz="2000" b="1" dirty="0"/>
              <a:t>…</a:t>
            </a:r>
          </a:p>
        </p:txBody>
      </p:sp>
      <p:cxnSp>
        <p:nvCxnSpPr>
          <p:cNvPr id="25" name="Elbow Connector 24"/>
          <p:cNvCxnSpPr>
            <a:stCxn id="23" idx="3"/>
            <a:endCxn id="5" idx="0"/>
          </p:cNvCxnSpPr>
          <p:nvPr/>
        </p:nvCxnSpPr>
        <p:spPr>
          <a:xfrm flipV="1">
            <a:off x="5127123" y="1427748"/>
            <a:ext cx="2304459" cy="1287379"/>
          </a:xfrm>
          <a:prstGeom prst="bentConnector4">
            <a:avLst>
              <a:gd name="adj1" fmla="val 33171"/>
              <a:gd name="adj2" fmla="val 117134"/>
            </a:avLst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81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50DE-4D15-4BB0-9527-1EAB4160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Մուտքային Ասեմբլեր լեզվի սահմանումը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D0667-D029-4B72-B13A-B6BD9D802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1577"/>
            <a:ext cx="8229600" cy="5051113"/>
          </a:xfrm>
        </p:spPr>
        <p:txBody>
          <a:bodyPr>
            <a:normAutofit fontScale="85000" lnSpcReduction="20000"/>
          </a:bodyPr>
          <a:lstStyle/>
          <a:p>
            <a:r>
              <a:rPr lang="hy-AM" dirty="0"/>
              <a:t>Ասեմբլեր լեզուն բաղկացած է 4 մասից՝ </a:t>
            </a:r>
            <a:endParaRPr lang="en-US" dirty="0"/>
          </a:p>
          <a:p>
            <a:pPr marL="631810" lvl="1" indent="-342891">
              <a:buFont typeface="+mj-lt"/>
              <a:buAutoNum type="arabicPeriod"/>
            </a:pPr>
            <a:r>
              <a:rPr lang="hy-AM" dirty="0" err="1"/>
              <a:t>Ստեկի</a:t>
            </a:r>
            <a:r>
              <a:rPr lang="hy-AM" dirty="0"/>
              <a:t> հատվածից </a:t>
            </a:r>
            <a:r>
              <a:rPr lang="en-US" dirty="0"/>
              <a:t>(.stack)</a:t>
            </a:r>
            <a:r>
              <a:rPr lang="hy-AM" dirty="0"/>
              <a:t>,</a:t>
            </a:r>
            <a:r>
              <a:rPr lang="en-US" dirty="0"/>
              <a:t> </a:t>
            </a:r>
            <a:r>
              <a:rPr lang="hy-AM" dirty="0"/>
              <a:t>որտեղ սահմանվում է ծրագրային </a:t>
            </a:r>
            <a:r>
              <a:rPr lang="hy-AM" dirty="0" err="1"/>
              <a:t>ստեկի</a:t>
            </a:r>
            <a:r>
              <a:rPr lang="hy-AM" dirty="0"/>
              <a:t> համար անհրաժեշտ ծավալը</a:t>
            </a:r>
          </a:p>
          <a:p>
            <a:pPr marL="631810" lvl="1" indent="-342891">
              <a:buFont typeface="+mj-lt"/>
              <a:buAutoNum type="arabicPeriod"/>
            </a:pPr>
            <a:r>
              <a:rPr lang="hy-AM" dirty="0"/>
              <a:t>Տվյալների հատվածից </a:t>
            </a:r>
            <a:r>
              <a:rPr lang="en-US" dirty="0"/>
              <a:t>(.data)</a:t>
            </a:r>
            <a:r>
              <a:rPr lang="hy-AM" dirty="0"/>
              <a:t>,</a:t>
            </a:r>
            <a:r>
              <a:rPr lang="en-US" dirty="0"/>
              <a:t> </a:t>
            </a:r>
            <a:r>
              <a:rPr lang="hy-AM" dirty="0"/>
              <a:t>որտեղ սահմանվում են ընդհանուր փոփոխականները և </a:t>
            </a:r>
            <a:r>
              <a:rPr lang="hy-AM" dirty="0" err="1"/>
              <a:t>սկզբնարժեվորվում</a:t>
            </a:r>
            <a:endParaRPr lang="hy-AM" dirty="0"/>
          </a:p>
          <a:p>
            <a:pPr marL="631810" lvl="1" indent="-342891">
              <a:buFont typeface="+mj-lt"/>
              <a:buAutoNum type="arabicPeriod"/>
            </a:pPr>
            <a:r>
              <a:rPr lang="hy-AM" dirty="0"/>
              <a:t>Կոդի հատվածից</a:t>
            </a:r>
            <a:r>
              <a:rPr lang="en-US" dirty="0"/>
              <a:t> (.code)</a:t>
            </a:r>
            <a:r>
              <a:rPr lang="hy-AM" dirty="0"/>
              <a:t>, որտեղ սահմանվում են ֆունկցիաները</a:t>
            </a:r>
          </a:p>
          <a:p>
            <a:pPr marL="631810" lvl="1" indent="-342891">
              <a:buFont typeface="+mj-lt"/>
              <a:buAutoNum type="arabicPeriod"/>
            </a:pPr>
            <a:r>
              <a:rPr lang="hy-AM" dirty="0"/>
              <a:t>Գլխավոր ֆունկցիայի սահմանման հատվածից </a:t>
            </a:r>
            <a:r>
              <a:rPr lang="en-US" dirty="0"/>
              <a:t>(.main)</a:t>
            </a:r>
            <a:r>
              <a:rPr lang="hy-AM" dirty="0"/>
              <a:t>, որտեղ նշվում է ծրագրի մուտքային ֆունկցիայի անունը</a:t>
            </a:r>
            <a:endParaRPr lang="en-US" dirty="0"/>
          </a:p>
          <a:p>
            <a:r>
              <a:rPr lang="hy-AM" dirty="0"/>
              <a:t>Փոփոխականները սահմանվում են նշելով տիպը, անունը և ըստ անհրաժեշտության արժեքը։</a:t>
            </a:r>
          </a:p>
          <a:p>
            <a:r>
              <a:rPr lang="hy-AM" dirty="0"/>
              <a:t>Հրամանը կարող է ունենալ </a:t>
            </a:r>
            <a:r>
              <a:rPr lang="hy-AM" dirty="0" err="1"/>
              <a:t>օգտագործվելիք</a:t>
            </a:r>
            <a:r>
              <a:rPr lang="hy-AM" dirty="0"/>
              <a:t> տվյալի չափսը նշող նախդիր </a:t>
            </a:r>
            <a:r>
              <a:rPr lang="ru-RU" dirty="0"/>
              <a:t>(</a:t>
            </a:r>
            <a:r>
              <a:rPr lang="en-US" dirty="0"/>
              <a:t>B=byte, W=word, DW=double word, QW=quad word), </a:t>
            </a:r>
            <a:r>
              <a:rPr lang="hy-AM" dirty="0"/>
              <a:t>օր․՝ </a:t>
            </a:r>
            <a:r>
              <a:rPr lang="en-US" dirty="0"/>
              <a:t>MOV W R0,R2:</a:t>
            </a:r>
            <a:r>
              <a:rPr lang="hy-AM" dirty="0"/>
              <a:t> Տվյալի լռելյայն </a:t>
            </a:r>
            <a:r>
              <a:rPr lang="en-US" dirty="0"/>
              <a:t>(default)</a:t>
            </a:r>
            <a:r>
              <a:rPr lang="hy-AM" dirty="0"/>
              <a:t> չափսը </a:t>
            </a:r>
            <a:r>
              <a:rPr lang="en-US" dirty="0"/>
              <a:t>DW</a:t>
            </a:r>
            <a:r>
              <a:rPr lang="hy-AM" dirty="0"/>
              <a:t>-ն է։</a:t>
            </a:r>
            <a:endParaRPr lang="en-US" dirty="0"/>
          </a:p>
          <a:p>
            <a:r>
              <a:rPr lang="hy-AM" dirty="0"/>
              <a:t>Փոփոխականների և Ֆունկցիաների անվանումները ծառայում են որպես համապատասխան հասցեի փոխարինողներ։</a:t>
            </a:r>
          </a:p>
          <a:p>
            <a:endParaRPr lang="hy-AM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F27D9-0256-47CF-807C-37BDE60CD6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201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50DE-4D15-4BB0-9527-1EAB4160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68575"/>
            <a:ext cx="8686800" cy="862604"/>
          </a:xfrm>
        </p:spPr>
        <p:txBody>
          <a:bodyPr>
            <a:normAutofit fontScale="90000"/>
          </a:bodyPr>
          <a:lstStyle/>
          <a:p>
            <a:r>
              <a:rPr lang="hy-AM" dirty="0"/>
              <a:t>Մուտքային Ասեմբլեր լեզվի օրինակ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D0667-D029-4B72-B13A-B6BD9D802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06013"/>
            <a:ext cx="8229600" cy="551786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# Assembly file sample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.STACK = 1024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# Variables section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.DATA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BYTE </a:t>
            </a:r>
            <a:r>
              <a:rPr lang="en-US" sz="1000" dirty="0" err="1"/>
              <a:t>var</a:t>
            </a:r>
            <a:r>
              <a:rPr lang="en-US" sz="1000" dirty="0"/>
              <a:t>		# Variable definition without initialization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CHAR ch1 = ‘A’		# Variable definition with initialization statement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CHAR str1[] = "Hello World!“	# Variable array (String)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BYTE bVal1;		# Forward declaration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BYTE bVal2 = 255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BYTE abVal3[] = 0x4F,0x0F	# Array size will be determined by its initializer list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BYTE abVal4[10]	# Array size explicitly specified</a:t>
            </a:r>
            <a:r>
              <a:rPr lang="hy-AM" sz="1000" dirty="0"/>
              <a:t> </a:t>
            </a:r>
            <a:r>
              <a:rPr lang="en-US" sz="1000" dirty="0"/>
              <a:t>but not initialized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WORD wVal5 = -10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DWORD dwVal6 = 0xA0B0C0D0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DWORD adwVal7[5] = 10,20,30,-40,0x0F00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QWORD qwVal9 = 0xFFFFFFFFFFFFFFFF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# Functions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.CODE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err="1"/>
              <a:t>Func</a:t>
            </a:r>
            <a:r>
              <a:rPr lang="en-US" sz="1000" dirty="0"/>
              <a:t> </a:t>
            </a:r>
            <a:r>
              <a:rPr lang="en-US" sz="1000" dirty="0" err="1"/>
              <a:t>PrintString</a:t>
            </a:r>
            <a:r>
              <a:rPr lang="en-US" sz="1000" dirty="0"/>
              <a:t>;	# Function forward declaration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err="1"/>
              <a:t>Func</a:t>
            </a:r>
            <a:r>
              <a:rPr lang="en-US" sz="1000" dirty="0"/>
              <a:t> Start:		# Function definition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	ASSIGN A0, str1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	ASSIGN A1, </a:t>
            </a:r>
            <a:r>
              <a:rPr lang="en-US" sz="1000" dirty="0" err="1"/>
              <a:t>PrintString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	CALL A1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	RET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err="1"/>
              <a:t>EndF</a:t>
            </a:r>
            <a:r>
              <a:rPr lang="en-US" sz="1000" dirty="0"/>
              <a:t>		# End of function 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err="1"/>
              <a:t>Func</a:t>
            </a:r>
            <a:r>
              <a:rPr lang="en-US" sz="1000" dirty="0"/>
              <a:t> </a:t>
            </a:r>
            <a:r>
              <a:rPr lang="en-US" sz="1000" dirty="0" err="1"/>
              <a:t>PrintString</a:t>
            </a:r>
            <a:r>
              <a:rPr lang="en-US" sz="1000" dirty="0"/>
              <a:t> 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	PUSHSF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	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	JUMP Label1: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	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Label1:	POPSF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	RET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err="1"/>
              <a:t>EndF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.MAIN = Start</a:t>
            </a:r>
            <a:r>
              <a:rPr lang="en-US" sz="1000" dirty="0"/>
              <a:t>		# Entry point definition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F27D9-0256-47CF-807C-37BDE60CD6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06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8075" y="1263522"/>
            <a:ext cx="8084091" cy="513576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Control</a:t>
            </a:r>
          </a:p>
          <a:p>
            <a:pPr marL="457189" indent="-457189">
              <a:buFont typeface="+mj-lt"/>
              <a:buAutoNum type="arabicPeriod"/>
            </a:pPr>
            <a:r>
              <a:rPr lang="en-US" dirty="0"/>
              <a:t>NOP			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No operation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189" indent="-457189">
              <a:buFont typeface="+mj-lt"/>
              <a:buAutoNum type="arabicPeriod"/>
            </a:pPr>
            <a:r>
              <a:rPr lang="en-US" dirty="0"/>
              <a:t>BREAK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Debug break point</a:t>
            </a:r>
            <a:endParaRPr lang="en-US" dirty="0"/>
          </a:p>
          <a:p>
            <a:pPr marL="457189" indent="-457189">
              <a:buFont typeface="+mj-lt"/>
              <a:buAutoNum type="arabicPeriod"/>
            </a:pPr>
            <a:r>
              <a:rPr lang="en-US" dirty="0"/>
              <a:t>END			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End of program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189" indent="-457189">
              <a:buFont typeface="+mj-lt"/>
              <a:buAutoNum type="arabicPeriod"/>
            </a:pPr>
            <a:r>
              <a:rPr lang="en-US" dirty="0"/>
              <a:t>JUMP</a:t>
            </a:r>
            <a:r>
              <a:rPr lang="en-US" dirty="0">
                <a:solidFill>
                  <a:srgbClr val="3333FF"/>
                </a:solidFill>
              </a:rPr>
              <a:t>/JMP </a:t>
            </a:r>
            <a:r>
              <a:rPr lang="en-US" dirty="0"/>
              <a:t>An		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Jump absolute</a:t>
            </a:r>
            <a:endParaRPr lang="en-US" dirty="0"/>
          </a:p>
          <a:p>
            <a:pPr marL="457189" indent="-457189">
              <a:buFont typeface="+mj-lt"/>
              <a:buAutoNum type="arabicPeriod"/>
            </a:pPr>
            <a:r>
              <a:rPr lang="en-US" dirty="0"/>
              <a:t>JUMP</a:t>
            </a:r>
            <a:r>
              <a:rPr lang="en-US" dirty="0">
                <a:solidFill>
                  <a:srgbClr val="3333FF"/>
                </a:solidFill>
              </a:rPr>
              <a:t>/JMP </a:t>
            </a:r>
            <a:r>
              <a:rPr lang="en-US" dirty="0"/>
              <a:t>Rn| ±Offset16	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Jump relative (unconditional)</a:t>
            </a:r>
            <a:endParaRPr lang="en-US" sz="1800" dirty="0"/>
          </a:p>
          <a:p>
            <a:pPr marL="457189" indent="-457189">
              <a:buFont typeface="+mj-lt"/>
              <a:buAutoNum type="arabicPeriod"/>
            </a:pPr>
            <a:r>
              <a:rPr lang="en-US" dirty="0"/>
              <a:t>J(cc) Rn| ±Offset16		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Jump relative if condition is true</a:t>
            </a:r>
            <a:endParaRPr lang="en-US" dirty="0"/>
          </a:p>
          <a:p>
            <a:pPr marL="457189" indent="-457189">
              <a:buFont typeface="+mj-lt"/>
              <a:buAutoNum type="arabicPeriod"/>
            </a:pPr>
            <a:r>
              <a:rPr lang="en-US" dirty="0"/>
              <a:t>CALL An			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Call a subroutine by absolute address</a:t>
            </a:r>
            <a:endParaRPr lang="en-US" dirty="0"/>
          </a:p>
          <a:p>
            <a:pPr marL="457189" indent="-457189">
              <a:buFont typeface="+mj-lt"/>
              <a:buAutoNum type="arabicPeriod"/>
            </a:pPr>
            <a:r>
              <a:rPr lang="en-US" dirty="0"/>
              <a:t>RET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			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Return from the subroutine to the caller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258187-ABF4-47C3-8A94-AB2EC546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68575"/>
            <a:ext cx="8686800" cy="1143000"/>
          </a:xfrm>
        </p:spPr>
        <p:txBody>
          <a:bodyPr/>
          <a:lstStyle/>
          <a:p>
            <a:r>
              <a:rPr lang="en-US" dirty="0"/>
              <a:t>Instruction Set</a:t>
            </a:r>
          </a:p>
        </p:txBody>
      </p:sp>
    </p:spTree>
    <p:extLst>
      <p:ext uri="{BB962C8B-B14F-4D97-AF65-F5344CB8AC3E}">
        <p14:creationId xmlns:p14="http://schemas.microsoft.com/office/powerpoint/2010/main" val="3319967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81201" y="1041623"/>
            <a:ext cx="8326072" cy="5335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9863" indent="-169863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68275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76213" algn="l" defTabSz="568325" rtl="0" eaLnBrk="1" latinLnBrk="0" hangingPunct="1">
              <a:spcBef>
                <a:spcPts val="600"/>
              </a:spcBef>
              <a:buFont typeface="Arial" pitchFamily="34" charset="0"/>
              <a:buChar char="–"/>
              <a:tabLst>
                <a:tab pos="803275" algn="l"/>
              </a:tabLst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1875" indent="-17462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1875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54113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Condition Codes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xE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/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xZ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(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zf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=1)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// do x if Equal / Zero (==)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pPr marL="457189" indent="-457189">
              <a:buFont typeface="+mj-lt"/>
              <a:buAutoNum type="arabicPeriod"/>
            </a:pP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xNE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/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xNZ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(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zf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=0)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		// do x if Not equal / Not zero (!=)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pPr marL="457189" indent="-457189">
              <a:buFont typeface="+mj-lt"/>
              <a:buAutoNum type="arabicPeriod"/>
            </a:pP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xA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/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xNBE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(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cf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=0 &amp;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zf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=0)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	// do x if Above / Not below and equal (&gt;)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pPr marL="457189" indent="-457189">
              <a:buFont typeface="+mj-lt"/>
              <a:buAutoNum type="arabicPeriod"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xAE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/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xNB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(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cf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=0)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		// do x if Above or equal / Not below (&gt;=)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pPr marL="457189" indent="-457189">
              <a:buFont typeface="+mj-lt"/>
              <a:buAutoNum type="arabicPeriod"/>
            </a:pP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xB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/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xNAE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(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cf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=1)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		// do x if Below / Not above or equal (&lt;),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pPr marL="457189" indent="-457189">
              <a:buFont typeface="+mj-lt"/>
              <a:buAutoNum type="arabicPeriod"/>
            </a:pP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xBE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/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xNA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(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cf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=1 |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zf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=1)	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do x if Below or equal / Not above (&lt;=)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pPr marL="457189" indent="-457189">
              <a:buFont typeface="+mj-lt"/>
              <a:buAutoNum type="arabicPeriod"/>
            </a:pP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xG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/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xNLE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(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zf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=0 &amp; sf=of)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	// do x if Great / Not low or equal (signed)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pPr marL="457189" indent="-457189">
              <a:buFont typeface="+mj-lt"/>
              <a:buAutoNum type="arabicPeriod"/>
            </a:pP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xGE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/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xNL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(sf=of)	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// do x if Great or equal / Not low (signed)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pPr marL="457189" indent="-457189">
              <a:buFont typeface="+mj-lt"/>
              <a:buAutoNum type="arabicPeriod"/>
            </a:pP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xL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/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xNGE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(sf&lt;&gt;of)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		// do x if Low / Not great or equal (signed)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pPr marL="457189" indent="-457189">
              <a:buFont typeface="+mj-lt"/>
              <a:buAutoNum type="arabicPeriod"/>
            </a:pP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xLE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/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xNG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(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zf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=1 | sf&lt;&gt;of)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	// do x if Low or equal / Not great (signed)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pPr marL="457189" indent="-457189">
              <a:buFont typeface="+mj-lt"/>
              <a:buAutoNum type="arabicPeriod"/>
            </a:pP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xO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(of=1)		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// do x if Overflow (sign changed)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pPr marL="457189" indent="-457189">
              <a:buFont typeface="+mj-lt"/>
              <a:buAutoNum type="arabicPeriod"/>
            </a:pP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xNO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(of=0)	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// do x if Not overflow (sign changed)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pPr marL="457189" indent="-457189">
              <a:buFont typeface="+mj-lt"/>
              <a:buAutoNum type="arabicPeriod"/>
            </a:pP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xS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(sf=1)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			// do x if Negative (signed)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pPr marL="457189" indent="-457189">
              <a:buFont typeface="+mj-lt"/>
              <a:buAutoNum type="arabicPeriod"/>
            </a:pP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xNS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(sf=0)		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// do x if Not negative (signed)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258187-ABF4-47C3-8A94-AB2EC546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68575"/>
            <a:ext cx="8686800" cy="1143000"/>
          </a:xfrm>
        </p:spPr>
        <p:txBody>
          <a:bodyPr/>
          <a:lstStyle/>
          <a:p>
            <a:r>
              <a:rPr lang="en-US" dirty="0"/>
              <a:t>Instruction Set</a:t>
            </a:r>
          </a:p>
        </p:txBody>
      </p:sp>
    </p:spTree>
    <p:extLst>
      <p:ext uri="{BB962C8B-B14F-4D97-AF65-F5344CB8AC3E}">
        <p14:creationId xmlns:p14="http://schemas.microsoft.com/office/powerpoint/2010/main" val="2475908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8393" y="1092124"/>
            <a:ext cx="8331556" cy="521326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Memory access</a:t>
            </a:r>
          </a:p>
          <a:p>
            <a:pPr marL="457189" indent="-457189">
              <a:buFont typeface="+mj-lt"/>
              <a:buAutoNum type="arabicPeriod" startAt="9"/>
            </a:pPr>
            <a:r>
              <a:rPr lang="en-US" sz="1800" dirty="0"/>
              <a:t>LOAD</a:t>
            </a:r>
            <a:r>
              <a:rPr lang="en-US" sz="1800" dirty="0">
                <a:solidFill>
                  <a:srgbClr val="3333FF"/>
                </a:solidFill>
              </a:rPr>
              <a:t>/LOD</a:t>
            </a:r>
            <a:r>
              <a:rPr lang="en-US" sz="1800" dirty="0"/>
              <a:t>	An, </a:t>
            </a:r>
            <a:r>
              <a:rPr lang="en-US" sz="1800" dirty="0">
                <a:solidFill>
                  <a:srgbClr val="FF0000"/>
                </a:solidFill>
              </a:rPr>
              <a:t>[</a:t>
            </a:r>
            <a:r>
              <a:rPr lang="en-US" sz="1800" dirty="0"/>
              <a:t>An</a:t>
            </a:r>
            <a:r>
              <a:rPr lang="en-US" sz="1800" dirty="0">
                <a:solidFill>
                  <a:srgbClr val="FF0000"/>
                </a:solidFill>
              </a:rPr>
              <a:t>]</a:t>
            </a:r>
            <a:r>
              <a:rPr lang="en-US" sz="1600" dirty="0"/>
              <a:t>		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Load into Address register from memory (DW)</a:t>
            </a:r>
            <a:endParaRPr lang="en-US" sz="1800" dirty="0"/>
          </a:p>
          <a:p>
            <a:pPr marL="457189" indent="-457189">
              <a:buFont typeface="+mj-lt"/>
              <a:buAutoNum type="arabicPeriod" startAt="9"/>
            </a:pPr>
            <a:r>
              <a:rPr lang="en-US" sz="1800" dirty="0"/>
              <a:t>LOAD</a:t>
            </a:r>
            <a:r>
              <a:rPr lang="en-US" sz="1800" dirty="0">
                <a:solidFill>
                  <a:srgbClr val="3333FF"/>
                </a:solidFill>
              </a:rPr>
              <a:t>/LOD </a:t>
            </a:r>
            <a:r>
              <a:rPr lang="en-US" sz="1800" dirty="0"/>
              <a:t>[</a:t>
            </a:r>
            <a:r>
              <a:rPr lang="en-US" sz="1800" dirty="0" err="1"/>
              <a:t>oprsz</a:t>
            </a:r>
            <a:r>
              <a:rPr lang="en-US" sz="1800" dirty="0"/>
              <a:t>] Rn, </a:t>
            </a:r>
            <a:r>
              <a:rPr lang="en-US" sz="1800" dirty="0">
                <a:solidFill>
                  <a:srgbClr val="FF0000"/>
                </a:solidFill>
              </a:rPr>
              <a:t>[</a:t>
            </a:r>
            <a:r>
              <a:rPr lang="en-US" sz="1800" dirty="0"/>
              <a:t>An</a:t>
            </a:r>
            <a:r>
              <a:rPr lang="en-US" sz="1800" dirty="0">
                <a:solidFill>
                  <a:srgbClr val="FF0000"/>
                </a:solidFill>
              </a:rPr>
              <a:t>]</a:t>
            </a:r>
            <a:r>
              <a:rPr lang="en-US" sz="1600" dirty="0"/>
              <a:t>	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Load GP register from memory (B,W,DW,QW)</a:t>
            </a:r>
            <a:endParaRPr lang="en-US" sz="1800" dirty="0"/>
          </a:p>
          <a:p>
            <a:pPr marL="457189" indent="-457189">
              <a:buFont typeface="+mj-lt"/>
              <a:buAutoNum type="arabicPeriod" startAt="9"/>
            </a:pPr>
            <a:r>
              <a:rPr lang="en-US" sz="1800" dirty="0"/>
              <a:t>STORE</a:t>
            </a:r>
            <a:r>
              <a:rPr lang="en-US" sz="1800" dirty="0">
                <a:solidFill>
                  <a:srgbClr val="3333FF"/>
                </a:solidFill>
              </a:rPr>
              <a:t>/STO</a:t>
            </a:r>
            <a:r>
              <a:rPr lang="en-US" sz="1800" dirty="0"/>
              <a:t>	</a:t>
            </a:r>
            <a:r>
              <a:rPr lang="en-US" sz="1800" dirty="0">
                <a:solidFill>
                  <a:srgbClr val="FF0000"/>
                </a:solidFill>
              </a:rPr>
              <a:t>[</a:t>
            </a:r>
            <a:r>
              <a:rPr lang="en-US" sz="1800" dirty="0"/>
              <a:t>An</a:t>
            </a:r>
            <a:r>
              <a:rPr lang="en-US" sz="1800" dirty="0">
                <a:solidFill>
                  <a:srgbClr val="FF0000"/>
                </a:solidFill>
              </a:rPr>
              <a:t>]</a:t>
            </a:r>
            <a:r>
              <a:rPr lang="en-US" sz="1800" dirty="0"/>
              <a:t>, An</a:t>
            </a:r>
            <a:r>
              <a:rPr lang="en-US" sz="1600" dirty="0">
                <a:solidFill>
                  <a:prstClr val="black"/>
                </a:solidFill>
              </a:rPr>
              <a:t>		</a:t>
            </a: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// Store from Address register into memory (DW)</a:t>
            </a:r>
            <a:endParaRPr lang="en-US" sz="18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457189" indent="-457189">
              <a:buFont typeface="+mj-lt"/>
              <a:buAutoNum type="arabicPeriod" startAt="9"/>
            </a:pPr>
            <a:r>
              <a:rPr lang="en-US" sz="1800" dirty="0"/>
              <a:t>STORE</a:t>
            </a:r>
            <a:r>
              <a:rPr lang="en-US" sz="1800" dirty="0">
                <a:solidFill>
                  <a:srgbClr val="3333FF"/>
                </a:solidFill>
              </a:rPr>
              <a:t>/STO</a:t>
            </a:r>
            <a:r>
              <a:rPr lang="en-US" sz="1800" dirty="0"/>
              <a:t> [</a:t>
            </a:r>
            <a:r>
              <a:rPr lang="en-US" sz="1800" dirty="0" err="1"/>
              <a:t>oprsz</a:t>
            </a:r>
            <a:r>
              <a:rPr lang="en-US" sz="1800" dirty="0"/>
              <a:t>] </a:t>
            </a:r>
            <a:r>
              <a:rPr lang="en-US" sz="1800" dirty="0">
                <a:solidFill>
                  <a:srgbClr val="FF0000"/>
                </a:solidFill>
              </a:rPr>
              <a:t>[</a:t>
            </a:r>
            <a:r>
              <a:rPr lang="en-US" sz="1800" dirty="0"/>
              <a:t>An</a:t>
            </a:r>
            <a:r>
              <a:rPr lang="en-US" sz="1800" dirty="0">
                <a:solidFill>
                  <a:srgbClr val="FF0000"/>
                </a:solidFill>
              </a:rPr>
              <a:t>]</a:t>
            </a:r>
            <a:r>
              <a:rPr lang="en-US" sz="1800" dirty="0"/>
              <a:t>, Rn</a:t>
            </a:r>
            <a:r>
              <a:rPr lang="en-US" sz="1600" dirty="0">
                <a:solidFill>
                  <a:prstClr val="black"/>
                </a:solidFill>
              </a:rPr>
              <a:t>	</a:t>
            </a: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// Store from GP reg. into memory (B,W,DW,QW)</a:t>
            </a:r>
            <a:endParaRPr lang="en-US" sz="1800" dirty="0"/>
          </a:p>
          <a:p>
            <a:pPr marL="457189" indent="-457189">
              <a:buFont typeface="+mj-lt"/>
              <a:buAutoNum type="arabicPeriod" startAt="9"/>
            </a:pPr>
            <a:r>
              <a:rPr lang="en-US" sz="1800" dirty="0"/>
              <a:t>LDREL  An, </a:t>
            </a:r>
            <a:r>
              <a:rPr lang="en-US" sz="1800" dirty="0">
                <a:solidFill>
                  <a:srgbClr val="FF0000"/>
                </a:solidFill>
              </a:rPr>
              <a:t>[</a:t>
            </a:r>
            <a:r>
              <a:rPr lang="en-US" sz="1800" dirty="0"/>
              <a:t>An, ±Offset32</a:t>
            </a:r>
            <a:r>
              <a:rPr lang="en-US" sz="1800" dirty="0">
                <a:solidFill>
                  <a:srgbClr val="FF0000"/>
                </a:solidFill>
              </a:rPr>
              <a:t>]</a:t>
            </a:r>
            <a:r>
              <a:rPr lang="en-US" sz="1600" dirty="0"/>
              <a:t>		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Load relative</a:t>
            </a:r>
          </a:p>
          <a:p>
            <a:pPr marL="457189" indent="-457189">
              <a:buFont typeface="+mj-lt"/>
              <a:buAutoNum type="arabicPeriod" startAt="9"/>
            </a:pPr>
            <a:r>
              <a:rPr lang="en-US" sz="1800" dirty="0"/>
              <a:t>LDREL  [</a:t>
            </a:r>
            <a:r>
              <a:rPr lang="en-US" sz="1800" dirty="0" err="1"/>
              <a:t>oprsz</a:t>
            </a:r>
            <a:r>
              <a:rPr lang="en-US" sz="1800" dirty="0"/>
              <a:t>] Rn, </a:t>
            </a:r>
            <a:r>
              <a:rPr lang="en-US" sz="1800" dirty="0">
                <a:solidFill>
                  <a:srgbClr val="FF0000"/>
                </a:solidFill>
              </a:rPr>
              <a:t>[</a:t>
            </a:r>
            <a:r>
              <a:rPr lang="en-US" sz="1800" dirty="0"/>
              <a:t>An, ±Offset32</a:t>
            </a:r>
            <a:r>
              <a:rPr lang="en-US" sz="1800" dirty="0">
                <a:solidFill>
                  <a:srgbClr val="FF0000"/>
                </a:solidFill>
              </a:rPr>
              <a:t>]</a:t>
            </a:r>
            <a:r>
              <a:rPr lang="en-US" sz="1800" dirty="0"/>
              <a:t>	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Load relative</a:t>
            </a:r>
            <a:endParaRPr lang="en-US" sz="1400" dirty="0"/>
          </a:p>
          <a:p>
            <a:pPr marL="457189" indent="-457189">
              <a:buFont typeface="+mj-lt"/>
              <a:buAutoNum type="arabicPeriod" startAt="9"/>
            </a:pPr>
            <a:r>
              <a:rPr lang="en-US" sz="1800" dirty="0"/>
              <a:t>STREL  </a:t>
            </a:r>
            <a:r>
              <a:rPr lang="en-US" sz="1800" dirty="0">
                <a:solidFill>
                  <a:srgbClr val="FF0000"/>
                </a:solidFill>
              </a:rPr>
              <a:t>[</a:t>
            </a:r>
            <a:r>
              <a:rPr lang="en-US" sz="1800" dirty="0"/>
              <a:t>An, ±Offset32</a:t>
            </a:r>
            <a:r>
              <a:rPr lang="en-US" sz="1800" dirty="0">
                <a:solidFill>
                  <a:srgbClr val="FF0000"/>
                </a:solidFill>
              </a:rPr>
              <a:t>]</a:t>
            </a:r>
            <a:r>
              <a:rPr lang="en-US" sz="1600" dirty="0"/>
              <a:t>, Rn		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Store relative</a:t>
            </a:r>
            <a:endParaRPr lang="en-US" sz="1800" dirty="0"/>
          </a:p>
          <a:p>
            <a:pPr marL="457189" indent="-457189">
              <a:buFont typeface="+mj-lt"/>
              <a:buAutoNum type="arabicPeriod" startAt="9"/>
            </a:pPr>
            <a:r>
              <a:rPr lang="en-US" sz="1800" dirty="0"/>
              <a:t>STREL  [</a:t>
            </a:r>
            <a:r>
              <a:rPr lang="en-US" sz="1800" dirty="0" err="1"/>
              <a:t>oprsz</a:t>
            </a:r>
            <a:r>
              <a:rPr lang="en-US" sz="1800" dirty="0"/>
              <a:t>] </a:t>
            </a:r>
            <a:r>
              <a:rPr lang="en-US" sz="1800" dirty="0">
                <a:solidFill>
                  <a:srgbClr val="FF0000"/>
                </a:solidFill>
              </a:rPr>
              <a:t>[</a:t>
            </a:r>
            <a:r>
              <a:rPr lang="en-US" sz="1800" dirty="0"/>
              <a:t>An, ±Offset32</a:t>
            </a:r>
            <a:r>
              <a:rPr lang="en-US" sz="1800" dirty="0">
                <a:solidFill>
                  <a:srgbClr val="FF0000"/>
                </a:solidFill>
              </a:rPr>
              <a:t>]</a:t>
            </a:r>
            <a:r>
              <a:rPr lang="en-US" sz="1800" dirty="0"/>
              <a:t>, </a:t>
            </a:r>
            <a:r>
              <a:rPr lang="en-US" sz="1600" dirty="0"/>
              <a:t>Rn	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Store relative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70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82345" y="1211577"/>
            <a:ext cx="7535281" cy="4867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9863" indent="-169863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68275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76213" algn="l" defTabSz="568325" rtl="0" eaLnBrk="1" latinLnBrk="0" hangingPunct="1">
              <a:spcBef>
                <a:spcPts val="600"/>
              </a:spcBef>
              <a:buFont typeface="Arial" pitchFamily="34" charset="0"/>
              <a:buChar char="–"/>
              <a:tabLst>
                <a:tab pos="803275" algn="l"/>
              </a:tabLst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1875" indent="-17462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1875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54113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Stack</a:t>
            </a:r>
          </a:p>
          <a:p>
            <a:pPr marL="457189" indent="-457189">
              <a:buFont typeface="+mj-lt"/>
              <a:buAutoNum type="arabicPeriod" startAt="17"/>
            </a:pPr>
            <a:r>
              <a:rPr lang="en-US" dirty="0"/>
              <a:t>PUSHSF [Rn|Offset16]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make stack frame</a:t>
            </a:r>
            <a:endParaRPr lang="en-US" dirty="0"/>
          </a:p>
          <a:p>
            <a:pPr marL="457189" indent="-457189">
              <a:buFont typeface="+mj-lt"/>
              <a:buAutoNum type="arabicPeriod" startAt="17"/>
            </a:pPr>
            <a:r>
              <a:rPr lang="en-US" dirty="0"/>
              <a:t>POPSF [Rn|Offset16] 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clear stack frame</a:t>
            </a:r>
          </a:p>
          <a:p>
            <a:pPr marL="457189" indent="-457189">
              <a:buFont typeface="+mj-lt"/>
              <a:buAutoNum type="arabicPeriod" startAt="17"/>
            </a:pPr>
            <a:r>
              <a:rPr lang="en-US" dirty="0"/>
              <a:t>PUSH An		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push address register</a:t>
            </a:r>
          </a:p>
          <a:p>
            <a:pPr marL="457189" indent="-457189">
              <a:buFont typeface="+mj-lt"/>
              <a:buAutoNum type="arabicPeriod" startAt="17"/>
            </a:pPr>
            <a:r>
              <a:rPr lang="en-US" dirty="0"/>
              <a:t>POP An		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pop address register</a:t>
            </a:r>
            <a:endParaRPr lang="en-US" dirty="0"/>
          </a:p>
          <a:p>
            <a:pPr marL="457189" indent="-457189">
              <a:buFont typeface="+mj-lt"/>
              <a:buAutoNum type="arabicPeriod" startAt="17"/>
            </a:pPr>
            <a:r>
              <a:rPr lang="en-US" dirty="0"/>
              <a:t>PUSH [oprsz] Rn, [Count]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push GP registers</a:t>
            </a:r>
            <a:endParaRPr lang="en-US" dirty="0"/>
          </a:p>
          <a:p>
            <a:pPr marL="457189" indent="-457189">
              <a:buFont typeface="+mj-lt"/>
              <a:buAutoNum type="arabicPeriod" startAt="17"/>
            </a:pPr>
            <a:r>
              <a:rPr lang="en-US" dirty="0"/>
              <a:t>POP [oprsz] Rn, [Count]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pop GP 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85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2" y="1111003"/>
            <a:ext cx="8228455" cy="2944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Move Immediate value (Assignment) </a:t>
            </a:r>
          </a:p>
          <a:p>
            <a:pPr marL="457189" indent="-457189">
              <a:buFont typeface="+mj-lt"/>
              <a:buAutoNum type="arabicPeriod" startAt="23"/>
            </a:pPr>
            <a:r>
              <a:rPr lang="en-US" dirty="0"/>
              <a:t>MOVI</a:t>
            </a:r>
            <a:r>
              <a:rPr lang="en-US" dirty="0">
                <a:solidFill>
                  <a:srgbClr val="3333FF"/>
                </a:solidFill>
              </a:rPr>
              <a:t>/MVI</a:t>
            </a:r>
            <a:r>
              <a:rPr lang="en-US" dirty="0"/>
              <a:t> An, Address32	</a:t>
            </a:r>
            <a:r>
              <a:rPr lang="en-US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// Assign Double word to address register</a:t>
            </a:r>
            <a:endParaRPr lang="en-US" dirty="0"/>
          </a:p>
          <a:p>
            <a:pPr marL="457189" indent="-457189">
              <a:buFont typeface="+mj-lt"/>
              <a:buAutoNum type="arabicPeriod" startAt="23"/>
            </a:pPr>
            <a:r>
              <a:rPr lang="en-US" dirty="0"/>
              <a:t>MOVI</a:t>
            </a:r>
            <a:r>
              <a:rPr lang="en-US" dirty="0">
                <a:solidFill>
                  <a:srgbClr val="3333FF"/>
                </a:solidFill>
              </a:rPr>
              <a:t>/MVI </a:t>
            </a:r>
            <a:r>
              <a:rPr lang="en-US" dirty="0"/>
              <a:t>Rn, Numer8	</a:t>
            </a:r>
            <a:r>
              <a:rPr lang="en-US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// Assign Byte to GP register</a:t>
            </a:r>
            <a:endParaRPr lang="en-US" dirty="0"/>
          </a:p>
          <a:p>
            <a:pPr marL="457189" indent="-457189">
              <a:buFont typeface="+mj-lt"/>
              <a:buAutoNum type="arabicPeriod" startAt="23"/>
            </a:pPr>
            <a:r>
              <a:rPr lang="en-US" dirty="0"/>
              <a:t>MOVI</a:t>
            </a:r>
            <a:r>
              <a:rPr lang="en-US" dirty="0">
                <a:solidFill>
                  <a:srgbClr val="3333FF"/>
                </a:solidFill>
              </a:rPr>
              <a:t>/MVI</a:t>
            </a:r>
            <a:r>
              <a:rPr lang="en-US" dirty="0"/>
              <a:t> Rn, Numer16	</a:t>
            </a:r>
            <a:r>
              <a:rPr lang="en-US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// Assign Word to GP register</a:t>
            </a:r>
            <a:endParaRPr lang="en-US" dirty="0"/>
          </a:p>
          <a:p>
            <a:pPr marL="457189" indent="-457189">
              <a:buFont typeface="+mj-lt"/>
              <a:buAutoNum type="arabicPeriod" startAt="23"/>
            </a:pPr>
            <a:r>
              <a:rPr lang="en-US" dirty="0"/>
              <a:t>MOVI</a:t>
            </a:r>
            <a:r>
              <a:rPr lang="en-US" dirty="0">
                <a:solidFill>
                  <a:srgbClr val="3333FF"/>
                </a:solidFill>
              </a:rPr>
              <a:t>/MVI</a:t>
            </a:r>
            <a:r>
              <a:rPr lang="en-US" dirty="0"/>
              <a:t> Rn, Numer32	</a:t>
            </a:r>
            <a:r>
              <a:rPr lang="en-US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// Assign Double word to GP register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Assignment of Quad word to GP register does not exist but could be done with two sequential </a:t>
            </a:r>
            <a:r>
              <a:rPr lang="en-US" sz="18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DWord</a:t>
            </a:r>
            <a:r>
              <a:rPr lang="en-US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assignment instructions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81202" y="4055166"/>
            <a:ext cx="8228455" cy="2015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9863" indent="-169863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68275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76213" algn="l" defTabSz="568325" rtl="0" eaLnBrk="1" latinLnBrk="0" hangingPunct="1">
              <a:spcBef>
                <a:spcPts val="600"/>
              </a:spcBef>
              <a:buFont typeface="Arial" pitchFamily="34" charset="0"/>
              <a:buChar char="–"/>
              <a:tabLst>
                <a:tab pos="803275" algn="l"/>
              </a:tabLst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1875" indent="-17462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1875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54113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Move Between Registers</a:t>
            </a:r>
          </a:p>
          <a:p>
            <a:pPr marL="457189" indent="-457189">
              <a:buFont typeface="+mj-lt"/>
              <a:buAutoNum type="arabicPeriod" startAt="27"/>
            </a:pPr>
            <a:r>
              <a:rPr lang="en-US" dirty="0"/>
              <a:t>MOVE</a:t>
            </a:r>
            <a:r>
              <a:rPr lang="en-US" dirty="0">
                <a:solidFill>
                  <a:srgbClr val="3333FF"/>
                </a:solidFill>
              </a:rPr>
              <a:t>/MOV</a:t>
            </a:r>
            <a:r>
              <a:rPr lang="en-US" dirty="0"/>
              <a:t> [cc] </a:t>
            </a:r>
            <a:r>
              <a:rPr lang="en-US" dirty="0" err="1"/>
              <a:t>An|Rn</a:t>
            </a:r>
            <a:r>
              <a:rPr lang="en-US" dirty="0"/>
              <a:t>, </a:t>
            </a:r>
            <a:r>
              <a:rPr lang="en-US" dirty="0" err="1"/>
              <a:t>An|Rn</a:t>
            </a:r>
            <a:r>
              <a:rPr lang="en-US" dirty="0"/>
              <a:t>	</a:t>
            </a: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// Move between </a:t>
            </a:r>
            <a:r>
              <a:rPr lang="en-US" sz="16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Addr</a:t>
            </a: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. &amp; GP registers</a:t>
            </a:r>
            <a:endParaRPr lang="en-US" dirty="0"/>
          </a:p>
          <a:p>
            <a:pPr marL="457189" indent="-457189">
              <a:buFont typeface="+mj-lt"/>
              <a:buAutoNum type="arabicPeriod" startAt="27"/>
            </a:pPr>
            <a:r>
              <a:rPr lang="en-US" dirty="0"/>
              <a:t>MOVE</a:t>
            </a:r>
            <a:r>
              <a:rPr lang="en-US" dirty="0">
                <a:solidFill>
                  <a:srgbClr val="3333FF"/>
                </a:solidFill>
              </a:rPr>
              <a:t>/MOV</a:t>
            </a:r>
            <a:r>
              <a:rPr lang="en-US" dirty="0"/>
              <a:t> [cc] [oprsz] Rn, Rn	</a:t>
            </a: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// Move bytes between GP registers </a:t>
            </a:r>
            <a:endParaRPr lang="en-US" dirty="0"/>
          </a:p>
          <a:p>
            <a:pPr marL="457189" indent="-457189">
              <a:buFont typeface="+mj-lt"/>
              <a:buAutoNum type="arabicPeriod" startAt="27"/>
            </a:pPr>
            <a:r>
              <a:rPr lang="en-US" dirty="0"/>
              <a:t>SWAP</a:t>
            </a:r>
            <a:r>
              <a:rPr lang="en-US" dirty="0">
                <a:solidFill>
                  <a:srgbClr val="3333FF"/>
                </a:solidFill>
              </a:rPr>
              <a:t>/SWP</a:t>
            </a:r>
            <a:r>
              <a:rPr lang="en-US" dirty="0"/>
              <a:t> [cc] </a:t>
            </a:r>
            <a:r>
              <a:rPr lang="en-US" dirty="0" err="1"/>
              <a:t>An|Rn</a:t>
            </a:r>
            <a:r>
              <a:rPr lang="en-US" dirty="0"/>
              <a:t>, An|Rn</a:t>
            </a: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	// Swap Address &amp; GP registers</a:t>
            </a:r>
            <a:endParaRPr lang="en-US" dirty="0"/>
          </a:p>
          <a:p>
            <a:pPr marL="457189" indent="-457189">
              <a:buFont typeface="+mj-lt"/>
              <a:buAutoNum type="arabicPeriod" startAt="27"/>
            </a:pPr>
            <a:r>
              <a:rPr lang="en-US" dirty="0"/>
              <a:t>SWAP</a:t>
            </a:r>
            <a:r>
              <a:rPr lang="en-US" dirty="0">
                <a:solidFill>
                  <a:srgbClr val="3333FF"/>
                </a:solidFill>
              </a:rPr>
              <a:t>/SWP</a:t>
            </a:r>
            <a:r>
              <a:rPr lang="en-US" dirty="0"/>
              <a:t> [cc] [oprsz] Rn, Rn</a:t>
            </a: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	// Swap bytes between GP registers 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44F71B1-6438-47D0-A331-D49EE04A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68575"/>
            <a:ext cx="8686800" cy="1143000"/>
          </a:xfrm>
        </p:spPr>
        <p:txBody>
          <a:bodyPr/>
          <a:lstStyle/>
          <a:p>
            <a:r>
              <a:rPr lang="en-US" dirty="0"/>
              <a:t>Instruction Set</a:t>
            </a:r>
          </a:p>
        </p:txBody>
      </p:sp>
    </p:spTree>
    <p:extLst>
      <p:ext uri="{BB962C8B-B14F-4D97-AF65-F5344CB8AC3E}">
        <p14:creationId xmlns:p14="http://schemas.microsoft.com/office/powerpoint/2010/main" val="20731362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81200" y="1211575"/>
            <a:ext cx="8029352" cy="28435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9863" indent="-169863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68275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76213" algn="l" defTabSz="568325" rtl="0" eaLnBrk="1" latinLnBrk="0" hangingPunct="1">
              <a:spcBef>
                <a:spcPts val="600"/>
              </a:spcBef>
              <a:buFont typeface="Arial" pitchFamily="34" charset="0"/>
              <a:buChar char="–"/>
              <a:tabLst>
                <a:tab pos="803275" algn="l"/>
              </a:tabLst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1875" indent="-17462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1875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54113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Flags</a:t>
            </a:r>
          </a:p>
          <a:p>
            <a:pPr marL="457189" indent="-457189">
              <a:buFont typeface="+mj-lt"/>
              <a:buAutoNum type="arabicPeriod" startAt="31"/>
            </a:pPr>
            <a:r>
              <a:rPr lang="en-US" dirty="0"/>
              <a:t>MOVF</a:t>
            </a:r>
            <a:r>
              <a:rPr lang="en-US" dirty="0">
                <a:solidFill>
                  <a:srgbClr val="3333FF"/>
                </a:solidFill>
              </a:rPr>
              <a:t>/MVF</a:t>
            </a:r>
            <a:r>
              <a:rPr lang="en-US" dirty="0"/>
              <a:t> Rn	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Move (get) Flags into R</a:t>
            </a:r>
            <a:r>
              <a:rPr lang="en-US" sz="1800" dirty="0"/>
              <a:t> </a:t>
            </a:r>
            <a:endParaRPr lang="en-US" dirty="0"/>
          </a:p>
          <a:p>
            <a:pPr marL="457189" indent="-457189">
              <a:buFont typeface="+mj-lt"/>
              <a:buAutoNum type="arabicPeriod" startAt="31"/>
            </a:pPr>
            <a:r>
              <a:rPr lang="en-US" dirty="0"/>
              <a:t>SETF</a:t>
            </a:r>
            <a:r>
              <a:rPr lang="en-US" dirty="0">
                <a:solidFill>
                  <a:srgbClr val="3333FF"/>
                </a:solidFill>
              </a:rPr>
              <a:t>/STF</a:t>
            </a:r>
            <a:r>
              <a:rPr lang="en-US" dirty="0"/>
              <a:t> Rn	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Move (set) Flags from 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189" indent="-457189">
              <a:buFont typeface="+mj-lt"/>
              <a:buAutoNum type="arabicPeriod" startAt="31"/>
            </a:pPr>
            <a:r>
              <a:rPr lang="en-US" dirty="0"/>
              <a:t>CLC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	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Clear Carry flag (CF=0)</a:t>
            </a:r>
            <a:endParaRPr lang="en-US" sz="1800" dirty="0"/>
          </a:p>
          <a:p>
            <a:pPr marL="457189" indent="-457189">
              <a:buFont typeface="+mj-lt"/>
              <a:buAutoNum type="arabicPeriod" startAt="31"/>
            </a:pPr>
            <a:r>
              <a:rPr lang="en-US" dirty="0"/>
              <a:t>STC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	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Set Carry flag (CF=1)</a:t>
            </a:r>
            <a:endParaRPr lang="en-US" sz="1800" dirty="0"/>
          </a:p>
          <a:p>
            <a:pPr marL="457189" indent="-457189">
              <a:buFont typeface="+mj-lt"/>
              <a:buAutoNum type="arabicPeriod" startAt="31"/>
            </a:pPr>
            <a:r>
              <a:rPr lang="en-US" dirty="0"/>
              <a:t>CMC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	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Complement Carry flag (CF=!CF)</a:t>
            </a:r>
            <a:endParaRPr lang="en-US" dirty="0"/>
          </a:p>
          <a:p>
            <a:pPr marL="457189" indent="-457189">
              <a:buFont typeface="+mj-lt"/>
              <a:buAutoNum type="arabicPeriod" startAt="31"/>
            </a:pPr>
            <a:r>
              <a:rPr lang="en-US" dirty="0"/>
              <a:t>ST(cc) [</a:t>
            </a:r>
            <a:r>
              <a:rPr lang="en-US" dirty="0" err="1"/>
              <a:t>oprsz</a:t>
            </a:r>
            <a:r>
              <a:rPr lang="en-US" dirty="0"/>
              <a:t>] Rn	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Set register to 1 if CC, 0 otherwise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189" indent="-457189">
              <a:buFont typeface="+mj-lt"/>
              <a:buAutoNum type="arabicPeriod" startAt="31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189" indent="-457189">
              <a:buFont typeface="+mj-lt"/>
              <a:buAutoNum type="arabicPeriod" startAt="31"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44F71B1-6438-47D0-A331-D49EE04A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68575"/>
            <a:ext cx="8686800" cy="1143000"/>
          </a:xfrm>
        </p:spPr>
        <p:txBody>
          <a:bodyPr/>
          <a:lstStyle/>
          <a:p>
            <a:r>
              <a:rPr lang="en-US" dirty="0"/>
              <a:t>Instruction Set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82F66A7-9844-4D86-9047-27A754231096}"/>
              </a:ext>
            </a:extLst>
          </p:cNvPr>
          <p:cNvSpPr txBox="1">
            <a:spLocks/>
          </p:cNvSpPr>
          <p:nvPr/>
        </p:nvSpPr>
        <p:spPr>
          <a:xfrm>
            <a:off x="1981200" y="4190336"/>
            <a:ext cx="8029352" cy="2115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9863" indent="-169863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68275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76213" algn="l" defTabSz="568325" rtl="0" eaLnBrk="1" latinLnBrk="0" hangingPunct="1">
              <a:spcBef>
                <a:spcPts val="600"/>
              </a:spcBef>
              <a:buFont typeface="Arial" pitchFamily="34" charset="0"/>
              <a:buChar char="–"/>
              <a:tabLst>
                <a:tab pos="803275" algn="l"/>
              </a:tabLst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1875" indent="-17462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1875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54113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Comparison</a:t>
            </a:r>
          </a:p>
          <a:p>
            <a:pPr marL="457189" indent="-457189">
              <a:buFont typeface="+mj-lt"/>
              <a:buAutoNum type="arabicPeriod" startAt="37"/>
            </a:pPr>
            <a:r>
              <a:rPr lang="en-US" dirty="0"/>
              <a:t>TEST </a:t>
            </a:r>
            <a:r>
              <a:rPr lang="en-US" dirty="0" err="1"/>
              <a:t>An|Rn</a:t>
            </a:r>
            <a:r>
              <a:rPr lang="en-US" dirty="0"/>
              <a:t>, </a:t>
            </a:r>
            <a:r>
              <a:rPr lang="en-US" dirty="0" err="1"/>
              <a:t>An|Rn</a:t>
            </a: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		</a:t>
            </a:r>
            <a:r>
              <a:rPr lang="en-US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// FLAGS = Op1 &amp; Op2</a:t>
            </a:r>
            <a:endParaRPr lang="en-US" dirty="0"/>
          </a:p>
          <a:p>
            <a:pPr marL="457189" indent="-457189">
              <a:buFont typeface="+mj-lt"/>
              <a:buAutoNum type="arabicPeriod" startAt="37"/>
            </a:pPr>
            <a:r>
              <a:rPr lang="en-US" dirty="0"/>
              <a:t>TEST [</a:t>
            </a:r>
            <a:r>
              <a:rPr lang="en-US" dirty="0" err="1"/>
              <a:t>oprsz</a:t>
            </a:r>
            <a:r>
              <a:rPr lang="en-US" dirty="0"/>
              <a:t>] Rn, Rn</a:t>
            </a: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	</a:t>
            </a:r>
            <a:r>
              <a:rPr lang="en-US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// FLAGS = Op1 &amp; Op2</a:t>
            </a:r>
            <a:endParaRPr lang="en-US" dirty="0"/>
          </a:p>
          <a:p>
            <a:pPr marL="457189" indent="-457189">
              <a:buFont typeface="+mj-lt"/>
              <a:buAutoNum type="arabicPeriod" startAt="37"/>
            </a:pPr>
            <a:r>
              <a:rPr lang="en-US" dirty="0"/>
              <a:t>CMP </a:t>
            </a:r>
            <a:r>
              <a:rPr lang="en-US" dirty="0" err="1"/>
              <a:t>An|Rn</a:t>
            </a:r>
            <a:r>
              <a:rPr lang="en-US" dirty="0"/>
              <a:t>, </a:t>
            </a:r>
            <a:r>
              <a:rPr lang="en-US" dirty="0" err="1"/>
              <a:t>An|Rn</a:t>
            </a: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		</a:t>
            </a:r>
            <a:r>
              <a:rPr lang="en-US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// FLAGS = Op1 – Op2</a:t>
            </a:r>
          </a:p>
          <a:p>
            <a:pPr marL="457189" indent="-457189">
              <a:buFont typeface="+mj-lt"/>
              <a:buAutoNum type="arabicPeriod" startAt="37"/>
            </a:pPr>
            <a:r>
              <a:rPr lang="en-US" dirty="0"/>
              <a:t>CMP [</a:t>
            </a:r>
            <a:r>
              <a:rPr lang="en-US" dirty="0" err="1"/>
              <a:t>oprsz</a:t>
            </a:r>
            <a:r>
              <a:rPr lang="en-US" dirty="0"/>
              <a:t>] Rn, Rn</a:t>
            </a: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		</a:t>
            </a:r>
            <a:r>
              <a:rPr lang="en-US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// FLAGS = Op1 – Op2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22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7728" y="1091437"/>
            <a:ext cx="7851125" cy="31625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Logical (bitwise)</a:t>
            </a:r>
          </a:p>
          <a:p>
            <a:pPr marL="457189" indent="-457189">
              <a:buFont typeface="+mj-lt"/>
              <a:buAutoNum type="arabicPeriod" startAt="41"/>
            </a:pPr>
            <a:r>
              <a:rPr lang="en-US" dirty="0"/>
              <a:t>AND [oprsz] Rn, Rn </a:t>
            </a: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	// Op1 = Op1 &amp; Op2</a:t>
            </a:r>
            <a:endParaRPr lang="en-US" dirty="0"/>
          </a:p>
          <a:p>
            <a:pPr marL="457189" indent="-457189">
              <a:buFont typeface="+mj-lt"/>
              <a:buAutoNum type="arabicPeriod" startAt="41"/>
            </a:pPr>
            <a:r>
              <a:rPr lang="en-US" dirty="0"/>
              <a:t>OR [oprsz] Rn, Rn</a:t>
            </a: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		// Op1 = Op1 | Op2</a:t>
            </a:r>
            <a:endParaRPr lang="en-US" dirty="0"/>
          </a:p>
          <a:p>
            <a:pPr marL="457189" indent="-457189">
              <a:buFont typeface="+mj-lt"/>
              <a:buAutoNum type="arabicPeriod" startAt="41"/>
            </a:pPr>
            <a:r>
              <a:rPr lang="en-US" dirty="0"/>
              <a:t>XOR [oprsz] Rn, Rn</a:t>
            </a: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		// Op1 = Op1 ^ Op2</a:t>
            </a:r>
            <a:endParaRPr lang="en-US" dirty="0"/>
          </a:p>
          <a:p>
            <a:pPr marL="457189" indent="-457189">
              <a:buFont typeface="+mj-lt"/>
              <a:buAutoNum type="arabicPeriod" startAt="41"/>
            </a:pPr>
            <a:r>
              <a:rPr lang="en-US" dirty="0"/>
              <a:t>NAND [oprsz] Rn, Rn</a:t>
            </a: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	// Op1 = ~(Op1 &amp; Op2)</a:t>
            </a:r>
            <a:endParaRPr lang="en-US" dirty="0"/>
          </a:p>
          <a:p>
            <a:pPr marL="457189" indent="-457189">
              <a:buFont typeface="+mj-lt"/>
              <a:buAutoNum type="arabicPeriod" startAt="41"/>
            </a:pPr>
            <a:r>
              <a:rPr lang="en-US" dirty="0"/>
              <a:t>NOR [oprsz] Rn, Rn</a:t>
            </a: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		// Op1 = ~(Op1 | Op2)</a:t>
            </a:r>
            <a:endParaRPr lang="en-US" dirty="0"/>
          </a:p>
          <a:p>
            <a:pPr marL="457189" indent="-457189">
              <a:buFont typeface="+mj-lt"/>
              <a:buAutoNum type="arabicPeriod" startAt="41"/>
            </a:pPr>
            <a:r>
              <a:rPr lang="en-US" dirty="0"/>
              <a:t>NOT [oprsz] Rn</a:t>
            </a: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		// Op1 = ~Op1</a:t>
            </a:r>
          </a:p>
          <a:p>
            <a:pPr marL="0" indent="0">
              <a:buNone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All above instructions also are updating FLAGS accordingly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8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5"/>
          <p:cNvSpPr txBox="1">
            <a:spLocks noGrp="1"/>
          </p:cNvSpPr>
          <p:nvPr>
            <p:ph idx="1"/>
          </p:nvPr>
        </p:nvSpPr>
        <p:spPr>
          <a:xfrm>
            <a:off x="1981200" y="1097758"/>
            <a:ext cx="8229600" cy="5195887"/>
          </a:xfrm>
          <a:prstGeom prst="roundRect">
            <a:avLst>
              <a:gd name="adj" fmla="val 1042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accent6"/>
                </a:solidFill>
              </a:rPr>
              <a:t>Computer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8574"/>
            <a:ext cx="8686800" cy="1030311"/>
          </a:xfrm>
        </p:spPr>
        <p:txBody>
          <a:bodyPr/>
          <a:lstStyle/>
          <a:p>
            <a:r>
              <a:rPr lang="hy-AM" dirty="0"/>
              <a:t>Համակարգչի կառուցվածքը</a:t>
            </a:r>
            <a:br>
              <a:rPr lang="hy-AM" dirty="0"/>
            </a:br>
            <a:r>
              <a:rPr lang="en-US" sz="2400" dirty="0"/>
              <a:t>Computer Organization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429001" y="6475624"/>
            <a:ext cx="5067300" cy="365125"/>
          </a:xfrm>
        </p:spPr>
        <p:txBody>
          <a:bodyPr/>
          <a:lstStyle/>
          <a:p>
            <a:r>
              <a:rPr lang="en-US" b="0" dirty="0"/>
              <a:t>This document is a property of Synopsys Armenia Educational Department and is for use only by SAED students.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627717" y="1949118"/>
            <a:ext cx="2924684" cy="151798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Processor (CPU)</a:t>
            </a:r>
          </a:p>
        </p:txBody>
      </p:sp>
      <p:sp>
        <p:nvSpPr>
          <p:cNvPr id="17" name="Content Placeholder 5"/>
          <p:cNvSpPr txBox="1">
            <a:spLocks/>
          </p:cNvSpPr>
          <p:nvPr/>
        </p:nvSpPr>
        <p:spPr>
          <a:xfrm>
            <a:off x="2438400" y="5309936"/>
            <a:ext cx="1480800" cy="817563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I/O Devices</a:t>
            </a:r>
          </a:p>
        </p:txBody>
      </p:sp>
      <p:sp>
        <p:nvSpPr>
          <p:cNvPr id="19" name="Content Placeholder 5"/>
          <p:cNvSpPr txBox="1">
            <a:spLocks/>
          </p:cNvSpPr>
          <p:nvPr/>
        </p:nvSpPr>
        <p:spPr>
          <a:xfrm>
            <a:off x="8269705" y="1295400"/>
            <a:ext cx="1600200" cy="48006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Memory</a:t>
            </a:r>
          </a:p>
          <a:p>
            <a:pPr marL="0" indent="0" algn="ctr">
              <a:buNone/>
            </a:pPr>
            <a:r>
              <a:rPr lang="en-US" dirty="0"/>
              <a:t>(RAM)</a:t>
            </a:r>
          </a:p>
        </p:txBody>
      </p:sp>
      <p:sp>
        <p:nvSpPr>
          <p:cNvPr id="26" name="Content Placeholder 5"/>
          <p:cNvSpPr txBox="1">
            <a:spLocks/>
          </p:cNvSpPr>
          <p:nvPr/>
        </p:nvSpPr>
        <p:spPr>
          <a:xfrm>
            <a:off x="4071600" y="5317956"/>
            <a:ext cx="1480800" cy="817563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I/O Devices</a:t>
            </a:r>
          </a:p>
        </p:txBody>
      </p:sp>
      <p:sp>
        <p:nvSpPr>
          <p:cNvPr id="29" name="Left-Up Arrow 28"/>
          <p:cNvSpPr/>
          <p:nvPr/>
        </p:nvSpPr>
        <p:spPr>
          <a:xfrm>
            <a:off x="2209800" y="1371600"/>
            <a:ext cx="5069400" cy="3295720"/>
          </a:xfrm>
          <a:prstGeom prst="leftUpArrow">
            <a:avLst>
              <a:gd name="adj1" fmla="val 8273"/>
              <a:gd name="adj2" fmla="val 9161"/>
              <a:gd name="adj3" fmla="val 9708"/>
            </a:avLst>
          </a:prstGeom>
          <a:gradFill>
            <a:gsLst>
              <a:gs pos="0">
                <a:srgbClr val="9CC5FA"/>
              </a:gs>
              <a:gs pos="35000">
                <a:srgbClr val="85C2FF"/>
              </a:gs>
              <a:gs pos="100000">
                <a:srgbClr val="E4EFFE"/>
              </a:gs>
            </a:gsLst>
            <a:lin ang="16200000" scaled="1"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/>
              <a:t>System BUS</a:t>
            </a:r>
          </a:p>
        </p:txBody>
      </p:sp>
      <p:sp>
        <p:nvSpPr>
          <p:cNvPr id="35" name="Content Placeholder 5"/>
          <p:cNvSpPr txBox="1">
            <a:spLocks/>
          </p:cNvSpPr>
          <p:nvPr/>
        </p:nvSpPr>
        <p:spPr>
          <a:xfrm>
            <a:off x="5704800" y="5309936"/>
            <a:ext cx="1480800" cy="817563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I/O Devices</a:t>
            </a:r>
          </a:p>
        </p:txBody>
      </p:sp>
      <p:sp>
        <p:nvSpPr>
          <p:cNvPr id="16" name="Up-Down Arrow 15"/>
          <p:cNvSpPr/>
          <p:nvPr/>
        </p:nvSpPr>
        <p:spPr>
          <a:xfrm rot="16200000">
            <a:off x="5919451" y="2346067"/>
            <a:ext cx="228600" cy="657900"/>
          </a:xfrm>
          <a:prstGeom prst="upDownArrow">
            <a:avLst/>
          </a:prstGeom>
          <a:gradFill>
            <a:gsLst>
              <a:gs pos="0">
                <a:srgbClr val="9CC5FA"/>
              </a:gs>
              <a:gs pos="35000">
                <a:srgbClr val="85C2FF"/>
              </a:gs>
              <a:gs pos="100000">
                <a:srgbClr val="E4EFFE"/>
              </a:gs>
            </a:gsLst>
            <a:lin ang="16200000" scaled="1"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5"/>
          <p:cNvSpPr txBox="1">
            <a:spLocks/>
          </p:cNvSpPr>
          <p:nvPr/>
        </p:nvSpPr>
        <p:spPr>
          <a:xfrm>
            <a:off x="6498601" y="2149639"/>
            <a:ext cx="960979" cy="1030708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North Bridge</a:t>
            </a:r>
          </a:p>
        </p:txBody>
      </p:sp>
      <p:sp>
        <p:nvSpPr>
          <p:cNvPr id="20" name="Up-Down Arrow 19"/>
          <p:cNvSpPr/>
          <p:nvPr/>
        </p:nvSpPr>
        <p:spPr>
          <a:xfrm rot="16200000">
            <a:off x="7738224" y="2346067"/>
            <a:ext cx="228600" cy="657900"/>
          </a:xfrm>
          <a:prstGeom prst="upDownArrow">
            <a:avLst/>
          </a:prstGeom>
          <a:gradFill>
            <a:gsLst>
              <a:gs pos="0">
                <a:srgbClr val="9CC5FA"/>
              </a:gs>
              <a:gs pos="35000">
                <a:srgbClr val="85C2FF"/>
              </a:gs>
              <a:gs pos="100000">
                <a:srgbClr val="E4EFFE"/>
              </a:gs>
            </a:gsLst>
            <a:lin ang="16200000" scaled="1"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5"/>
          <p:cNvSpPr txBox="1">
            <a:spLocks/>
          </p:cNvSpPr>
          <p:nvPr/>
        </p:nvSpPr>
        <p:spPr>
          <a:xfrm>
            <a:off x="3238879" y="4137933"/>
            <a:ext cx="1732455" cy="466153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South Bridge</a:t>
            </a:r>
          </a:p>
        </p:txBody>
      </p:sp>
      <p:sp>
        <p:nvSpPr>
          <p:cNvPr id="22" name="Up-Down Arrow 21"/>
          <p:cNvSpPr/>
          <p:nvPr/>
        </p:nvSpPr>
        <p:spPr>
          <a:xfrm>
            <a:off x="3990807" y="3536366"/>
            <a:ext cx="228600" cy="555631"/>
          </a:xfrm>
          <a:prstGeom prst="upDownArrow">
            <a:avLst/>
          </a:prstGeom>
          <a:gradFill>
            <a:gsLst>
              <a:gs pos="0">
                <a:srgbClr val="9CC5FA"/>
              </a:gs>
              <a:gs pos="35000">
                <a:srgbClr val="85C2FF"/>
              </a:gs>
              <a:gs pos="100000">
                <a:srgbClr val="E4EFFE"/>
              </a:gs>
            </a:gsLst>
            <a:lin ang="16200000" scaled="1"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/>
          <p:cNvSpPr/>
          <p:nvPr/>
        </p:nvSpPr>
        <p:spPr>
          <a:xfrm>
            <a:off x="4742733" y="4667322"/>
            <a:ext cx="228600" cy="555631"/>
          </a:xfrm>
          <a:prstGeom prst="upDownArrow">
            <a:avLst/>
          </a:prstGeom>
          <a:gradFill>
            <a:gsLst>
              <a:gs pos="0">
                <a:srgbClr val="9CC5FA"/>
              </a:gs>
              <a:gs pos="35000">
                <a:srgbClr val="85C2FF"/>
              </a:gs>
              <a:gs pos="100000">
                <a:srgbClr val="E4EFFE"/>
              </a:gs>
            </a:gsLst>
            <a:lin ang="16200000" scaled="1"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-Down Arrow 23"/>
          <p:cNvSpPr/>
          <p:nvPr/>
        </p:nvSpPr>
        <p:spPr>
          <a:xfrm>
            <a:off x="6331989" y="4710347"/>
            <a:ext cx="228600" cy="555631"/>
          </a:xfrm>
          <a:prstGeom prst="upDownArrow">
            <a:avLst/>
          </a:prstGeom>
          <a:gradFill>
            <a:gsLst>
              <a:gs pos="0">
                <a:srgbClr val="9CC5FA"/>
              </a:gs>
              <a:gs pos="35000">
                <a:srgbClr val="85C2FF"/>
              </a:gs>
              <a:gs pos="100000">
                <a:srgbClr val="E4EFFE"/>
              </a:gs>
            </a:gsLst>
            <a:lin ang="16200000" scaled="1"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/>
          <p:cNvSpPr/>
          <p:nvPr/>
        </p:nvSpPr>
        <p:spPr>
          <a:xfrm>
            <a:off x="3064500" y="4667322"/>
            <a:ext cx="228600" cy="555631"/>
          </a:xfrm>
          <a:prstGeom prst="upDownArrow">
            <a:avLst/>
          </a:prstGeom>
          <a:gradFill>
            <a:gsLst>
              <a:gs pos="0">
                <a:srgbClr val="9CC5FA"/>
              </a:gs>
              <a:gs pos="35000">
                <a:srgbClr val="85C2FF"/>
              </a:gs>
              <a:gs pos="100000">
                <a:srgbClr val="E4EFFE"/>
              </a:gs>
            </a:gsLst>
            <a:lin ang="16200000" scaled="1"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234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DCB34D-4AAE-4D32-84FC-5DEC41537ECF}"/>
              </a:ext>
            </a:extLst>
          </p:cNvPr>
          <p:cNvSpPr txBox="1">
            <a:spLocks/>
          </p:cNvSpPr>
          <p:nvPr/>
        </p:nvSpPr>
        <p:spPr>
          <a:xfrm>
            <a:off x="1981199" y="3498176"/>
            <a:ext cx="8169967" cy="1967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9863" indent="-169863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68275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76213" algn="l" defTabSz="568325" rtl="0" eaLnBrk="1" latinLnBrk="0" hangingPunct="1">
              <a:spcBef>
                <a:spcPts val="600"/>
              </a:spcBef>
              <a:buFont typeface="Arial" pitchFamily="34" charset="0"/>
              <a:buChar char="–"/>
              <a:tabLst>
                <a:tab pos="803275" algn="l"/>
              </a:tabLst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1875" indent="-17462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1875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54113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Rotate</a:t>
            </a:r>
          </a:p>
          <a:p>
            <a:pPr marL="457189" indent="-457189">
              <a:buFont typeface="+mj-lt"/>
              <a:buAutoNum type="arabicPeriod" startAt="51"/>
            </a:pPr>
            <a:r>
              <a:rPr lang="en-US" dirty="0"/>
              <a:t>ROL [</a:t>
            </a:r>
            <a:r>
              <a:rPr lang="en-US" dirty="0" err="1"/>
              <a:t>oprsz</a:t>
            </a:r>
            <a:r>
              <a:rPr lang="en-US" dirty="0"/>
              <a:t>] Rn ← </a:t>
            </a:r>
            <a:r>
              <a:rPr lang="en-US" dirty="0" err="1"/>
              <a:t>Rn|Count</a:t>
            </a:r>
            <a:r>
              <a:rPr lang="en-US" dirty="0"/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// Rotate target logical left N bits</a:t>
            </a:r>
            <a:endParaRPr lang="en-US" dirty="0"/>
          </a:p>
          <a:p>
            <a:pPr marL="457189" indent="-457189">
              <a:buFont typeface="+mj-lt"/>
              <a:buAutoNum type="arabicPeriod" startAt="51"/>
            </a:pPr>
            <a:r>
              <a:rPr lang="en-US" dirty="0"/>
              <a:t>ROR [</a:t>
            </a:r>
            <a:r>
              <a:rPr lang="en-US" dirty="0" err="1"/>
              <a:t>oprsz</a:t>
            </a:r>
            <a:r>
              <a:rPr lang="en-US" dirty="0"/>
              <a:t>] Rn ← </a:t>
            </a:r>
            <a:r>
              <a:rPr lang="en-US" dirty="0" err="1"/>
              <a:t>Rn|Count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Rotate target logical right N bits</a:t>
            </a:r>
            <a:endParaRPr lang="en-US" dirty="0"/>
          </a:p>
          <a:p>
            <a:pPr marL="457189" indent="-457189">
              <a:buFont typeface="+mj-lt"/>
              <a:buAutoNum type="arabicPeriod" startAt="51"/>
            </a:pPr>
            <a:r>
              <a:rPr lang="en-US" dirty="0"/>
              <a:t>RCL [oprsz] Rn ← </a:t>
            </a:r>
            <a:r>
              <a:rPr lang="en-US" dirty="0" err="1"/>
              <a:t>Rn|Count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Rotate target with carry left N bits</a:t>
            </a:r>
            <a:endParaRPr lang="en-US" dirty="0"/>
          </a:p>
          <a:p>
            <a:pPr marL="457189" indent="-457189">
              <a:buFont typeface="+mj-lt"/>
              <a:buAutoNum type="arabicPeriod" startAt="51"/>
            </a:pPr>
            <a:r>
              <a:rPr lang="en-US" dirty="0"/>
              <a:t>RCR [oprsz] Rn ← </a:t>
            </a:r>
            <a:r>
              <a:rPr lang="en-US" dirty="0" err="1"/>
              <a:t>Rn|Count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Rotate target with carry right N bits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189" indent="-457189">
              <a:buFont typeface="+mj-lt"/>
              <a:buAutoNum type="arabicPeriod" startAt="49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A76416-C6B6-4CAD-9788-CEBBE75485E3}"/>
              </a:ext>
            </a:extLst>
          </p:cNvPr>
          <p:cNvSpPr txBox="1">
            <a:spLocks/>
          </p:cNvSpPr>
          <p:nvPr/>
        </p:nvSpPr>
        <p:spPr>
          <a:xfrm>
            <a:off x="1981202" y="1211576"/>
            <a:ext cx="7987085" cy="1967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9863" indent="-169863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68275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76213" algn="l" defTabSz="568325" rtl="0" eaLnBrk="1" latinLnBrk="0" hangingPunct="1">
              <a:spcBef>
                <a:spcPts val="600"/>
              </a:spcBef>
              <a:buFont typeface="Arial" pitchFamily="34" charset="0"/>
              <a:buChar char="–"/>
              <a:tabLst>
                <a:tab pos="803275" algn="l"/>
              </a:tabLst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1875" indent="-17462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1875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54113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Shift</a:t>
            </a:r>
          </a:p>
          <a:p>
            <a:pPr marL="457189" indent="-457189">
              <a:buFont typeface="+mj-lt"/>
              <a:buAutoNum type="arabicPeriod" startAt="47"/>
            </a:pPr>
            <a:r>
              <a:rPr lang="en-US" dirty="0"/>
              <a:t>SHL [oprsz] Rn ← </a:t>
            </a:r>
            <a:r>
              <a:rPr lang="en-US" dirty="0" err="1"/>
              <a:t>Rn|Count</a:t>
            </a: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Shift target logical left N bits</a:t>
            </a:r>
            <a:endParaRPr lang="en-US" sz="1800" dirty="0"/>
          </a:p>
          <a:p>
            <a:pPr marL="457189" indent="-457189">
              <a:buFont typeface="+mj-lt"/>
              <a:buAutoNum type="arabicPeriod" startAt="47"/>
            </a:pPr>
            <a:r>
              <a:rPr lang="en-US" dirty="0"/>
              <a:t>SHR [oprsz] Rn ← </a:t>
            </a:r>
            <a:r>
              <a:rPr lang="en-US" dirty="0" err="1"/>
              <a:t>Rn|Count</a:t>
            </a:r>
            <a:r>
              <a:rPr lang="en-US" dirty="0"/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Shift target logical right N bits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189" indent="-457189">
              <a:buFont typeface="+mj-lt"/>
              <a:buAutoNum type="arabicPeriod" startAt="49"/>
            </a:pPr>
            <a:r>
              <a:rPr lang="en-US" dirty="0"/>
              <a:t>SAL [</a:t>
            </a:r>
            <a:r>
              <a:rPr lang="en-US" dirty="0" err="1"/>
              <a:t>oprsz</a:t>
            </a:r>
            <a:r>
              <a:rPr lang="en-US" dirty="0"/>
              <a:t>] Rn ← </a:t>
            </a:r>
            <a:r>
              <a:rPr lang="en-US" dirty="0" err="1"/>
              <a:t>Rn|Count</a:t>
            </a:r>
            <a:r>
              <a:rPr lang="en-US" dirty="0"/>
              <a:t>	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Shift target arithmetic left N bits</a:t>
            </a:r>
            <a:endParaRPr lang="en-US" dirty="0"/>
          </a:p>
          <a:p>
            <a:pPr marL="457189" indent="-457189">
              <a:buFont typeface="+mj-lt"/>
              <a:buAutoNum type="arabicPeriod" startAt="49"/>
            </a:pPr>
            <a:r>
              <a:rPr lang="en-US" dirty="0"/>
              <a:t>SAR [</a:t>
            </a:r>
            <a:r>
              <a:rPr lang="en-US" dirty="0" err="1"/>
              <a:t>oprsz</a:t>
            </a:r>
            <a:r>
              <a:rPr lang="en-US" dirty="0"/>
              <a:t>] Rn ← </a:t>
            </a:r>
            <a:r>
              <a:rPr lang="en-US" dirty="0" err="1"/>
              <a:t>Rn|Count</a:t>
            </a:r>
            <a:r>
              <a:rPr lang="en-US" dirty="0"/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Shift target arithmetic right N bits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76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004845"/>
            <a:ext cx="7796255" cy="47359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Integral Arithmetic</a:t>
            </a:r>
          </a:p>
          <a:p>
            <a:pPr marL="457189" indent="-457189">
              <a:buFont typeface="+mj-lt"/>
              <a:buAutoNum type="arabicPeriod" startAt="55"/>
            </a:pPr>
            <a:r>
              <a:rPr lang="en-US" dirty="0"/>
              <a:t>ADD [cc] [oprsz] Rn ← Rn</a:t>
            </a: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	</a:t>
            </a:r>
            <a:r>
              <a:rPr lang="en-US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// Op1 = Op1 + Op2</a:t>
            </a:r>
            <a:endParaRPr lang="en-US" sz="1800" dirty="0"/>
          </a:p>
          <a:p>
            <a:pPr marL="457189" indent="-457189">
              <a:buFont typeface="+mj-lt"/>
              <a:buAutoNum type="arabicPeriod" startAt="55"/>
            </a:pPr>
            <a:r>
              <a:rPr lang="en-US" dirty="0"/>
              <a:t>ADC [cc] [oprsz] Rn ← Rn	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Add with carry, Op1=Op1+Op2+CF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189" indent="-457189">
              <a:buFont typeface="+mj-lt"/>
              <a:buAutoNum type="arabicPeriod" startAt="55"/>
            </a:pPr>
            <a:r>
              <a:rPr lang="en-US" dirty="0"/>
              <a:t>SUB [cc] [oprsz] Rn ← Rn</a:t>
            </a: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	</a:t>
            </a:r>
            <a:r>
              <a:rPr lang="en-US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// Op1 = Op1 - Op2</a:t>
            </a:r>
            <a:endParaRPr lang="en-US" dirty="0"/>
          </a:p>
          <a:p>
            <a:pPr marL="457189" indent="-457189">
              <a:buFont typeface="+mj-lt"/>
              <a:buAutoNum type="arabicPeriod" startAt="55"/>
            </a:pPr>
            <a:r>
              <a:rPr lang="en-US" dirty="0"/>
              <a:t>SBB [cc] [oprsz] Rn ← Rn	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Sub with borrow, </a:t>
            </a:r>
            <a:r>
              <a:rPr lang="en-US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Op1=Op1-Op2-CF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189" indent="-457189">
              <a:buFont typeface="+mj-lt"/>
              <a:buAutoNum type="arabicPeriod" startAt="55"/>
            </a:pPr>
            <a:r>
              <a:rPr lang="en-US" dirty="0"/>
              <a:t>NEG [cc] [</a:t>
            </a:r>
            <a:r>
              <a:rPr lang="en-US" dirty="0" err="1"/>
              <a:t>oprsz</a:t>
            </a:r>
            <a:r>
              <a:rPr lang="en-US" dirty="0"/>
              <a:t>] Rn		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Two’s complement negation (Op=-Op)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All above instructions also are updating FLAGS accordingly</a:t>
            </a:r>
            <a:endParaRPr lang="en-US" dirty="0"/>
          </a:p>
          <a:p>
            <a:pPr marL="457189" indent="-457189">
              <a:buFont typeface="+mj-lt"/>
              <a:buAutoNum type="arabicPeriod" startAt="60"/>
            </a:pPr>
            <a:r>
              <a:rPr lang="en-US" dirty="0"/>
              <a:t>MUL [oprsz] Rn ← Rn</a:t>
            </a: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	</a:t>
            </a:r>
            <a:r>
              <a:rPr lang="en-US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// 2xOp1 = Op1 * Op2</a:t>
            </a:r>
            <a:endParaRPr lang="en-US" sz="1800" dirty="0"/>
          </a:p>
          <a:p>
            <a:pPr marL="457189" indent="-457189">
              <a:buFont typeface="+mj-lt"/>
              <a:buAutoNum type="arabicPeriod" startAt="60"/>
            </a:pPr>
            <a:r>
              <a:rPr lang="en-US" dirty="0"/>
              <a:t>IMUL [oprsz] Rn ← Rn	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Signed multiply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189" indent="-457189">
              <a:buFont typeface="+mj-lt"/>
              <a:buAutoNum type="arabicPeriod" startAt="60"/>
            </a:pPr>
            <a:r>
              <a:rPr lang="en-US" dirty="0"/>
              <a:t>DIV [oprsz] Rn ← Rn</a:t>
            </a: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	</a:t>
            </a:r>
            <a:r>
              <a:rPr lang="en-US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// 2xOp1 = Op1 / Op2, Op1 mod Op2 </a:t>
            </a:r>
            <a:endParaRPr lang="en-US" sz="1800" dirty="0"/>
          </a:p>
          <a:p>
            <a:pPr marL="457189" indent="-457189">
              <a:buFont typeface="+mj-lt"/>
              <a:buAutoNum type="arabicPeriod" startAt="60"/>
            </a:pPr>
            <a:r>
              <a:rPr lang="en-US" dirty="0"/>
              <a:t>IDIV [oprsz] Rn ← Rn	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Signed divide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Above instruction aren’t affecting flags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0284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8075" y="1216909"/>
            <a:ext cx="8029352" cy="19205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Address manipulation</a:t>
            </a:r>
          </a:p>
          <a:p>
            <a:pPr marL="457189" indent="-457189">
              <a:buFont typeface="+mj-lt"/>
              <a:buAutoNum type="arabicPeriod" startAt="64"/>
            </a:pPr>
            <a:r>
              <a:rPr lang="en-US" dirty="0"/>
              <a:t>INC [cc] An ← Rn</a:t>
            </a: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	</a:t>
            </a:r>
            <a:r>
              <a:rPr lang="en-US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// Increment address by Rn</a:t>
            </a:r>
            <a:endParaRPr lang="en-US" dirty="0"/>
          </a:p>
          <a:p>
            <a:pPr marL="457189" indent="-457189">
              <a:buFont typeface="+mj-lt"/>
              <a:buAutoNum type="arabicPeriod" startAt="64"/>
            </a:pPr>
            <a:r>
              <a:rPr lang="en-US" dirty="0"/>
              <a:t>INC An ← Offset16	</a:t>
            </a:r>
            <a:r>
              <a:rPr lang="en-US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// Increment address by Immediate value</a:t>
            </a:r>
            <a:endParaRPr lang="en-US" dirty="0"/>
          </a:p>
          <a:p>
            <a:pPr marL="457189" indent="-457189">
              <a:buFont typeface="+mj-lt"/>
              <a:buAutoNum type="arabicPeriod" startAt="64"/>
            </a:pPr>
            <a:r>
              <a:rPr lang="en-US" dirty="0"/>
              <a:t>DEC [cc] An ← Rn</a:t>
            </a: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	</a:t>
            </a:r>
            <a:r>
              <a:rPr lang="en-US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// Decrement address by Rn</a:t>
            </a:r>
            <a:endParaRPr lang="en-US" dirty="0"/>
          </a:p>
          <a:p>
            <a:pPr marL="457189" indent="-457189">
              <a:buFont typeface="+mj-lt"/>
              <a:buAutoNum type="arabicPeriod" startAt="64"/>
            </a:pPr>
            <a:r>
              <a:rPr lang="en-US" dirty="0"/>
              <a:t>DEC An ← Offset16	</a:t>
            </a:r>
            <a:r>
              <a:rPr lang="en-US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// Decrement address by immediate value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2B2F5F-E99B-48A9-AB4F-64DB553DD3A4}"/>
              </a:ext>
            </a:extLst>
          </p:cNvPr>
          <p:cNvSpPr txBox="1">
            <a:spLocks/>
          </p:cNvSpPr>
          <p:nvPr/>
        </p:nvSpPr>
        <p:spPr>
          <a:xfrm>
            <a:off x="1981200" y="4601499"/>
            <a:ext cx="8029352" cy="1319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9863" indent="-169863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68275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76213" algn="l" defTabSz="568325" rtl="0" eaLnBrk="1" latinLnBrk="0" hangingPunct="1">
              <a:spcBef>
                <a:spcPts val="600"/>
              </a:spcBef>
              <a:buFont typeface="Arial" pitchFamily="34" charset="0"/>
              <a:buChar char="–"/>
              <a:tabLst>
                <a:tab pos="803275" algn="l"/>
              </a:tabLst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1875" indent="-17462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1875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54113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Input &amp; Output</a:t>
            </a:r>
          </a:p>
          <a:p>
            <a:pPr marL="457189" indent="-457189">
              <a:buFont typeface="+mj-lt"/>
              <a:buAutoNum type="arabicPeriod" startAt="69"/>
            </a:pPr>
            <a:r>
              <a:rPr lang="en-US" dirty="0"/>
              <a:t>IN [oprsz] Rn ← </a:t>
            </a:r>
            <a:r>
              <a:rPr lang="en-US" dirty="0" err="1"/>
              <a:t>Rn|Port</a:t>
            </a:r>
            <a:r>
              <a:rPr lang="en-US" dirty="0"/>
              <a:t>	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Read from I/O Port into target operand </a:t>
            </a:r>
            <a:endParaRPr lang="en-US" dirty="0"/>
          </a:p>
          <a:p>
            <a:pPr marL="457189" indent="-457189">
              <a:buFont typeface="+mj-lt"/>
              <a:buAutoNum type="arabicPeriod" startAt="69"/>
            </a:pPr>
            <a:r>
              <a:rPr lang="en-US" dirty="0"/>
              <a:t>OUT [oprsz] </a:t>
            </a:r>
            <a:r>
              <a:rPr lang="en-US" dirty="0" err="1"/>
              <a:t>Rn|Port</a:t>
            </a:r>
            <a:r>
              <a:rPr lang="en-US" dirty="0"/>
              <a:t> ← Rn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Write 2</a:t>
            </a:r>
            <a:r>
              <a:rPr lang="en-US" sz="18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nd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Operand to I/O Port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50DD00-BAE7-4F9A-BD29-BE2FD6CA6430}"/>
              </a:ext>
            </a:extLst>
          </p:cNvPr>
          <p:cNvSpPr txBox="1">
            <a:spLocks/>
          </p:cNvSpPr>
          <p:nvPr/>
        </p:nvSpPr>
        <p:spPr>
          <a:xfrm>
            <a:off x="1988075" y="3413943"/>
            <a:ext cx="8029352" cy="1319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9863" indent="-169863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68275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76213" algn="l" defTabSz="568325" rtl="0" eaLnBrk="1" latinLnBrk="0" hangingPunct="1">
              <a:spcBef>
                <a:spcPts val="600"/>
              </a:spcBef>
              <a:buFont typeface="Arial" pitchFamily="34" charset="0"/>
              <a:buChar char="–"/>
              <a:tabLst>
                <a:tab pos="803275" algn="l"/>
              </a:tabLst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1875" indent="-17462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1875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54113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Type Conversion</a:t>
            </a:r>
          </a:p>
          <a:p>
            <a:pPr marL="457189" indent="-457189">
              <a:buFont typeface="+mj-lt"/>
              <a:buAutoNum type="arabicPeriod" startAt="68"/>
            </a:pPr>
            <a:r>
              <a:rPr lang="en-US" dirty="0"/>
              <a:t>CAST </a:t>
            </a:r>
            <a:r>
              <a:rPr lang="en-US" dirty="0" err="1"/>
              <a:t>oprsz_src</a:t>
            </a:r>
            <a:r>
              <a:rPr lang="en-US" dirty="0"/>
              <a:t> </a:t>
            </a:r>
            <a:r>
              <a:rPr lang="en-US" dirty="0" err="1"/>
              <a:t>oprsz_trgt</a:t>
            </a:r>
            <a:r>
              <a:rPr lang="en-US" dirty="0"/>
              <a:t> Rn	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Sign extension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189" indent="-457189">
              <a:buFont typeface="+mj-lt"/>
              <a:buAutoNum type="arabicPeriod" startAt="68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65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21" y="1189199"/>
            <a:ext cx="6913107" cy="508691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FPU Registers &amp; Instructions … (TBD)</a:t>
            </a:r>
          </a:p>
          <a:p>
            <a:pPr marL="0" indent="0">
              <a:buNone/>
            </a:pPr>
            <a:r>
              <a:rPr lang="en-US" b="1" dirty="0"/>
              <a:t>SSE Registers &amp; Instruction … (TBD)</a:t>
            </a:r>
          </a:p>
          <a:p>
            <a:pPr marL="0" indent="0">
              <a:buNone/>
            </a:pPr>
            <a:r>
              <a:rPr lang="en-US" b="1" dirty="0"/>
              <a:t>String Instructions … (TBD)</a:t>
            </a:r>
          </a:p>
          <a:p>
            <a:pPr marL="0" indent="0">
              <a:buNone/>
            </a:pPr>
            <a:r>
              <a:rPr lang="en-US" b="1" dirty="0"/>
              <a:t>Cache control Instructions … (TBD)</a:t>
            </a:r>
          </a:p>
          <a:p>
            <a:pPr marL="0" indent="0">
              <a:buNone/>
            </a:pPr>
            <a:r>
              <a:rPr lang="en-US" b="1" dirty="0"/>
              <a:t>Atomic Instructions … (TBD)</a:t>
            </a:r>
          </a:p>
          <a:p>
            <a:pPr marL="0" indent="0">
              <a:buNone/>
            </a:pPr>
            <a:r>
              <a:rPr lang="en-US" b="1" dirty="0"/>
              <a:t>Branch Prediction Instructions … (TBD)</a:t>
            </a:r>
          </a:p>
          <a:p>
            <a:pPr marL="0" indent="0">
              <a:buNone/>
            </a:pPr>
            <a:r>
              <a:rPr lang="en-US" b="1" dirty="0"/>
              <a:t>System Instructions (protected mode) … (TBD)</a:t>
            </a:r>
          </a:p>
          <a:p>
            <a:pPr marL="0" indent="0">
              <a:buNone/>
            </a:pPr>
            <a:r>
              <a:rPr lang="en-US" b="1" dirty="0"/>
              <a:t>Debug Registers &amp; Instructions … (TBD)</a:t>
            </a:r>
          </a:p>
          <a:p>
            <a:pPr marL="0" indent="0">
              <a:buNone/>
            </a:pPr>
            <a:r>
              <a:rPr lang="en-US" b="1" dirty="0"/>
              <a:t>Other Instructions …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2763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4739" y="52534"/>
            <a:ext cx="8686800" cy="1094479"/>
          </a:xfrm>
        </p:spPr>
        <p:txBody>
          <a:bodyPr/>
          <a:lstStyle/>
          <a:p>
            <a:r>
              <a:rPr lang="en-US" dirty="0"/>
              <a:t>Debugging</a:t>
            </a:r>
            <a:br>
              <a:rPr lang="en-US" dirty="0"/>
            </a:br>
            <a:r>
              <a:rPr lang="en-US" sz="2400" dirty="0"/>
              <a:t>Break Instruction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97243" y="5188783"/>
            <a:ext cx="3989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2560174" y="1514022"/>
            <a:ext cx="1602753" cy="2702679"/>
            <a:chOff x="1019886" y="1302028"/>
            <a:chExt cx="1448132" cy="2702678"/>
          </a:xfrm>
        </p:grpSpPr>
        <p:sp>
          <p:nvSpPr>
            <p:cNvPr id="13" name="Content Placeholder 5"/>
            <p:cNvSpPr txBox="1">
              <a:spLocks/>
            </p:cNvSpPr>
            <p:nvPr/>
          </p:nvSpPr>
          <p:spPr>
            <a:xfrm>
              <a:off x="1019891" y="1302028"/>
              <a:ext cx="1448127" cy="2702678"/>
            </a:xfrm>
            <a:prstGeom prst="roundRect">
              <a:avLst>
                <a:gd name="adj" fmla="val 0"/>
              </a:avLst>
            </a:prstGeom>
            <a:no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dirty="0"/>
                <a:t>Code Before</a:t>
              </a:r>
            </a:p>
          </p:txBody>
        </p:sp>
        <p:sp>
          <p:nvSpPr>
            <p:cNvPr id="17" name="Content Placeholder 5"/>
            <p:cNvSpPr txBox="1">
              <a:spLocks/>
            </p:cNvSpPr>
            <p:nvPr/>
          </p:nvSpPr>
          <p:spPr>
            <a:xfrm>
              <a:off x="1019891" y="1981792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Instruction 1</a:t>
              </a:r>
            </a:p>
          </p:txBody>
        </p:sp>
        <p:sp>
          <p:nvSpPr>
            <p:cNvPr id="21" name="Content Placeholder 5"/>
            <p:cNvSpPr txBox="1">
              <a:spLocks/>
            </p:cNvSpPr>
            <p:nvPr/>
          </p:nvSpPr>
          <p:spPr>
            <a:xfrm>
              <a:off x="1019891" y="2186324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Instruction 2</a:t>
              </a:r>
            </a:p>
          </p:txBody>
        </p:sp>
        <p:sp>
          <p:nvSpPr>
            <p:cNvPr id="22" name="Content Placeholder 5"/>
            <p:cNvSpPr txBox="1">
              <a:spLocks/>
            </p:cNvSpPr>
            <p:nvPr/>
          </p:nvSpPr>
          <p:spPr>
            <a:xfrm>
              <a:off x="1019889" y="2782085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…</a:t>
              </a:r>
            </a:p>
          </p:txBody>
        </p:sp>
        <p:sp>
          <p:nvSpPr>
            <p:cNvPr id="23" name="Content Placeholder 5"/>
            <p:cNvSpPr txBox="1">
              <a:spLocks/>
            </p:cNvSpPr>
            <p:nvPr/>
          </p:nvSpPr>
          <p:spPr>
            <a:xfrm>
              <a:off x="1019888" y="2985870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Instruction N</a:t>
              </a:r>
            </a:p>
          </p:txBody>
        </p:sp>
        <p:sp>
          <p:nvSpPr>
            <p:cNvPr id="35" name="Content Placeholder 5"/>
            <p:cNvSpPr txBox="1">
              <a:spLocks/>
            </p:cNvSpPr>
            <p:nvPr/>
          </p:nvSpPr>
          <p:spPr>
            <a:xfrm>
              <a:off x="1019887" y="2386859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accent4"/>
                  </a:solidFill>
                </a:rPr>
                <a:t>Instruction 3</a:t>
              </a:r>
            </a:p>
          </p:txBody>
        </p:sp>
        <p:sp>
          <p:nvSpPr>
            <p:cNvPr id="36" name="Content Placeholder 5"/>
            <p:cNvSpPr txBox="1">
              <a:spLocks/>
            </p:cNvSpPr>
            <p:nvPr/>
          </p:nvSpPr>
          <p:spPr>
            <a:xfrm>
              <a:off x="1019886" y="2587394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Instruction 4</a:t>
              </a:r>
            </a:p>
          </p:txBody>
        </p:sp>
      </p:grpSp>
      <p:sp>
        <p:nvSpPr>
          <p:cNvPr id="37" name="Content Placeholder 5"/>
          <p:cNvSpPr txBox="1">
            <a:spLocks/>
          </p:cNvSpPr>
          <p:nvPr/>
        </p:nvSpPr>
        <p:spPr>
          <a:xfrm>
            <a:off x="2560174" y="4558649"/>
            <a:ext cx="6194644" cy="1598823"/>
          </a:xfrm>
          <a:prstGeom prst="roundRect">
            <a:avLst>
              <a:gd name="adj" fmla="val 0"/>
            </a:avLst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Debugger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5483025" y="5257794"/>
            <a:ext cx="2451971" cy="200535"/>
            <a:chOff x="1220658" y="5208937"/>
            <a:chExt cx="2451971" cy="200535"/>
          </a:xfrm>
        </p:grpSpPr>
        <p:sp>
          <p:nvSpPr>
            <p:cNvPr id="38" name="Content Placeholder 5"/>
            <p:cNvSpPr txBox="1">
              <a:spLocks/>
            </p:cNvSpPr>
            <p:nvPr/>
          </p:nvSpPr>
          <p:spPr>
            <a:xfrm>
              <a:off x="2224502" y="5208937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Instruction 3</a:t>
              </a:r>
            </a:p>
          </p:txBody>
        </p:sp>
        <p:sp>
          <p:nvSpPr>
            <p:cNvPr id="39" name="Content Placeholder 5"/>
            <p:cNvSpPr txBox="1">
              <a:spLocks/>
            </p:cNvSpPr>
            <p:nvPr/>
          </p:nvSpPr>
          <p:spPr>
            <a:xfrm>
              <a:off x="1220658" y="5208937"/>
              <a:ext cx="1003845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Address</a:t>
              </a:r>
            </a:p>
          </p:txBody>
        </p:sp>
      </p:grpSp>
      <p:cxnSp>
        <p:nvCxnSpPr>
          <p:cNvPr id="40" name="Elbow Connector 39"/>
          <p:cNvCxnSpPr>
            <a:stCxn id="35" idx="3"/>
            <a:endCxn id="39" idx="0"/>
          </p:cNvCxnSpPr>
          <p:nvPr/>
        </p:nvCxnSpPr>
        <p:spPr>
          <a:xfrm>
            <a:off x="4162920" y="2699122"/>
            <a:ext cx="1822027" cy="2558671"/>
          </a:xfrm>
          <a:prstGeom prst="bentConnector2">
            <a:avLst/>
          </a:prstGeom>
          <a:ln w="1270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6397408" y="1514022"/>
            <a:ext cx="1904597" cy="2702679"/>
            <a:chOff x="719807" y="1302028"/>
            <a:chExt cx="1748211" cy="2702678"/>
          </a:xfrm>
        </p:grpSpPr>
        <p:sp>
          <p:nvSpPr>
            <p:cNvPr id="42" name="Content Placeholder 5"/>
            <p:cNvSpPr txBox="1">
              <a:spLocks/>
            </p:cNvSpPr>
            <p:nvPr/>
          </p:nvSpPr>
          <p:spPr>
            <a:xfrm>
              <a:off x="1019891" y="1302028"/>
              <a:ext cx="1448127" cy="2702678"/>
            </a:xfrm>
            <a:prstGeom prst="roundRect">
              <a:avLst>
                <a:gd name="adj" fmla="val 0"/>
              </a:avLst>
            </a:prstGeom>
            <a:no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dirty="0"/>
                <a:t>Code After</a:t>
              </a:r>
            </a:p>
          </p:txBody>
        </p:sp>
        <p:sp>
          <p:nvSpPr>
            <p:cNvPr id="43" name="Content Placeholder 5"/>
            <p:cNvSpPr txBox="1">
              <a:spLocks/>
            </p:cNvSpPr>
            <p:nvPr/>
          </p:nvSpPr>
          <p:spPr>
            <a:xfrm>
              <a:off x="1019891" y="1981792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Instruction 1</a:t>
              </a:r>
            </a:p>
          </p:txBody>
        </p:sp>
        <p:sp>
          <p:nvSpPr>
            <p:cNvPr id="44" name="Content Placeholder 5"/>
            <p:cNvSpPr txBox="1">
              <a:spLocks/>
            </p:cNvSpPr>
            <p:nvPr/>
          </p:nvSpPr>
          <p:spPr>
            <a:xfrm>
              <a:off x="1019891" y="2186324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Instruction 2</a:t>
              </a:r>
            </a:p>
          </p:txBody>
        </p:sp>
        <p:sp>
          <p:nvSpPr>
            <p:cNvPr id="45" name="Content Placeholder 5"/>
            <p:cNvSpPr txBox="1">
              <a:spLocks/>
            </p:cNvSpPr>
            <p:nvPr/>
          </p:nvSpPr>
          <p:spPr>
            <a:xfrm>
              <a:off x="1019889" y="2782085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…</a:t>
              </a:r>
            </a:p>
          </p:txBody>
        </p:sp>
        <p:sp>
          <p:nvSpPr>
            <p:cNvPr id="46" name="Content Placeholder 5"/>
            <p:cNvSpPr txBox="1">
              <a:spLocks/>
            </p:cNvSpPr>
            <p:nvPr/>
          </p:nvSpPr>
          <p:spPr>
            <a:xfrm>
              <a:off x="1019888" y="2985870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Instruction N</a:t>
              </a:r>
            </a:p>
          </p:txBody>
        </p:sp>
        <p:sp>
          <p:nvSpPr>
            <p:cNvPr id="47" name="Content Placeholder 5"/>
            <p:cNvSpPr txBox="1">
              <a:spLocks/>
            </p:cNvSpPr>
            <p:nvPr/>
          </p:nvSpPr>
          <p:spPr>
            <a:xfrm>
              <a:off x="1019887" y="2386859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accent4"/>
                  </a:solidFill>
                </a:rPr>
                <a:t>BREAK</a:t>
              </a:r>
            </a:p>
          </p:txBody>
        </p:sp>
        <p:sp>
          <p:nvSpPr>
            <p:cNvPr id="48" name="Content Placeholder 5"/>
            <p:cNvSpPr txBox="1">
              <a:spLocks/>
            </p:cNvSpPr>
            <p:nvPr/>
          </p:nvSpPr>
          <p:spPr>
            <a:xfrm>
              <a:off x="1019886" y="2587394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Instruction 4</a:t>
              </a:r>
            </a:p>
          </p:txBody>
        </p:sp>
        <p:sp>
          <p:nvSpPr>
            <p:cNvPr id="49" name="32-Point Star 48"/>
            <p:cNvSpPr/>
            <p:nvPr/>
          </p:nvSpPr>
          <p:spPr>
            <a:xfrm>
              <a:off x="719807" y="2385258"/>
              <a:ext cx="198163" cy="200535"/>
            </a:xfrm>
            <a:prstGeom prst="star32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2631844" y="4996661"/>
            <a:ext cx="2720339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At breakpoint saves the command and replaces with BREAK</a:t>
            </a:r>
          </a:p>
        </p:txBody>
      </p:sp>
    </p:spTree>
    <p:extLst>
      <p:ext uri="{BB962C8B-B14F-4D97-AF65-F5344CB8AC3E}">
        <p14:creationId xmlns:p14="http://schemas.microsoft.com/office/powerpoint/2010/main" val="25036332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4739" y="52534"/>
            <a:ext cx="8686800" cy="1094479"/>
          </a:xfrm>
        </p:spPr>
        <p:txBody>
          <a:bodyPr/>
          <a:lstStyle/>
          <a:p>
            <a:r>
              <a:rPr lang="en-US" dirty="0"/>
              <a:t>Debugging</a:t>
            </a:r>
            <a:br>
              <a:rPr lang="en-US" dirty="0"/>
            </a:br>
            <a:r>
              <a:rPr lang="en-US" sz="2400" dirty="0"/>
              <a:t>Break Instruction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97243" y="5188783"/>
            <a:ext cx="3989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</p:txBody>
      </p:sp>
      <p:sp>
        <p:nvSpPr>
          <p:cNvPr id="37" name="Content Placeholder 5"/>
          <p:cNvSpPr txBox="1">
            <a:spLocks/>
          </p:cNvSpPr>
          <p:nvPr/>
        </p:nvSpPr>
        <p:spPr>
          <a:xfrm>
            <a:off x="5872869" y="1328708"/>
            <a:ext cx="2980508" cy="3417773"/>
          </a:xfrm>
          <a:prstGeom prst="roundRect">
            <a:avLst>
              <a:gd name="adj" fmla="val 0"/>
            </a:avLst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Debugger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37137" y="4231102"/>
            <a:ext cx="2451971" cy="200535"/>
            <a:chOff x="1220658" y="5208937"/>
            <a:chExt cx="2451971" cy="200535"/>
          </a:xfrm>
        </p:grpSpPr>
        <p:sp>
          <p:nvSpPr>
            <p:cNvPr id="38" name="Content Placeholder 5"/>
            <p:cNvSpPr txBox="1">
              <a:spLocks/>
            </p:cNvSpPr>
            <p:nvPr/>
          </p:nvSpPr>
          <p:spPr>
            <a:xfrm>
              <a:off x="2224502" y="5208937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Instruction 3</a:t>
              </a:r>
            </a:p>
          </p:txBody>
        </p:sp>
        <p:sp>
          <p:nvSpPr>
            <p:cNvPr id="39" name="Content Placeholder 5"/>
            <p:cNvSpPr txBox="1">
              <a:spLocks/>
            </p:cNvSpPr>
            <p:nvPr/>
          </p:nvSpPr>
          <p:spPr>
            <a:xfrm>
              <a:off x="1220658" y="5208937"/>
              <a:ext cx="1003845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Address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202641" y="1328706"/>
            <a:ext cx="1748211" cy="2702679"/>
            <a:chOff x="719807" y="1302028"/>
            <a:chExt cx="1748211" cy="2702678"/>
          </a:xfrm>
        </p:grpSpPr>
        <p:sp>
          <p:nvSpPr>
            <p:cNvPr id="42" name="Content Placeholder 5"/>
            <p:cNvSpPr txBox="1">
              <a:spLocks/>
            </p:cNvSpPr>
            <p:nvPr/>
          </p:nvSpPr>
          <p:spPr>
            <a:xfrm>
              <a:off x="1019891" y="1302028"/>
              <a:ext cx="1448127" cy="2702678"/>
            </a:xfrm>
            <a:prstGeom prst="roundRect">
              <a:avLst>
                <a:gd name="adj" fmla="val 0"/>
              </a:avLst>
            </a:prstGeom>
            <a:no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dirty="0"/>
                <a:t>Code</a:t>
              </a:r>
            </a:p>
          </p:txBody>
        </p:sp>
        <p:sp>
          <p:nvSpPr>
            <p:cNvPr id="43" name="Content Placeholder 5"/>
            <p:cNvSpPr txBox="1">
              <a:spLocks/>
            </p:cNvSpPr>
            <p:nvPr/>
          </p:nvSpPr>
          <p:spPr>
            <a:xfrm>
              <a:off x="1019891" y="1981792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Instruction 1</a:t>
              </a:r>
            </a:p>
          </p:txBody>
        </p:sp>
        <p:sp>
          <p:nvSpPr>
            <p:cNvPr id="44" name="Content Placeholder 5"/>
            <p:cNvSpPr txBox="1">
              <a:spLocks/>
            </p:cNvSpPr>
            <p:nvPr/>
          </p:nvSpPr>
          <p:spPr>
            <a:xfrm>
              <a:off x="1019891" y="2186324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Instruction 2</a:t>
              </a:r>
            </a:p>
          </p:txBody>
        </p:sp>
        <p:sp>
          <p:nvSpPr>
            <p:cNvPr id="45" name="Content Placeholder 5"/>
            <p:cNvSpPr txBox="1">
              <a:spLocks/>
            </p:cNvSpPr>
            <p:nvPr/>
          </p:nvSpPr>
          <p:spPr>
            <a:xfrm>
              <a:off x="1019889" y="2782085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…</a:t>
              </a:r>
            </a:p>
          </p:txBody>
        </p:sp>
        <p:sp>
          <p:nvSpPr>
            <p:cNvPr id="46" name="Content Placeholder 5"/>
            <p:cNvSpPr txBox="1">
              <a:spLocks/>
            </p:cNvSpPr>
            <p:nvPr/>
          </p:nvSpPr>
          <p:spPr>
            <a:xfrm>
              <a:off x="1019888" y="2985870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Instruction N</a:t>
              </a:r>
            </a:p>
          </p:txBody>
        </p:sp>
        <p:sp>
          <p:nvSpPr>
            <p:cNvPr id="47" name="Content Placeholder 5"/>
            <p:cNvSpPr txBox="1">
              <a:spLocks/>
            </p:cNvSpPr>
            <p:nvPr/>
          </p:nvSpPr>
          <p:spPr>
            <a:xfrm>
              <a:off x="1019887" y="2386859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accent4"/>
                  </a:solidFill>
                </a:rPr>
                <a:t>BREAK</a:t>
              </a:r>
            </a:p>
          </p:txBody>
        </p:sp>
        <p:sp>
          <p:nvSpPr>
            <p:cNvPr id="48" name="Content Placeholder 5"/>
            <p:cNvSpPr txBox="1">
              <a:spLocks/>
            </p:cNvSpPr>
            <p:nvPr/>
          </p:nvSpPr>
          <p:spPr>
            <a:xfrm>
              <a:off x="1019886" y="2587394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Instruction 4</a:t>
              </a:r>
            </a:p>
          </p:txBody>
        </p:sp>
        <p:sp>
          <p:nvSpPr>
            <p:cNvPr id="49" name="32-Point Star 48"/>
            <p:cNvSpPr/>
            <p:nvPr/>
          </p:nvSpPr>
          <p:spPr>
            <a:xfrm>
              <a:off x="719807" y="2385258"/>
              <a:ext cx="198163" cy="200535"/>
            </a:xfrm>
            <a:prstGeom prst="star32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ight Arrow 50"/>
          <p:cNvSpPr/>
          <p:nvPr/>
        </p:nvSpPr>
        <p:spPr>
          <a:xfrm>
            <a:off x="2710928" y="2411938"/>
            <a:ext cx="376989" cy="197767"/>
          </a:xfrm>
          <a:prstGeom prst="rightArrow">
            <a:avLst/>
          </a:prstGeom>
          <a:noFill/>
          <a:ln w="19050">
            <a:solidFill>
              <a:srgbClr val="007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002954" y="1893369"/>
            <a:ext cx="2762505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When execution reaches to the BREAK instruction control passes to debugger</a:t>
            </a:r>
          </a:p>
          <a:p>
            <a:r>
              <a:rPr lang="en-US" b="1" dirty="0"/>
              <a:t>Then it processes the breakpoint and waits for the User commands</a:t>
            </a:r>
          </a:p>
        </p:txBody>
      </p:sp>
      <p:sp>
        <p:nvSpPr>
          <p:cNvPr id="71" name="Right Arrow 70"/>
          <p:cNvSpPr/>
          <p:nvPr/>
        </p:nvSpPr>
        <p:spPr>
          <a:xfrm>
            <a:off x="5227863" y="2411138"/>
            <a:ext cx="376989" cy="197767"/>
          </a:xfrm>
          <a:prstGeom prst="rightArrow">
            <a:avLst/>
          </a:prstGeom>
          <a:noFill/>
          <a:ln w="19050">
            <a:solidFill>
              <a:srgbClr val="007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075012" y="2040690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INT 3</a:t>
            </a:r>
          </a:p>
        </p:txBody>
      </p:sp>
    </p:spTree>
    <p:extLst>
      <p:ext uri="{BB962C8B-B14F-4D97-AF65-F5344CB8AC3E}">
        <p14:creationId xmlns:p14="http://schemas.microsoft.com/office/powerpoint/2010/main" val="1946470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4739" y="52534"/>
            <a:ext cx="8686800" cy="1094479"/>
          </a:xfrm>
        </p:spPr>
        <p:txBody>
          <a:bodyPr/>
          <a:lstStyle/>
          <a:p>
            <a:r>
              <a:rPr lang="en-US" dirty="0"/>
              <a:t>Debugging</a:t>
            </a:r>
            <a:br>
              <a:rPr lang="en-US" dirty="0"/>
            </a:br>
            <a:r>
              <a:rPr lang="en-US" sz="2400" dirty="0"/>
              <a:t>Break Instruction (Break)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97243" y="5188783"/>
            <a:ext cx="3989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</p:txBody>
      </p:sp>
      <p:sp>
        <p:nvSpPr>
          <p:cNvPr id="37" name="Content Placeholder 5"/>
          <p:cNvSpPr txBox="1">
            <a:spLocks/>
          </p:cNvSpPr>
          <p:nvPr/>
        </p:nvSpPr>
        <p:spPr>
          <a:xfrm>
            <a:off x="1909878" y="1294414"/>
            <a:ext cx="3047135" cy="3207429"/>
          </a:xfrm>
          <a:prstGeom prst="roundRect">
            <a:avLst>
              <a:gd name="adj" fmla="val 0"/>
            </a:avLst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Debugger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20596" y="3564623"/>
            <a:ext cx="2451971" cy="200535"/>
            <a:chOff x="1220658" y="5208937"/>
            <a:chExt cx="2451971" cy="200535"/>
          </a:xfrm>
        </p:grpSpPr>
        <p:sp>
          <p:nvSpPr>
            <p:cNvPr id="38" name="Content Placeholder 5"/>
            <p:cNvSpPr txBox="1">
              <a:spLocks/>
            </p:cNvSpPr>
            <p:nvPr/>
          </p:nvSpPr>
          <p:spPr>
            <a:xfrm>
              <a:off x="2224502" y="5208937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Instruction 3</a:t>
              </a:r>
            </a:p>
          </p:txBody>
        </p:sp>
        <p:sp>
          <p:nvSpPr>
            <p:cNvPr id="39" name="Content Placeholder 5"/>
            <p:cNvSpPr txBox="1">
              <a:spLocks/>
            </p:cNvSpPr>
            <p:nvPr/>
          </p:nvSpPr>
          <p:spPr>
            <a:xfrm>
              <a:off x="1220658" y="5208937"/>
              <a:ext cx="1003845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Address</a:t>
              </a:r>
            </a:p>
          </p:txBody>
        </p:sp>
      </p:grpSp>
      <p:sp>
        <p:nvSpPr>
          <p:cNvPr id="51" name="Right Arrow 50"/>
          <p:cNvSpPr/>
          <p:nvPr/>
        </p:nvSpPr>
        <p:spPr>
          <a:xfrm>
            <a:off x="5310000" y="2379246"/>
            <a:ext cx="376989" cy="197767"/>
          </a:xfrm>
          <a:prstGeom prst="rightArrow">
            <a:avLst/>
          </a:prstGeom>
          <a:noFill/>
          <a:ln w="19050">
            <a:solidFill>
              <a:srgbClr val="007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5858554" y="1294413"/>
            <a:ext cx="1448132" cy="2702679"/>
            <a:chOff x="1019886" y="1302028"/>
            <a:chExt cx="1448132" cy="2702678"/>
          </a:xfrm>
        </p:grpSpPr>
        <p:sp>
          <p:nvSpPr>
            <p:cNvPr id="53" name="Content Placeholder 5"/>
            <p:cNvSpPr txBox="1">
              <a:spLocks/>
            </p:cNvSpPr>
            <p:nvPr/>
          </p:nvSpPr>
          <p:spPr>
            <a:xfrm>
              <a:off x="1019891" y="1302028"/>
              <a:ext cx="1448127" cy="2702678"/>
            </a:xfrm>
            <a:prstGeom prst="roundRect">
              <a:avLst>
                <a:gd name="adj" fmla="val 0"/>
              </a:avLst>
            </a:prstGeom>
            <a:no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dirty="0"/>
                <a:t>Code</a:t>
              </a:r>
            </a:p>
          </p:txBody>
        </p:sp>
        <p:sp>
          <p:nvSpPr>
            <p:cNvPr id="54" name="Content Placeholder 5"/>
            <p:cNvSpPr txBox="1">
              <a:spLocks/>
            </p:cNvSpPr>
            <p:nvPr/>
          </p:nvSpPr>
          <p:spPr>
            <a:xfrm>
              <a:off x="1019891" y="1981792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Instruction 1</a:t>
              </a:r>
            </a:p>
          </p:txBody>
        </p:sp>
        <p:sp>
          <p:nvSpPr>
            <p:cNvPr id="55" name="Content Placeholder 5"/>
            <p:cNvSpPr txBox="1">
              <a:spLocks/>
            </p:cNvSpPr>
            <p:nvPr/>
          </p:nvSpPr>
          <p:spPr>
            <a:xfrm>
              <a:off x="1019891" y="2186324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Instruction 2</a:t>
              </a:r>
            </a:p>
          </p:txBody>
        </p:sp>
        <p:sp>
          <p:nvSpPr>
            <p:cNvPr id="56" name="Content Placeholder 5"/>
            <p:cNvSpPr txBox="1">
              <a:spLocks/>
            </p:cNvSpPr>
            <p:nvPr/>
          </p:nvSpPr>
          <p:spPr>
            <a:xfrm>
              <a:off x="1019889" y="2782085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…</a:t>
              </a:r>
            </a:p>
          </p:txBody>
        </p:sp>
        <p:sp>
          <p:nvSpPr>
            <p:cNvPr id="57" name="Content Placeholder 5"/>
            <p:cNvSpPr txBox="1">
              <a:spLocks/>
            </p:cNvSpPr>
            <p:nvPr/>
          </p:nvSpPr>
          <p:spPr>
            <a:xfrm>
              <a:off x="1019888" y="2985870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Instruction N</a:t>
              </a:r>
            </a:p>
          </p:txBody>
        </p:sp>
        <p:sp>
          <p:nvSpPr>
            <p:cNvPr id="58" name="Content Placeholder 5"/>
            <p:cNvSpPr txBox="1">
              <a:spLocks/>
            </p:cNvSpPr>
            <p:nvPr/>
          </p:nvSpPr>
          <p:spPr>
            <a:xfrm>
              <a:off x="1019887" y="2386859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accent4"/>
                  </a:solidFill>
                </a:rPr>
                <a:t>Instruction 3</a:t>
              </a:r>
            </a:p>
          </p:txBody>
        </p:sp>
        <p:sp>
          <p:nvSpPr>
            <p:cNvPr id="59" name="Content Placeholder 5"/>
            <p:cNvSpPr txBox="1">
              <a:spLocks/>
            </p:cNvSpPr>
            <p:nvPr/>
          </p:nvSpPr>
          <p:spPr>
            <a:xfrm>
              <a:off x="1019886" y="2587394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Instruction 4</a:t>
              </a:r>
            </a:p>
          </p:txBody>
        </p:sp>
      </p:grpSp>
      <p:cxnSp>
        <p:nvCxnSpPr>
          <p:cNvPr id="61" name="Elbow Connector 60"/>
          <p:cNvCxnSpPr>
            <a:stCxn id="38" idx="3"/>
            <a:endCxn id="58" idx="1"/>
          </p:cNvCxnSpPr>
          <p:nvPr/>
        </p:nvCxnSpPr>
        <p:spPr>
          <a:xfrm flipV="1">
            <a:off x="4472567" y="2479511"/>
            <a:ext cx="1385989" cy="1185379"/>
          </a:xfrm>
          <a:prstGeom prst="bentConnector3">
            <a:avLst>
              <a:gd name="adj1" fmla="val 72570"/>
            </a:avLst>
          </a:prstGeom>
          <a:ln w="1270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97245" y="1811619"/>
            <a:ext cx="2783305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Debugger restores the instruction and passes control back to the Program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65559" y="2040690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IRET</a:t>
            </a:r>
          </a:p>
        </p:txBody>
      </p:sp>
    </p:spTree>
    <p:extLst>
      <p:ext uri="{BB962C8B-B14F-4D97-AF65-F5344CB8AC3E}">
        <p14:creationId xmlns:p14="http://schemas.microsoft.com/office/powerpoint/2010/main" val="10519548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782B-323D-48B5-993D-3AA2C97B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78286"/>
            <a:ext cx="8686800" cy="727727"/>
          </a:xfrm>
        </p:spPr>
        <p:txBody>
          <a:bodyPr/>
          <a:lstStyle/>
          <a:p>
            <a:r>
              <a:rPr lang="hy-AM" dirty="0"/>
              <a:t>Կարգավորիչի հրահանգները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54C0E-A0AB-4232-821E-B21E69205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23457"/>
            <a:ext cx="8229600" cy="542558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000" dirty="0"/>
              <a:t>Help | ? </a:t>
            </a:r>
            <a:r>
              <a:rPr lang="hy-AM" sz="1000" dirty="0"/>
              <a:t>		</a:t>
            </a:r>
            <a:r>
              <a:rPr lang="en-US" sz="1000" dirty="0"/>
              <a:t>	Supported commands listing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Info</a:t>
            </a:r>
            <a:r>
              <a:rPr lang="hy-AM" sz="1000" dirty="0"/>
              <a:t>		</a:t>
            </a:r>
            <a:r>
              <a:rPr lang="en-US" sz="1000" dirty="0"/>
              <a:t>	Prints information about current state and program being debugged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Run</a:t>
            </a:r>
            <a:r>
              <a:rPr lang="hy-AM" sz="1000" dirty="0"/>
              <a:t> </a:t>
            </a:r>
            <a:r>
              <a:rPr lang="en-US" sz="1000" dirty="0"/>
              <a:t>[-dbg </a:t>
            </a:r>
            <a:r>
              <a:rPr lang="en-US" sz="1000" dirty="0" err="1"/>
              <a:t>yes|no</a:t>
            </a:r>
            <a:r>
              <a:rPr lang="en-US" sz="1000" dirty="0"/>
              <a:t>]</a:t>
            </a:r>
            <a:r>
              <a:rPr lang="hy-AM" sz="1000" dirty="0"/>
              <a:t>	</a:t>
            </a:r>
            <a:r>
              <a:rPr lang="en-US" sz="1000" dirty="0"/>
              <a:t>	Runs program from current IP (either in debug or nondebug mode)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Trace  [Num=1]		Step In, executes </a:t>
            </a:r>
            <a:r>
              <a:rPr lang="en-US" sz="1000" dirty="0" err="1"/>
              <a:t>Num</a:t>
            </a:r>
            <a:r>
              <a:rPr lang="en-US" sz="1000" dirty="0"/>
              <a:t> instructions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Next    [Num=1]		Step Over, executes Num instructions by overcoming function calls</a:t>
            </a:r>
          </a:p>
          <a:p>
            <a:pPr>
              <a:spcBef>
                <a:spcPts val="0"/>
              </a:spcBef>
            </a:pPr>
            <a:r>
              <a:rPr lang="en-US" sz="1000" dirty="0" err="1"/>
              <a:t>Stepo</a:t>
            </a:r>
            <a:r>
              <a:rPr lang="en-US" sz="1000" dirty="0"/>
              <a:t>			Step Out, executes program until current function will return</a:t>
            </a:r>
          </a:p>
          <a:p>
            <a:pPr>
              <a:spcBef>
                <a:spcPts val="0"/>
              </a:spcBef>
            </a:pPr>
            <a:r>
              <a:rPr lang="fr-FR" sz="1000" dirty="0"/>
              <a:t>Pause			Pauses curent exécution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Reset			Resets CPU to initial state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BP   [</a:t>
            </a:r>
            <a:r>
              <a:rPr lang="en-US" sz="1000" dirty="0" err="1"/>
              <a:t>src:line_num|label|func_name</a:t>
            </a:r>
            <a:r>
              <a:rPr lang="en-US" sz="1000" dirty="0"/>
              <a:t>]	Sets debug break point at specified position</a:t>
            </a:r>
          </a:p>
          <a:p>
            <a:pPr>
              <a:spcBef>
                <a:spcPts val="0"/>
              </a:spcBef>
            </a:pPr>
            <a:r>
              <a:rPr lang="en-US" sz="1000" dirty="0" err="1"/>
              <a:t>RBp</a:t>
            </a:r>
            <a:r>
              <a:rPr lang="en-US" sz="1000" dirty="0"/>
              <a:t> [</a:t>
            </a:r>
            <a:r>
              <a:rPr lang="en-US" sz="1000" dirty="0" err="1"/>
              <a:t>src:line_num|label|func_name</a:t>
            </a:r>
            <a:r>
              <a:rPr lang="en-US" sz="1000" dirty="0"/>
              <a:t>] [all] 	Removes specified breakpoint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Set   [IP </a:t>
            </a:r>
            <a:r>
              <a:rPr lang="en-US" sz="1000" dirty="0" err="1"/>
              <a:t>src:line|label|func_name</a:t>
            </a:r>
            <a:r>
              <a:rPr lang="en-US" sz="1000" dirty="0"/>
              <a:t>]	Sets specified value to the specified register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              [A(idx) src:line|label|func_name|var_name|0xAddress]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              [R(idx) [B|W|DW|QW|CH] +/-num|0xValue]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              [CF|ZF|SF|OF 0|1]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Assign  [var_name +/-num|0xValue[,...] 	Assigns value to the specified variable or memory location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BT			Prints current backtrace, see also 'print </a:t>
            </a:r>
            <a:r>
              <a:rPr lang="en-US" sz="1000" dirty="0" err="1"/>
              <a:t>callstack</a:t>
            </a: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Dump -</a:t>
            </a:r>
            <a:r>
              <a:rPr lang="en-US" sz="1000" dirty="0" err="1"/>
              <a:t>f|file</a:t>
            </a:r>
            <a:r>
              <a:rPr lang="en-US" sz="1000" dirty="0"/>
              <a:t> </a:t>
            </a:r>
            <a:r>
              <a:rPr lang="en-US" sz="1000" dirty="0" err="1"/>
              <a:t>file_path</a:t>
            </a:r>
            <a:r>
              <a:rPr lang="en-US" sz="1000" dirty="0"/>
              <a:t>		Dumps entire memory content or part of it to a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                -format text|bin"&lt;&lt; std::endl;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                code [-at </a:t>
            </a:r>
            <a:r>
              <a:rPr lang="en-US" sz="1000" dirty="0" err="1"/>
              <a:t>src:line|label|func_name</a:t>
            </a:r>
            <a:r>
              <a:rPr lang="en-US" sz="1000" dirty="0"/>
              <a:t>] [-size </a:t>
            </a:r>
            <a:r>
              <a:rPr lang="en-US" sz="1000" dirty="0" err="1"/>
              <a:t>byte_count</a:t>
            </a:r>
            <a:r>
              <a:rPr lang="en-US" sz="1000" dirty="0"/>
              <a:t>]	Dumps only code started from beginning or at specified 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                data                                   		Dumps data content only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                stack  [-depth Num=MAX]		Dumps the content of the stack with specified call depth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Print  [state]			Prints CPU current state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               </a:t>
            </a:r>
            <a:r>
              <a:rPr lang="en-US" sz="1000" dirty="0" err="1"/>
              <a:t>callstack</a:t>
            </a:r>
            <a:r>
              <a:rPr lang="en-US" sz="1000" dirty="0"/>
              <a:t>		Prints function call stack (same as </a:t>
            </a:r>
            <a:r>
              <a:rPr lang="en-US" sz="1000" dirty="0" err="1"/>
              <a:t>backtrace</a:t>
            </a:r>
            <a:r>
              <a:rPr lang="en-US" sz="1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               ports			Prints I/O Devices and Port ranges occupied by them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               code  [-sz|size </a:t>
            </a:r>
            <a:r>
              <a:rPr lang="en-US" sz="1000" dirty="0" err="1"/>
              <a:t>instruction_count</a:t>
            </a:r>
            <a:r>
              <a:rPr lang="en-US" sz="1000" dirty="0"/>
              <a:t>]	Prints code started from the current IP or specified 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                         [-at srs:line|label|func_name|0xAddress]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               </a:t>
            </a:r>
            <a:r>
              <a:rPr lang="en-US" sz="1000" dirty="0" err="1"/>
              <a:t>bp</a:t>
            </a:r>
            <a:r>
              <a:rPr lang="en-US" sz="1000" dirty="0"/>
              <a:t>			Prints Break points list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               sf			Prints current stack frame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Watch  [</a:t>
            </a:r>
            <a:r>
              <a:rPr lang="en-US" sz="1000" dirty="0" err="1"/>
              <a:t>var_name</a:t>
            </a:r>
            <a:r>
              <a:rPr lang="en-US" sz="1000" dirty="0"/>
              <a:t> [...]]		Prints current value of the specified variables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                  add   </a:t>
            </a:r>
            <a:r>
              <a:rPr lang="en-US" sz="1000" dirty="0" err="1"/>
              <a:t>var_name</a:t>
            </a:r>
            <a:r>
              <a:rPr lang="en-US" sz="1000" dirty="0"/>
              <a:t>		Ads specified variable to the watch list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                  rem   </a:t>
            </a:r>
            <a:r>
              <a:rPr lang="en-US" sz="1000" dirty="0" err="1"/>
              <a:t>var_name</a:t>
            </a:r>
            <a:r>
              <a:rPr lang="en-US" sz="1000" dirty="0"/>
              <a:t>		Removes specified variable from the watch list"&lt;&lt; std::endl;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Load   </a:t>
            </a:r>
            <a:r>
              <a:rPr lang="en-US" sz="1000" dirty="0" err="1"/>
              <a:t>exec_file_path</a:t>
            </a:r>
            <a:r>
              <a:rPr lang="en-US" sz="1000" dirty="0"/>
              <a:t>		Opens specified binary exectuavle file and loads into memory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Open  </a:t>
            </a:r>
            <a:r>
              <a:rPr lang="en-US" sz="1000" dirty="0" err="1"/>
              <a:t>source_file_name</a:t>
            </a:r>
            <a:r>
              <a:rPr lang="en-US" sz="1000" dirty="0"/>
              <a:t>[,...]		Opens specifeid source file(s), compiles &amp; loads them into memory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Exit			Exits the program and quits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634EA-63DD-4F23-99BD-4EFC33532D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0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8577"/>
            <a:ext cx="8686800" cy="1070415"/>
          </a:xfrm>
        </p:spPr>
        <p:txBody>
          <a:bodyPr>
            <a:normAutofit fontScale="90000"/>
          </a:bodyPr>
          <a:lstStyle/>
          <a:p>
            <a:r>
              <a:rPr lang="hy-AM" dirty="0"/>
              <a:t>Մեքենայական Հիշողության Մոդելը</a:t>
            </a:r>
            <a:br>
              <a:rPr lang="hy-AM" dirty="0"/>
            </a:br>
            <a:r>
              <a:rPr lang="en-US" sz="2800" dirty="0"/>
              <a:t>Computer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7242" y="1310191"/>
            <a:ext cx="3810615" cy="5042485"/>
          </a:xfrm>
        </p:spPr>
        <p:txBody>
          <a:bodyPr/>
          <a:lstStyle/>
          <a:p>
            <a:r>
              <a:rPr lang="hy-AM" sz="2400" dirty="0"/>
              <a:t>Միավոր </a:t>
            </a:r>
            <a:r>
              <a:rPr lang="en-US" sz="2400" dirty="0"/>
              <a:t>(Byte = 8 Bit)</a:t>
            </a:r>
            <a:endParaRPr lang="hy-AM" sz="2400" dirty="0"/>
          </a:p>
          <a:p>
            <a:r>
              <a:rPr lang="hy-AM" sz="2400" dirty="0" err="1"/>
              <a:t>Հասցեավորում</a:t>
            </a:r>
            <a:r>
              <a:rPr lang="en-US" sz="2400" dirty="0"/>
              <a:t> = 32</a:t>
            </a:r>
            <a:r>
              <a:rPr lang="hy-AM" sz="2400" dirty="0"/>
              <a:t> </a:t>
            </a:r>
            <a:r>
              <a:rPr lang="en-US" sz="2400" dirty="0"/>
              <a:t>Bit</a:t>
            </a:r>
          </a:p>
          <a:p>
            <a:r>
              <a:rPr lang="hy-AM" sz="2400" dirty="0"/>
              <a:t>Գծային </a:t>
            </a:r>
            <a:r>
              <a:rPr lang="hy-AM" sz="2400" dirty="0" err="1"/>
              <a:t>Հասցեական</a:t>
            </a:r>
            <a:r>
              <a:rPr lang="hy-AM" sz="2400" dirty="0"/>
              <a:t> տարածություն </a:t>
            </a:r>
            <a:r>
              <a:rPr lang="en-US" sz="2400" dirty="0"/>
              <a:t>0-2</a:t>
            </a:r>
            <a:r>
              <a:rPr lang="en-US" sz="2400" baseline="30000" dirty="0"/>
              <a:t>32</a:t>
            </a:r>
            <a:r>
              <a:rPr lang="en-US" sz="2400" dirty="0"/>
              <a:t>-1</a:t>
            </a:r>
            <a:endParaRPr lang="hy-AM" sz="2400" dirty="0"/>
          </a:p>
          <a:p>
            <a:r>
              <a:rPr lang="hy-AM" sz="2400" dirty="0"/>
              <a:t>Մեքենայական բառ</a:t>
            </a:r>
            <a:br>
              <a:rPr lang="en-US" sz="2400" dirty="0"/>
            </a:br>
            <a:r>
              <a:rPr lang="en-US" sz="2400" dirty="0"/>
              <a:t>Byte = 1 bytes</a:t>
            </a:r>
            <a:br>
              <a:rPr lang="en-US" sz="2400" dirty="0"/>
            </a:br>
            <a:r>
              <a:rPr lang="en-US" sz="2400" dirty="0"/>
              <a:t>Word = 2 bytes</a:t>
            </a:r>
            <a:br>
              <a:rPr lang="en-US" sz="2400" dirty="0"/>
            </a:br>
            <a:r>
              <a:rPr lang="en-US" sz="2400" dirty="0" err="1"/>
              <a:t>DWord</a:t>
            </a:r>
            <a:r>
              <a:rPr lang="en-US" sz="2400" dirty="0"/>
              <a:t> = 4 bytes</a:t>
            </a:r>
            <a:br>
              <a:rPr lang="en-US" sz="2400" dirty="0"/>
            </a:br>
            <a:r>
              <a:rPr lang="en-US" sz="2400" dirty="0" err="1"/>
              <a:t>QWord</a:t>
            </a:r>
            <a:r>
              <a:rPr lang="en-US" sz="2400" dirty="0"/>
              <a:t> = 8 bytes</a:t>
            </a:r>
          </a:p>
          <a:p>
            <a:r>
              <a:rPr lang="en-US" sz="2400" dirty="0"/>
              <a:t>Default = </a:t>
            </a:r>
            <a:r>
              <a:rPr lang="en-US" sz="2400" dirty="0" err="1"/>
              <a:t>DWord</a:t>
            </a:r>
            <a:endParaRPr lang="hy-AM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411037-4EBF-4EF5-8609-0D7E3D0FDFA0}"/>
              </a:ext>
            </a:extLst>
          </p:cNvPr>
          <p:cNvGrpSpPr/>
          <p:nvPr/>
        </p:nvGrpSpPr>
        <p:grpSpPr>
          <a:xfrm>
            <a:off x="7687848" y="1243983"/>
            <a:ext cx="1828800" cy="290624"/>
            <a:chOff x="6096000" y="1048892"/>
            <a:chExt cx="1828800" cy="290624"/>
          </a:xfrm>
        </p:grpSpPr>
        <p:sp>
          <p:nvSpPr>
            <p:cNvPr id="90" name="Content Placeholder 5">
              <a:extLst>
                <a:ext uri="{FF2B5EF4-FFF2-40B4-BE49-F238E27FC236}">
                  <a16:creationId xmlns:a16="http://schemas.microsoft.com/office/drawing/2014/main" id="{490D94BC-756B-4118-A8E5-C74AF619A086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1053836"/>
              <a:ext cx="457200" cy="28568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/>
            </a:p>
          </p:txBody>
        </p:sp>
        <p:sp>
          <p:nvSpPr>
            <p:cNvPr id="91" name="Content Placeholder 5">
              <a:extLst>
                <a:ext uri="{FF2B5EF4-FFF2-40B4-BE49-F238E27FC236}">
                  <a16:creationId xmlns:a16="http://schemas.microsoft.com/office/drawing/2014/main" id="{BF812A70-F54D-46F9-8C04-A5E685A6F54F}"/>
                </a:ext>
              </a:extLst>
            </p:cNvPr>
            <p:cNvSpPr txBox="1">
              <a:spLocks/>
            </p:cNvSpPr>
            <p:nvPr/>
          </p:nvSpPr>
          <p:spPr>
            <a:xfrm>
              <a:off x="6553200" y="1053836"/>
              <a:ext cx="457200" cy="28568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/>
            </a:p>
          </p:txBody>
        </p:sp>
        <p:sp>
          <p:nvSpPr>
            <p:cNvPr id="92" name="Content Placeholder 5">
              <a:extLst>
                <a:ext uri="{FF2B5EF4-FFF2-40B4-BE49-F238E27FC236}">
                  <a16:creationId xmlns:a16="http://schemas.microsoft.com/office/drawing/2014/main" id="{B87F6199-644B-49AC-8F55-8D2AA7610A77}"/>
                </a:ext>
              </a:extLst>
            </p:cNvPr>
            <p:cNvSpPr txBox="1">
              <a:spLocks/>
            </p:cNvSpPr>
            <p:nvPr/>
          </p:nvSpPr>
          <p:spPr>
            <a:xfrm>
              <a:off x="7010400" y="1048892"/>
              <a:ext cx="457200" cy="290623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/>
            </a:p>
          </p:txBody>
        </p:sp>
        <p:sp>
          <p:nvSpPr>
            <p:cNvPr id="93" name="Content Placeholder 5">
              <a:extLst>
                <a:ext uri="{FF2B5EF4-FFF2-40B4-BE49-F238E27FC236}">
                  <a16:creationId xmlns:a16="http://schemas.microsoft.com/office/drawing/2014/main" id="{D3765D8E-BF3D-4E93-B6E9-A19DF05CF640}"/>
                </a:ext>
              </a:extLst>
            </p:cNvPr>
            <p:cNvSpPr txBox="1">
              <a:spLocks/>
            </p:cNvSpPr>
            <p:nvPr/>
          </p:nvSpPr>
          <p:spPr>
            <a:xfrm>
              <a:off x="7467600" y="1048892"/>
              <a:ext cx="457200" cy="290624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ABD9831-47A4-44F4-9BF6-9177F05B31AF}"/>
              </a:ext>
            </a:extLst>
          </p:cNvPr>
          <p:cNvGrpSpPr/>
          <p:nvPr/>
        </p:nvGrpSpPr>
        <p:grpSpPr>
          <a:xfrm>
            <a:off x="7687848" y="1534607"/>
            <a:ext cx="1828800" cy="290624"/>
            <a:chOff x="6168190" y="1772652"/>
            <a:chExt cx="1828800" cy="290624"/>
          </a:xfrm>
        </p:grpSpPr>
        <p:sp>
          <p:nvSpPr>
            <p:cNvPr id="86" name="Content Placeholder 5">
              <a:extLst>
                <a:ext uri="{FF2B5EF4-FFF2-40B4-BE49-F238E27FC236}">
                  <a16:creationId xmlns:a16="http://schemas.microsoft.com/office/drawing/2014/main" id="{28EDAC28-F976-43BC-88BD-A3112A98F1DD}"/>
                </a:ext>
              </a:extLst>
            </p:cNvPr>
            <p:cNvSpPr txBox="1">
              <a:spLocks/>
            </p:cNvSpPr>
            <p:nvPr/>
          </p:nvSpPr>
          <p:spPr>
            <a:xfrm>
              <a:off x="6168190" y="1772652"/>
              <a:ext cx="457200" cy="290624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/>
            </a:p>
          </p:txBody>
        </p:sp>
        <p:sp>
          <p:nvSpPr>
            <p:cNvPr id="87" name="Content Placeholder 5">
              <a:extLst>
                <a:ext uri="{FF2B5EF4-FFF2-40B4-BE49-F238E27FC236}">
                  <a16:creationId xmlns:a16="http://schemas.microsoft.com/office/drawing/2014/main" id="{E952701C-9888-4D76-BA62-A834F6454DF7}"/>
                </a:ext>
              </a:extLst>
            </p:cNvPr>
            <p:cNvSpPr txBox="1">
              <a:spLocks/>
            </p:cNvSpPr>
            <p:nvPr/>
          </p:nvSpPr>
          <p:spPr>
            <a:xfrm>
              <a:off x="6625390" y="1772652"/>
              <a:ext cx="457200" cy="290624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/>
            </a:p>
          </p:txBody>
        </p:sp>
        <p:sp>
          <p:nvSpPr>
            <p:cNvPr id="88" name="Content Placeholder 5">
              <a:extLst>
                <a:ext uri="{FF2B5EF4-FFF2-40B4-BE49-F238E27FC236}">
                  <a16:creationId xmlns:a16="http://schemas.microsoft.com/office/drawing/2014/main" id="{D6C316F5-3E38-4989-8587-96A389264B42}"/>
                </a:ext>
              </a:extLst>
            </p:cNvPr>
            <p:cNvSpPr txBox="1">
              <a:spLocks/>
            </p:cNvSpPr>
            <p:nvPr/>
          </p:nvSpPr>
          <p:spPr>
            <a:xfrm>
              <a:off x="7082590" y="1772652"/>
              <a:ext cx="457200" cy="290623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/>
            </a:p>
          </p:txBody>
        </p:sp>
        <p:sp>
          <p:nvSpPr>
            <p:cNvPr id="89" name="Content Placeholder 5">
              <a:extLst>
                <a:ext uri="{FF2B5EF4-FFF2-40B4-BE49-F238E27FC236}">
                  <a16:creationId xmlns:a16="http://schemas.microsoft.com/office/drawing/2014/main" id="{6FBA714B-3F7D-49D0-BCE9-D42CF1CF7447}"/>
                </a:ext>
              </a:extLst>
            </p:cNvPr>
            <p:cNvSpPr txBox="1">
              <a:spLocks/>
            </p:cNvSpPr>
            <p:nvPr/>
          </p:nvSpPr>
          <p:spPr>
            <a:xfrm>
              <a:off x="7539790" y="1772652"/>
              <a:ext cx="457200" cy="290624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1B99DED-A847-4F80-9E69-504C57D22079}"/>
              </a:ext>
            </a:extLst>
          </p:cNvPr>
          <p:cNvGrpSpPr/>
          <p:nvPr/>
        </p:nvGrpSpPr>
        <p:grpSpPr>
          <a:xfrm>
            <a:off x="7687848" y="1825229"/>
            <a:ext cx="1828800" cy="290624"/>
            <a:chOff x="6168190" y="1772652"/>
            <a:chExt cx="1828800" cy="290624"/>
          </a:xfrm>
        </p:grpSpPr>
        <p:sp>
          <p:nvSpPr>
            <p:cNvPr id="82" name="Content Placeholder 5">
              <a:extLst>
                <a:ext uri="{FF2B5EF4-FFF2-40B4-BE49-F238E27FC236}">
                  <a16:creationId xmlns:a16="http://schemas.microsoft.com/office/drawing/2014/main" id="{AD79CD30-C0B7-4F6D-BB93-091B1FAAD3FC}"/>
                </a:ext>
              </a:extLst>
            </p:cNvPr>
            <p:cNvSpPr txBox="1">
              <a:spLocks/>
            </p:cNvSpPr>
            <p:nvPr/>
          </p:nvSpPr>
          <p:spPr>
            <a:xfrm>
              <a:off x="6168190" y="1772652"/>
              <a:ext cx="457200" cy="290624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/>
            </a:p>
          </p:txBody>
        </p:sp>
        <p:sp>
          <p:nvSpPr>
            <p:cNvPr id="83" name="Content Placeholder 5">
              <a:extLst>
                <a:ext uri="{FF2B5EF4-FFF2-40B4-BE49-F238E27FC236}">
                  <a16:creationId xmlns:a16="http://schemas.microsoft.com/office/drawing/2014/main" id="{56EFEA25-3B93-4527-B5A6-2526982A1253}"/>
                </a:ext>
              </a:extLst>
            </p:cNvPr>
            <p:cNvSpPr txBox="1">
              <a:spLocks/>
            </p:cNvSpPr>
            <p:nvPr/>
          </p:nvSpPr>
          <p:spPr>
            <a:xfrm>
              <a:off x="6625390" y="1772652"/>
              <a:ext cx="457200" cy="290624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/>
            </a:p>
          </p:txBody>
        </p:sp>
        <p:sp>
          <p:nvSpPr>
            <p:cNvPr id="84" name="Content Placeholder 5">
              <a:extLst>
                <a:ext uri="{FF2B5EF4-FFF2-40B4-BE49-F238E27FC236}">
                  <a16:creationId xmlns:a16="http://schemas.microsoft.com/office/drawing/2014/main" id="{634D0E4C-5A87-4155-A866-31E38936C63E}"/>
                </a:ext>
              </a:extLst>
            </p:cNvPr>
            <p:cNvSpPr txBox="1">
              <a:spLocks/>
            </p:cNvSpPr>
            <p:nvPr/>
          </p:nvSpPr>
          <p:spPr>
            <a:xfrm>
              <a:off x="7082590" y="1772652"/>
              <a:ext cx="457200" cy="290623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/>
            </a:p>
          </p:txBody>
        </p:sp>
        <p:sp>
          <p:nvSpPr>
            <p:cNvPr id="85" name="Content Placeholder 5">
              <a:extLst>
                <a:ext uri="{FF2B5EF4-FFF2-40B4-BE49-F238E27FC236}">
                  <a16:creationId xmlns:a16="http://schemas.microsoft.com/office/drawing/2014/main" id="{4824F1FF-A51A-4019-96BC-6AA0DEC78EE4}"/>
                </a:ext>
              </a:extLst>
            </p:cNvPr>
            <p:cNvSpPr txBox="1">
              <a:spLocks/>
            </p:cNvSpPr>
            <p:nvPr/>
          </p:nvSpPr>
          <p:spPr>
            <a:xfrm>
              <a:off x="7539790" y="1772652"/>
              <a:ext cx="457200" cy="290624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9C07CB8-9D80-4F86-A8C5-AD1E859E4070}"/>
              </a:ext>
            </a:extLst>
          </p:cNvPr>
          <p:cNvGrpSpPr/>
          <p:nvPr/>
        </p:nvGrpSpPr>
        <p:grpSpPr>
          <a:xfrm>
            <a:off x="7687848" y="3894864"/>
            <a:ext cx="1828800" cy="290624"/>
            <a:chOff x="6168190" y="2410760"/>
            <a:chExt cx="1828800" cy="290624"/>
          </a:xfrm>
        </p:grpSpPr>
        <p:sp>
          <p:nvSpPr>
            <p:cNvPr id="78" name="Content Placeholder 5">
              <a:extLst>
                <a:ext uri="{FF2B5EF4-FFF2-40B4-BE49-F238E27FC236}">
                  <a16:creationId xmlns:a16="http://schemas.microsoft.com/office/drawing/2014/main" id="{71DDE1CC-835F-40E2-B1D8-45467A4AA60B}"/>
                </a:ext>
              </a:extLst>
            </p:cNvPr>
            <p:cNvSpPr txBox="1">
              <a:spLocks/>
            </p:cNvSpPr>
            <p:nvPr/>
          </p:nvSpPr>
          <p:spPr>
            <a:xfrm>
              <a:off x="6168190" y="2410760"/>
              <a:ext cx="457200" cy="290624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/>
            </a:p>
          </p:txBody>
        </p:sp>
        <p:sp>
          <p:nvSpPr>
            <p:cNvPr id="79" name="Content Placeholder 5">
              <a:extLst>
                <a:ext uri="{FF2B5EF4-FFF2-40B4-BE49-F238E27FC236}">
                  <a16:creationId xmlns:a16="http://schemas.microsoft.com/office/drawing/2014/main" id="{B6C153AC-1E8B-42D5-817C-A024D936FD63}"/>
                </a:ext>
              </a:extLst>
            </p:cNvPr>
            <p:cNvSpPr txBox="1">
              <a:spLocks/>
            </p:cNvSpPr>
            <p:nvPr/>
          </p:nvSpPr>
          <p:spPr>
            <a:xfrm>
              <a:off x="6625390" y="2410760"/>
              <a:ext cx="457200" cy="290624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/>
            </a:p>
          </p:txBody>
        </p:sp>
        <p:sp>
          <p:nvSpPr>
            <p:cNvPr id="80" name="Content Placeholder 5">
              <a:extLst>
                <a:ext uri="{FF2B5EF4-FFF2-40B4-BE49-F238E27FC236}">
                  <a16:creationId xmlns:a16="http://schemas.microsoft.com/office/drawing/2014/main" id="{9DFB9346-D691-4CFF-8AF7-F10DD1BA7543}"/>
                </a:ext>
              </a:extLst>
            </p:cNvPr>
            <p:cNvSpPr txBox="1">
              <a:spLocks/>
            </p:cNvSpPr>
            <p:nvPr/>
          </p:nvSpPr>
          <p:spPr>
            <a:xfrm>
              <a:off x="7082590" y="2410760"/>
              <a:ext cx="457200" cy="290623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/>
            </a:p>
          </p:txBody>
        </p:sp>
        <p:sp>
          <p:nvSpPr>
            <p:cNvPr id="81" name="Content Placeholder 5">
              <a:extLst>
                <a:ext uri="{FF2B5EF4-FFF2-40B4-BE49-F238E27FC236}">
                  <a16:creationId xmlns:a16="http://schemas.microsoft.com/office/drawing/2014/main" id="{8C7C6D8A-367C-45BC-B7A0-6E969B32D834}"/>
                </a:ext>
              </a:extLst>
            </p:cNvPr>
            <p:cNvSpPr txBox="1">
              <a:spLocks/>
            </p:cNvSpPr>
            <p:nvPr/>
          </p:nvSpPr>
          <p:spPr>
            <a:xfrm>
              <a:off x="7539790" y="2410760"/>
              <a:ext cx="457200" cy="290624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6980188-701E-4684-9A29-D32AFDC3F7C4}"/>
              </a:ext>
            </a:extLst>
          </p:cNvPr>
          <p:cNvGrpSpPr/>
          <p:nvPr/>
        </p:nvGrpSpPr>
        <p:grpSpPr>
          <a:xfrm>
            <a:off x="7687848" y="4472225"/>
            <a:ext cx="1828800" cy="290624"/>
            <a:chOff x="6168190" y="1772652"/>
            <a:chExt cx="1828800" cy="290624"/>
          </a:xfrm>
        </p:grpSpPr>
        <p:sp>
          <p:nvSpPr>
            <p:cNvPr id="74" name="Content Placeholder 5">
              <a:extLst>
                <a:ext uri="{FF2B5EF4-FFF2-40B4-BE49-F238E27FC236}">
                  <a16:creationId xmlns:a16="http://schemas.microsoft.com/office/drawing/2014/main" id="{45569EF9-144A-43A2-BF00-97506CD0B09F}"/>
                </a:ext>
              </a:extLst>
            </p:cNvPr>
            <p:cNvSpPr txBox="1">
              <a:spLocks/>
            </p:cNvSpPr>
            <p:nvPr/>
          </p:nvSpPr>
          <p:spPr>
            <a:xfrm>
              <a:off x="6168190" y="1772652"/>
              <a:ext cx="457200" cy="290624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/>
            </a:p>
          </p:txBody>
        </p:sp>
        <p:sp>
          <p:nvSpPr>
            <p:cNvPr id="75" name="Content Placeholder 5">
              <a:extLst>
                <a:ext uri="{FF2B5EF4-FFF2-40B4-BE49-F238E27FC236}">
                  <a16:creationId xmlns:a16="http://schemas.microsoft.com/office/drawing/2014/main" id="{B16934B4-6D85-4B70-84AE-57ACCF722ADB}"/>
                </a:ext>
              </a:extLst>
            </p:cNvPr>
            <p:cNvSpPr txBox="1">
              <a:spLocks/>
            </p:cNvSpPr>
            <p:nvPr/>
          </p:nvSpPr>
          <p:spPr>
            <a:xfrm>
              <a:off x="6625390" y="1772652"/>
              <a:ext cx="457200" cy="290624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/>
            </a:p>
          </p:txBody>
        </p:sp>
        <p:sp>
          <p:nvSpPr>
            <p:cNvPr id="76" name="Content Placeholder 5">
              <a:extLst>
                <a:ext uri="{FF2B5EF4-FFF2-40B4-BE49-F238E27FC236}">
                  <a16:creationId xmlns:a16="http://schemas.microsoft.com/office/drawing/2014/main" id="{7156AA4E-A20C-40C5-B28C-AA719B896459}"/>
                </a:ext>
              </a:extLst>
            </p:cNvPr>
            <p:cNvSpPr txBox="1">
              <a:spLocks/>
            </p:cNvSpPr>
            <p:nvPr/>
          </p:nvSpPr>
          <p:spPr>
            <a:xfrm>
              <a:off x="7082590" y="1772652"/>
              <a:ext cx="457200" cy="290623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400" dirty="0"/>
            </a:p>
          </p:txBody>
        </p:sp>
        <p:sp>
          <p:nvSpPr>
            <p:cNvPr id="77" name="Content Placeholder 5">
              <a:extLst>
                <a:ext uri="{FF2B5EF4-FFF2-40B4-BE49-F238E27FC236}">
                  <a16:creationId xmlns:a16="http://schemas.microsoft.com/office/drawing/2014/main" id="{1E09F5EB-302A-4484-BD4B-50CB9740151F}"/>
                </a:ext>
              </a:extLst>
            </p:cNvPr>
            <p:cNvSpPr txBox="1">
              <a:spLocks/>
            </p:cNvSpPr>
            <p:nvPr/>
          </p:nvSpPr>
          <p:spPr>
            <a:xfrm>
              <a:off x="7539790" y="1772652"/>
              <a:ext cx="457200" cy="290624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D8CE72C-D68B-4ED8-A11E-CA2917DCCA04}"/>
              </a:ext>
            </a:extLst>
          </p:cNvPr>
          <p:cNvGrpSpPr/>
          <p:nvPr/>
        </p:nvGrpSpPr>
        <p:grpSpPr>
          <a:xfrm>
            <a:off x="7687848" y="4185487"/>
            <a:ext cx="1828800" cy="290624"/>
            <a:chOff x="6168190" y="2410760"/>
            <a:chExt cx="1828800" cy="290624"/>
          </a:xfrm>
        </p:grpSpPr>
        <p:sp>
          <p:nvSpPr>
            <p:cNvPr id="70" name="Content Placeholder 5">
              <a:extLst>
                <a:ext uri="{FF2B5EF4-FFF2-40B4-BE49-F238E27FC236}">
                  <a16:creationId xmlns:a16="http://schemas.microsoft.com/office/drawing/2014/main" id="{985B51A2-39B7-4AA2-BAB1-65CCD03DF284}"/>
                </a:ext>
              </a:extLst>
            </p:cNvPr>
            <p:cNvSpPr txBox="1">
              <a:spLocks/>
            </p:cNvSpPr>
            <p:nvPr/>
          </p:nvSpPr>
          <p:spPr>
            <a:xfrm>
              <a:off x="6168190" y="2410760"/>
              <a:ext cx="457200" cy="290624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/>
            </a:p>
          </p:txBody>
        </p:sp>
        <p:sp>
          <p:nvSpPr>
            <p:cNvPr id="71" name="Content Placeholder 5">
              <a:extLst>
                <a:ext uri="{FF2B5EF4-FFF2-40B4-BE49-F238E27FC236}">
                  <a16:creationId xmlns:a16="http://schemas.microsoft.com/office/drawing/2014/main" id="{DF5DADB0-8668-47E6-8D1A-D57E1FADEE1B}"/>
                </a:ext>
              </a:extLst>
            </p:cNvPr>
            <p:cNvSpPr txBox="1">
              <a:spLocks/>
            </p:cNvSpPr>
            <p:nvPr/>
          </p:nvSpPr>
          <p:spPr>
            <a:xfrm>
              <a:off x="6625390" y="2410760"/>
              <a:ext cx="457200" cy="290624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/>
            </a:p>
          </p:txBody>
        </p:sp>
        <p:sp>
          <p:nvSpPr>
            <p:cNvPr id="72" name="Content Placeholder 5">
              <a:extLst>
                <a:ext uri="{FF2B5EF4-FFF2-40B4-BE49-F238E27FC236}">
                  <a16:creationId xmlns:a16="http://schemas.microsoft.com/office/drawing/2014/main" id="{DC329F26-2889-4101-B29E-98B7719CB3AB}"/>
                </a:ext>
              </a:extLst>
            </p:cNvPr>
            <p:cNvSpPr txBox="1">
              <a:spLocks/>
            </p:cNvSpPr>
            <p:nvPr/>
          </p:nvSpPr>
          <p:spPr>
            <a:xfrm>
              <a:off x="7082590" y="2410760"/>
              <a:ext cx="457200" cy="290623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/>
            </a:p>
          </p:txBody>
        </p:sp>
        <p:sp>
          <p:nvSpPr>
            <p:cNvPr id="73" name="Content Placeholder 5">
              <a:extLst>
                <a:ext uri="{FF2B5EF4-FFF2-40B4-BE49-F238E27FC236}">
                  <a16:creationId xmlns:a16="http://schemas.microsoft.com/office/drawing/2014/main" id="{40B4042E-24B3-4B5C-87D5-D002C3D3F5B9}"/>
                </a:ext>
              </a:extLst>
            </p:cNvPr>
            <p:cNvSpPr txBox="1">
              <a:spLocks/>
            </p:cNvSpPr>
            <p:nvPr/>
          </p:nvSpPr>
          <p:spPr>
            <a:xfrm>
              <a:off x="7539790" y="2410760"/>
              <a:ext cx="457200" cy="290624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/>
            </a:p>
          </p:txBody>
        </p:sp>
      </p:grpSp>
      <p:sp>
        <p:nvSpPr>
          <p:cNvPr id="62" name="Content Placeholder 5">
            <a:extLst>
              <a:ext uri="{FF2B5EF4-FFF2-40B4-BE49-F238E27FC236}">
                <a16:creationId xmlns:a16="http://schemas.microsoft.com/office/drawing/2014/main" id="{856B0E8F-6951-4C08-ABD7-917544A188C9}"/>
              </a:ext>
            </a:extLst>
          </p:cNvPr>
          <p:cNvSpPr txBox="1">
            <a:spLocks/>
          </p:cNvSpPr>
          <p:nvPr/>
        </p:nvSpPr>
        <p:spPr>
          <a:xfrm>
            <a:off x="7687848" y="2111966"/>
            <a:ext cx="1828800" cy="1780527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52250E7-9A30-4FDF-82B9-9FBD3A2F593B}"/>
              </a:ext>
            </a:extLst>
          </p:cNvPr>
          <p:cNvSpPr txBox="1"/>
          <p:nvPr/>
        </p:nvSpPr>
        <p:spPr>
          <a:xfrm>
            <a:off x="6445033" y="4472227"/>
            <a:ext cx="1187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0x00000000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73F8DC-6150-4F15-9895-EC7B722EB35A}"/>
              </a:ext>
            </a:extLst>
          </p:cNvPr>
          <p:cNvSpPr txBox="1"/>
          <p:nvPr/>
        </p:nvSpPr>
        <p:spPr>
          <a:xfrm>
            <a:off x="6445032" y="4220940"/>
            <a:ext cx="1228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0x00000004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3D0540D-DE1C-4266-97F8-E049F4673469}"/>
              </a:ext>
            </a:extLst>
          </p:cNvPr>
          <p:cNvSpPr txBox="1"/>
          <p:nvPr/>
        </p:nvSpPr>
        <p:spPr>
          <a:xfrm>
            <a:off x="6443236" y="3982175"/>
            <a:ext cx="1228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0x00000008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28C912E-5125-43E5-BE43-9A8A6C67132A}"/>
              </a:ext>
            </a:extLst>
          </p:cNvPr>
          <p:cNvSpPr txBox="1"/>
          <p:nvPr/>
        </p:nvSpPr>
        <p:spPr>
          <a:xfrm>
            <a:off x="6440447" y="1534861"/>
            <a:ext cx="1264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0xFFFFFFF8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2D93823-C5CD-42B7-A816-635242303BBD}"/>
              </a:ext>
            </a:extLst>
          </p:cNvPr>
          <p:cNvSpPr txBox="1"/>
          <p:nvPr/>
        </p:nvSpPr>
        <p:spPr>
          <a:xfrm>
            <a:off x="6443238" y="1821397"/>
            <a:ext cx="1264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0xFFFFFFF4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E8B29CF-9CEB-4420-9F0C-8A22A4C35CF7}"/>
              </a:ext>
            </a:extLst>
          </p:cNvPr>
          <p:cNvSpPr txBox="1"/>
          <p:nvPr/>
        </p:nvSpPr>
        <p:spPr>
          <a:xfrm>
            <a:off x="6440447" y="1230944"/>
            <a:ext cx="1276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0xFFFFFFFC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8F4CE7-D145-4E30-978B-31F99DDCFF8A}"/>
              </a:ext>
            </a:extLst>
          </p:cNvPr>
          <p:cNvSpPr txBox="1"/>
          <p:nvPr/>
        </p:nvSpPr>
        <p:spPr>
          <a:xfrm>
            <a:off x="6815150" y="207336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659B59-E2A4-4BF6-98EF-3D1FA620FB40}"/>
              </a:ext>
            </a:extLst>
          </p:cNvPr>
          <p:cNvSpPr txBox="1"/>
          <p:nvPr/>
        </p:nvSpPr>
        <p:spPr>
          <a:xfrm>
            <a:off x="9316899" y="98586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70AD11-87A5-4A7A-B549-1A72E45957AA}"/>
              </a:ext>
            </a:extLst>
          </p:cNvPr>
          <p:cNvSpPr txBox="1"/>
          <p:nvPr/>
        </p:nvSpPr>
        <p:spPr>
          <a:xfrm>
            <a:off x="7599015" y="97398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31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979F51E-DF32-4200-AD3C-244F3ACEDBC6}"/>
              </a:ext>
            </a:extLst>
          </p:cNvPr>
          <p:cNvSpPr/>
          <p:nvPr/>
        </p:nvSpPr>
        <p:spPr>
          <a:xfrm rot="5400000">
            <a:off x="9193983" y="4726924"/>
            <a:ext cx="192360" cy="452969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DB0D9027-5AEB-4B3E-8EBA-51DF58AA3056}"/>
              </a:ext>
            </a:extLst>
          </p:cNvPr>
          <p:cNvSpPr/>
          <p:nvPr/>
        </p:nvSpPr>
        <p:spPr>
          <a:xfrm rot="5400000">
            <a:off x="8938453" y="4978488"/>
            <a:ext cx="246220" cy="910169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949158F2-33F0-4CEB-ACDA-ADD717123895}"/>
              </a:ext>
            </a:extLst>
          </p:cNvPr>
          <p:cNvSpPr/>
          <p:nvPr/>
        </p:nvSpPr>
        <p:spPr>
          <a:xfrm rot="5400000">
            <a:off x="8493535" y="4960486"/>
            <a:ext cx="246220" cy="1800007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Brace 94">
            <a:extLst>
              <a:ext uri="{FF2B5EF4-FFF2-40B4-BE49-F238E27FC236}">
                <a16:creationId xmlns:a16="http://schemas.microsoft.com/office/drawing/2014/main" id="{A2337BE5-1E4A-49EE-ABD9-F4DD857B9507}"/>
              </a:ext>
            </a:extLst>
          </p:cNvPr>
          <p:cNvSpPr/>
          <p:nvPr/>
        </p:nvSpPr>
        <p:spPr>
          <a:xfrm>
            <a:off x="9572097" y="4185489"/>
            <a:ext cx="192360" cy="594515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361CD8-8A02-49BA-AA36-335CF13798DD}"/>
              </a:ext>
            </a:extLst>
          </p:cNvPr>
          <p:cNvSpPr txBox="1"/>
          <p:nvPr/>
        </p:nvSpPr>
        <p:spPr>
          <a:xfrm>
            <a:off x="9763127" y="4309761"/>
            <a:ext cx="464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QW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4B8202A-E35A-430F-8236-65C911767CF5}"/>
              </a:ext>
            </a:extLst>
          </p:cNvPr>
          <p:cNvSpPr txBox="1"/>
          <p:nvPr/>
        </p:nvSpPr>
        <p:spPr>
          <a:xfrm>
            <a:off x="9139607" y="5056465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E492C96-3729-4909-91B8-CF85ACA99C67}"/>
              </a:ext>
            </a:extLst>
          </p:cNvPr>
          <p:cNvSpPr txBox="1"/>
          <p:nvPr/>
        </p:nvSpPr>
        <p:spPr>
          <a:xfrm>
            <a:off x="8888392" y="5493144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D053873-6686-4B14-ADDB-C4A74F06A711}"/>
              </a:ext>
            </a:extLst>
          </p:cNvPr>
          <p:cNvSpPr txBox="1"/>
          <p:nvPr/>
        </p:nvSpPr>
        <p:spPr>
          <a:xfrm>
            <a:off x="8360035" y="5964616"/>
            <a:ext cx="454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DW</a:t>
            </a:r>
          </a:p>
        </p:txBody>
      </p:sp>
      <p:sp>
        <p:nvSpPr>
          <p:cNvPr id="100" name="Content Placeholder 5">
            <a:extLst>
              <a:ext uri="{FF2B5EF4-FFF2-40B4-BE49-F238E27FC236}">
                <a16:creationId xmlns:a16="http://schemas.microsoft.com/office/drawing/2014/main" id="{F8916627-9508-4C6F-9EC1-ABE8C8DD83B1}"/>
              </a:ext>
            </a:extLst>
          </p:cNvPr>
          <p:cNvSpPr txBox="1">
            <a:spLocks/>
          </p:cNvSpPr>
          <p:nvPr/>
        </p:nvSpPr>
        <p:spPr>
          <a:xfrm>
            <a:off x="5866262" y="3132571"/>
            <a:ext cx="1139509" cy="288523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Address</a:t>
            </a:r>
          </a:p>
        </p:txBody>
      </p:sp>
      <p:cxnSp>
        <p:nvCxnSpPr>
          <p:cNvPr id="101" name="Elbow Connector 7">
            <a:extLst>
              <a:ext uri="{FF2B5EF4-FFF2-40B4-BE49-F238E27FC236}">
                <a16:creationId xmlns:a16="http://schemas.microsoft.com/office/drawing/2014/main" id="{5E599C7A-FF77-48DB-BC19-1EF23B682A74}"/>
              </a:ext>
            </a:extLst>
          </p:cNvPr>
          <p:cNvCxnSpPr>
            <a:cxnSpLocks/>
            <a:stCxn id="100" idx="3"/>
            <a:endCxn id="62" idx="1"/>
          </p:cNvCxnSpPr>
          <p:nvPr/>
        </p:nvCxnSpPr>
        <p:spPr>
          <a:xfrm flipV="1">
            <a:off x="7005771" y="3002231"/>
            <a:ext cx="682079" cy="274603"/>
          </a:xfrm>
          <a:prstGeom prst="bentConnector3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ontent Placeholder 5">
            <a:extLst>
              <a:ext uri="{FF2B5EF4-FFF2-40B4-BE49-F238E27FC236}">
                <a16:creationId xmlns:a16="http://schemas.microsoft.com/office/drawing/2014/main" id="{EF7C401B-E397-43C2-8E30-985686C82BDA}"/>
              </a:ext>
            </a:extLst>
          </p:cNvPr>
          <p:cNvSpPr txBox="1">
            <a:spLocks/>
          </p:cNvSpPr>
          <p:nvPr/>
        </p:nvSpPr>
        <p:spPr>
          <a:xfrm>
            <a:off x="5884128" y="2705885"/>
            <a:ext cx="1121643" cy="288523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Data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2DD2674-5081-4610-8C2C-F5212A64A912}"/>
              </a:ext>
            </a:extLst>
          </p:cNvPr>
          <p:cNvSpPr txBox="1"/>
          <p:nvPr/>
        </p:nvSpPr>
        <p:spPr>
          <a:xfrm>
            <a:off x="5795571" y="2450206"/>
            <a:ext cx="119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1,2,4 or 8 bytes</a:t>
            </a:r>
          </a:p>
        </p:txBody>
      </p:sp>
      <p:sp>
        <p:nvSpPr>
          <p:cNvPr id="104" name="Up-Down Arrow 27">
            <a:extLst>
              <a:ext uri="{FF2B5EF4-FFF2-40B4-BE49-F238E27FC236}">
                <a16:creationId xmlns:a16="http://schemas.microsoft.com/office/drawing/2014/main" id="{92D6ED16-705C-4FCF-B91F-8A7077234011}"/>
              </a:ext>
            </a:extLst>
          </p:cNvPr>
          <p:cNvSpPr/>
          <p:nvPr/>
        </p:nvSpPr>
        <p:spPr>
          <a:xfrm rot="16200000">
            <a:off x="7243419" y="2565531"/>
            <a:ext cx="234251" cy="592739"/>
          </a:xfrm>
          <a:prstGeom prst="upDownArrow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6DFB0BE-8A13-46D6-B9FF-192FAD2EDF15}"/>
              </a:ext>
            </a:extLst>
          </p:cNvPr>
          <p:cNvSpPr txBox="1"/>
          <p:nvPr/>
        </p:nvSpPr>
        <p:spPr>
          <a:xfrm>
            <a:off x="6790607" y="347800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668EA5D-055F-4F09-9884-867001C367EF}"/>
              </a:ext>
            </a:extLst>
          </p:cNvPr>
          <p:cNvGrpSpPr/>
          <p:nvPr/>
        </p:nvGrpSpPr>
        <p:grpSpPr>
          <a:xfrm>
            <a:off x="7687848" y="2697519"/>
            <a:ext cx="1828800" cy="290624"/>
            <a:chOff x="6168190" y="1772652"/>
            <a:chExt cx="1828800" cy="290624"/>
          </a:xfrm>
        </p:grpSpPr>
        <p:sp>
          <p:nvSpPr>
            <p:cNvPr id="107" name="Content Placeholder 5">
              <a:extLst>
                <a:ext uri="{FF2B5EF4-FFF2-40B4-BE49-F238E27FC236}">
                  <a16:creationId xmlns:a16="http://schemas.microsoft.com/office/drawing/2014/main" id="{BA4A0128-377F-410C-A01B-2BACD437A0FA}"/>
                </a:ext>
              </a:extLst>
            </p:cNvPr>
            <p:cNvSpPr txBox="1">
              <a:spLocks/>
            </p:cNvSpPr>
            <p:nvPr/>
          </p:nvSpPr>
          <p:spPr>
            <a:xfrm>
              <a:off x="6168190" y="1772652"/>
              <a:ext cx="457200" cy="290624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/>
            </a:p>
          </p:txBody>
        </p:sp>
        <p:sp>
          <p:nvSpPr>
            <p:cNvPr id="108" name="Content Placeholder 5">
              <a:extLst>
                <a:ext uri="{FF2B5EF4-FFF2-40B4-BE49-F238E27FC236}">
                  <a16:creationId xmlns:a16="http://schemas.microsoft.com/office/drawing/2014/main" id="{291451F2-5CF3-4642-A78C-3EDC4A8A70E6}"/>
                </a:ext>
              </a:extLst>
            </p:cNvPr>
            <p:cNvSpPr txBox="1">
              <a:spLocks/>
            </p:cNvSpPr>
            <p:nvPr/>
          </p:nvSpPr>
          <p:spPr>
            <a:xfrm>
              <a:off x="6625390" y="1772652"/>
              <a:ext cx="457200" cy="290624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/>
            </a:p>
          </p:txBody>
        </p:sp>
        <p:sp>
          <p:nvSpPr>
            <p:cNvPr id="109" name="Content Placeholder 5">
              <a:extLst>
                <a:ext uri="{FF2B5EF4-FFF2-40B4-BE49-F238E27FC236}">
                  <a16:creationId xmlns:a16="http://schemas.microsoft.com/office/drawing/2014/main" id="{EF3EBE75-4201-4DFC-A968-B17F895E759B}"/>
                </a:ext>
              </a:extLst>
            </p:cNvPr>
            <p:cNvSpPr txBox="1">
              <a:spLocks/>
            </p:cNvSpPr>
            <p:nvPr/>
          </p:nvSpPr>
          <p:spPr>
            <a:xfrm>
              <a:off x="7082590" y="1772652"/>
              <a:ext cx="457200" cy="290623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/>
            </a:p>
          </p:txBody>
        </p:sp>
        <p:sp>
          <p:nvSpPr>
            <p:cNvPr id="110" name="Content Placeholder 5">
              <a:extLst>
                <a:ext uri="{FF2B5EF4-FFF2-40B4-BE49-F238E27FC236}">
                  <a16:creationId xmlns:a16="http://schemas.microsoft.com/office/drawing/2014/main" id="{A37D37CA-5AD8-4E9C-B78F-3F6C711CA714}"/>
                </a:ext>
              </a:extLst>
            </p:cNvPr>
            <p:cNvSpPr txBox="1">
              <a:spLocks/>
            </p:cNvSpPr>
            <p:nvPr/>
          </p:nvSpPr>
          <p:spPr>
            <a:xfrm>
              <a:off x="7539790" y="1772652"/>
              <a:ext cx="457200" cy="290624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/>
            </a:p>
          </p:txBody>
        </p:sp>
      </p:grp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D4E3F746-C60B-4597-B647-A2B22AFA20AF}"/>
              </a:ext>
            </a:extLst>
          </p:cNvPr>
          <p:cNvSpPr/>
          <p:nvPr/>
        </p:nvSpPr>
        <p:spPr>
          <a:xfrm rot="10800000">
            <a:off x="7924745" y="2793783"/>
            <a:ext cx="1392155" cy="126551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3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ntent Placeholder 5"/>
          <p:cNvSpPr txBox="1">
            <a:spLocks noGrp="1"/>
          </p:cNvSpPr>
          <p:nvPr>
            <p:ph idx="1"/>
          </p:nvPr>
        </p:nvSpPr>
        <p:spPr>
          <a:xfrm>
            <a:off x="2140197" y="2421171"/>
            <a:ext cx="3818020" cy="235561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Address Registers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  <a:br>
              <a:rPr lang="en-US" dirty="0"/>
            </a:b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429001" y="6475624"/>
            <a:ext cx="5067300" cy="365125"/>
          </a:xfrm>
        </p:spPr>
        <p:txBody>
          <a:bodyPr/>
          <a:lstStyle/>
          <a:p>
            <a:r>
              <a:rPr lang="en-US" b="0" dirty="0"/>
              <a:t>This document is a property of Synopsys Armenia Educational Department and is for use only by SAED students.</a:t>
            </a:r>
            <a:endParaRPr lang="en-US" dirty="0"/>
          </a:p>
        </p:txBody>
      </p:sp>
      <p:sp>
        <p:nvSpPr>
          <p:cNvPr id="34" name="Content Placeholder 5"/>
          <p:cNvSpPr txBox="1">
            <a:spLocks/>
          </p:cNvSpPr>
          <p:nvPr/>
        </p:nvSpPr>
        <p:spPr>
          <a:xfrm>
            <a:off x="2140197" y="1288540"/>
            <a:ext cx="3791187" cy="962651"/>
          </a:xfrm>
          <a:prstGeom prst="roundRect">
            <a:avLst>
              <a:gd name="adj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tabLst>
                <a:tab pos="803275" algn="l"/>
              </a:tabLst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Status Register</a:t>
            </a:r>
            <a:endParaRPr lang="en-US" sz="1600" dirty="0"/>
          </a:p>
        </p:txBody>
      </p:sp>
      <p:sp>
        <p:nvSpPr>
          <p:cNvPr id="39" name="Content Placeholder 5"/>
          <p:cNvSpPr txBox="1">
            <a:spLocks/>
          </p:cNvSpPr>
          <p:nvPr/>
        </p:nvSpPr>
        <p:spPr>
          <a:xfrm>
            <a:off x="2233978" y="1757007"/>
            <a:ext cx="1755561" cy="3810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FLAGS : 32</a:t>
            </a:r>
          </a:p>
        </p:txBody>
      </p:sp>
      <p:sp>
        <p:nvSpPr>
          <p:cNvPr id="29" name="Content Placeholder 5"/>
          <p:cNvSpPr txBox="1">
            <a:spLocks/>
          </p:cNvSpPr>
          <p:nvPr/>
        </p:nvSpPr>
        <p:spPr>
          <a:xfrm>
            <a:off x="2238133" y="2883113"/>
            <a:ext cx="1744351" cy="3810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IP : 32</a:t>
            </a:r>
          </a:p>
        </p:txBody>
      </p:sp>
      <p:sp>
        <p:nvSpPr>
          <p:cNvPr id="32" name="Content Placeholder 5"/>
          <p:cNvSpPr txBox="1">
            <a:spLocks/>
          </p:cNvSpPr>
          <p:nvPr/>
        </p:nvSpPr>
        <p:spPr>
          <a:xfrm>
            <a:off x="2238133" y="3809545"/>
            <a:ext cx="1744351" cy="3810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SP  (R8) : 32</a:t>
            </a:r>
          </a:p>
        </p:txBody>
      </p:sp>
      <p:sp>
        <p:nvSpPr>
          <p:cNvPr id="33" name="Content Placeholder 5"/>
          <p:cNvSpPr txBox="1">
            <a:spLocks/>
          </p:cNvSpPr>
          <p:nvPr/>
        </p:nvSpPr>
        <p:spPr>
          <a:xfrm>
            <a:off x="2238133" y="4282787"/>
            <a:ext cx="1744351" cy="3810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SF (R12) : 32</a:t>
            </a:r>
          </a:p>
        </p:txBody>
      </p:sp>
      <p:sp>
        <p:nvSpPr>
          <p:cNvPr id="35" name="Content Placeholder 5"/>
          <p:cNvSpPr txBox="1">
            <a:spLocks/>
          </p:cNvSpPr>
          <p:nvPr/>
        </p:nvSpPr>
        <p:spPr>
          <a:xfrm>
            <a:off x="2233977" y="3344324"/>
            <a:ext cx="1744351" cy="3810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RIP (R4) : 32</a:t>
            </a:r>
          </a:p>
        </p:txBody>
      </p:sp>
      <p:sp>
        <p:nvSpPr>
          <p:cNvPr id="36" name="Content Placeholder 5"/>
          <p:cNvSpPr txBox="1">
            <a:spLocks/>
          </p:cNvSpPr>
          <p:nvPr/>
        </p:nvSpPr>
        <p:spPr>
          <a:xfrm>
            <a:off x="4134882" y="2883113"/>
            <a:ext cx="1744351" cy="3810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A0 (R16) : 32</a:t>
            </a:r>
          </a:p>
        </p:txBody>
      </p:sp>
      <p:sp>
        <p:nvSpPr>
          <p:cNvPr id="37" name="Content Placeholder 5"/>
          <p:cNvSpPr txBox="1">
            <a:spLocks/>
          </p:cNvSpPr>
          <p:nvPr/>
        </p:nvSpPr>
        <p:spPr>
          <a:xfrm>
            <a:off x="4134882" y="3344324"/>
            <a:ext cx="1744351" cy="3810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A1 (R20) : 32</a:t>
            </a:r>
          </a:p>
        </p:txBody>
      </p:sp>
      <p:sp>
        <p:nvSpPr>
          <p:cNvPr id="38" name="Content Placeholder 5"/>
          <p:cNvSpPr txBox="1">
            <a:spLocks/>
          </p:cNvSpPr>
          <p:nvPr/>
        </p:nvSpPr>
        <p:spPr>
          <a:xfrm>
            <a:off x="4134882" y="3809545"/>
            <a:ext cx="1744351" cy="3810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A2 (R24) : 32</a:t>
            </a:r>
          </a:p>
        </p:txBody>
      </p:sp>
      <p:sp>
        <p:nvSpPr>
          <p:cNvPr id="40" name="Content Placeholder 5"/>
          <p:cNvSpPr txBox="1">
            <a:spLocks/>
          </p:cNvSpPr>
          <p:nvPr/>
        </p:nvSpPr>
        <p:spPr>
          <a:xfrm>
            <a:off x="4134882" y="4282787"/>
            <a:ext cx="1744351" cy="3810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A3 (R28) : 32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BBE3C6F-3EDF-405C-ACA1-37DEE1007CCC}"/>
              </a:ext>
            </a:extLst>
          </p:cNvPr>
          <p:cNvGrpSpPr/>
          <p:nvPr/>
        </p:nvGrpSpPr>
        <p:grpSpPr>
          <a:xfrm>
            <a:off x="6187005" y="2421170"/>
            <a:ext cx="3791187" cy="2355620"/>
            <a:chOff x="4663003" y="2421169"/>
            <a:chExt cx="3791187" cy="2355620"/>
          </a:xfrm>
        </p:grpSpPr>
        <p:sp>
          <p:nvSpPr>
            <p:cNvPr id="16" name="Content Placeholder 5"/>
            <p:cNvSpPr txBox="1">
              <a:spLocks/>
            </p:cNvSpPr>
            <p:nvPr/>
          </p:nvSpPr>
          <p:spPr>
            <a:xfrm>
              <a:off x="4663003" y="2421169"/>
              <a:ext cx="3791187" cy="2355620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tabLst>
                  <a:tab pos="803275" algn="l"/>
                </a:tabLst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dirty="0">
                  <a:solidFill>
                    <a:schemeClr val="accent6"/>
                  </a:solidFill>
                </a:rPr>
                <a:t>General Purpose Registers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769394" y="2883113"/>
              <a:ext cx="1744351" cy="1780674"/>
              <a:chOff x="4769394" y="3203703"/>
              <a:chExt cx="1744351" cy="1780674"/>
            </a:xfrm>
          </p:grpSpPr>
          <p:sp>
            <p:nvSpPr>
              <p:cNvPr id="17" name="Content Placeholder 5"/>
              <p:cNvSpPr txBox="1">
                <a:spLocks/>
              </p:cNvSpPr>
              <p:nvPr/>
            </p:nvSpPr>
            <p:spPr>
              <a:xfrm>
                <a:off x="4769395" y="3203703"/>
                <a:ext cx="1744350" cy="381000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dirty="0"/>
                  <a:t>R32 : 8</a:t>
                </a:r>
              </a:p>
            </p:txBody>
          </p:sp>
          <p:sp>
            <p:nvSpPr>
              <p:cNvPr id="25" name="Content Placeholder 5"/>
              <p:cNvSpPr txBox="1">
                <a:spLocks/>
              </p:cNvSpPr>
              <p:nvPr/>
            </p:nvSpPr>
            <p:spPr>
              <a:xfrm>
                <a:off x="4769395" y="3584703"/>
                <a:ext cx="1744350" cy="381000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dirty="0"/>
                  <a:t>R33 : 8</a:t>
                </a:r>
              </a:p>
            </p:txBody>
          </p:sp>
          <p:sp>
            <p:nvSpPr>
              <p:cNvPr id="28" name="Content Placeholder 5"/>
              <p:cNvSpPr txBox="1">
                <a:spLocks/>
              </p:cNvSpPr>
              <p:nvPr/>
            </p:nvSpPr>
            <p:spPr>
              <a:xfrm>
                <a:off x="4769394" y="3965703"/>
                <a:ext cx="1744350" cy="637673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/>
                  <a:t>…</a:t>
                </a:r>
              </a:p>
            </p:txBody>
          </p:sp>
          <p:sp>
            <p:nvSpPr>
              <p:cNvPr id="27" name="Content Placeholder 5"/>
              <p:cNvSpPr txBox="1">
                <a:spLocks/>
              </p:cNvSpPr>
              <p:nvPr/>
            </p:nvSpPr>
            <p:spPr>
              <a:xfrm>
                <a:off x="4769394" y="4603377"/>
                <a:ext cx="1744350" cy="381000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dirty="0"/>
                  <a:t>R63 : 8</a:t>
                </a: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24A23A7-1940-46D3-8F9D-716D84624CB9}"/>
              </a:ext>
            </a:extLst>
          </p:cNvPr>
          <p:cNvGrpSpPr/>
          <p:nvPr/>
        </p:nvGrpSpPr>
        <p:grpSpPr>
          <a:xfrm>
            <a:off x="6178049" y="4952521"/>
            <a:ext cx="3791187" cy="968697"/>
            <a:chOff x="4663003" y="1282492"/>
            <a:chExt cx="3791187" cy="968697"/>
          </a:xfrm>
        </p:grpSpPr>
        <p:sp>
          <p:nvSpPr>
            <p:cNvPr id="15" name="Content Placeholder 5"/>
            <p:cNvSpPr txBox="1">
              <a:spLocks/>
            </p:cNvSpPr>
            <p:nvPr/>
          </p:nvSpPr>
          <p:spPr>
            <a:xfrm>
              <a:off x="4663003" y="1282492"/>
              <a:ext cx="3791187" cy="968697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tabLst>
                  <a:tab pos="803275" algn="l"/>
                </a:tabLst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dirty="0">
                  <a:solidFill>
                    <a:schemeClr val="accent6"/>
                  </a:solidFill>
                </a:rPr>
                <a:t>Hidden Registers</a:t>
              </a:r>
              <a:endParaRPr lang="en-US" sz="1600" dirty="0"/>
            </a:p>
          </p:txBody>
        </p:sp>
        <p:sp>
          <p:nvSpPr>
            <p:cNvPr id="42" name="Content Placeholder 5"/>
            <p:cNvSpPr txBox="1">
              <a:spLocks/>
            </p:cNvSpPr>
            <p:nvPr/>
          </p:nvSpPr>
          <p:spPr>
            <a:xfrm>
              <a:off x="4769394" y="1779107"/>
              <a:ext cx="3544095" cy="3810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/>
                <a:t>IR : 64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140196" y="4857002"/>
            <a:ext cx="21668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IP = Instruction Pointer</a:t>
            </a:r>
          </a:p>
          <a:p>
            <a:r>
              <a:rPr lang="en-US" sz="1600" dirty="0"/>
              <a:t>RIP = Return IP</a:t>
            </a:r>
          </a:p>
          <a:p>
            <a:r>
              <a:rPr lang="en-US" sz="1600" dirty="0"/>
              <a:t>SP = Stack Pointer</a:t>
            </a:r>
          </a:p>
          <a:p>
            <a:r>
              <a:rPr lang="en-US" sz="1600" dirty="0"/>
              <a:t>SF = Stack Frame</a:t>
            </a:r>
          </a:p>
          <a:p>
            <a:r>
              <a:rPr lang="en-US" sz="1600" dirty="0"/>
              <a:t>IR = Instruction Register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EF4403-13D9-403B-8E5F-73B137CC20D8}"/>
              </a:ext>
            </a:extLst>
          </p:cNvPr>
          <p:cNvGrpSpPr/>
          <p:nvPr/>
        </p:nvGrpSpPr>
        <p:grpSpPr>
          <a:xfrm>
            <a:off x="6178049" y="1289493"/>
            <a:ext cx="3791187" cy="955947"/>
            <a:chOff x="4654048" y="1289493"/>
            <a:chExt cx="3791187" cy="955946"/>
          </a:xfrm>
        </p:grpSpPr>
        <p:sp>
          <p:nvSpPr>
            <p:cNvPr id="30" name="Content Placeholder 5">
              <a:extLst>
                <a:ext uri="{FF2B5EF4-FFF2-40B4-BE49-F238E27FC236}">
                  <a16:creationId xmlns:a16="http://schemas.microsoft.com/office/drawing/2014/main" id="{468ED92B-4E16-49BE-A7E7-8D298422715C}"/>
                </a:ext>
              </a:extLst>
            </p:cNvPr>
            <p:cNvSpPr txBox="1">
              <a:spLocks/>
            </p:cNvSpPr>
            <p:nvPr/>
          </p:nvSpPr>
          <p:spPr>
            <a:xfrm>
              <a:off x="4654048" y="1289493"/>
              <a:ext cx="3791187" cy="95594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tabLst>
                  <a:tab pos="803275" algn="l"/>
                </a:tabLst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dirty="0">
                  <a:solidFill>
                    <a:schemeClr val="accent6"/>
                  </a:solidFill>
                </a:rPr>
                <a:t>Read-Only Zero Register</a:t>
              </a:r>
              <a:endParaRPr lang="en-US" sz="1600" dirty="0"/>
            </a:p>
          </p:txBody>
        </p:sp>
        <p:sp>
          <p:nvSpPr>
            <p:cNvPr id="31" name="Content Placeholder 5">
              <a:extLst>
                <a:ext uri="{FF2B5EF4-FFF2-40B4-BE49-F238E27FC236}">
                  <a16:creationId xmlns:a16="http://schemas.microsoft.com/office/drawing/2014/main" id="{0AB459FB-DC56-431F-8D30-61DBA6250920}"/>
                </a:ext>
              </a:extLst>
            </p:cNvPr>
            <p:cNvSpPr txBox="1">
              <a:spLocks/>
            </p:cNvSpPr>
            <p:nvPr/>
          </p:nvSpPr>
          <p:spPr>
            <a:xfrm>
              <a:off x="4760439" y="1760985"/>
              <a:ext cx="1744350" cy="3810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/>
                <a:t>R0 : 32 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96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8577"/>
            <a:ext cx="8686800" cy="1070415"/>
          </a:xfrm>
        </p:spPr>
        <p:txBody>
          <a:bodyPr/>
          <a:lstStyle/>
          <a:p>
            <a:r>
              <a:rPr lang="en-US" dirty="0"/>
              <a:t>Register Pool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2" name="Content Placeholder 2">
            <a:extLst>
              <a:ext uri="{FF2B5EF4-FFF2-40B4-BE49-F238E27FC236}">
                <a16:creationId xmlns:a16="http://schemas.microsoft.com/office/drawing/2014/main" id="{1CC1E0B8-F0E8-4357-A93D-13D5AB2DD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8753" y="1138989"/>
            <a:ext cx="4885887" cy="5076432"/>
          </a:xfrm>
        </p:spPr>
        <p:txBody>
          <a:bodyPr/>
          <a:lstStyle/>
          <a:p>
            <a:r>
              <a:rPr lang="en-US" sz="1800" dirty="0"/>
              <a:t>R0-R3 </a:t>
            </a:r>
            <a:r>
              <a:rPr lang="hy-AM" sz="1800" dirty="0" err="1"/>
              <a:t>Ռեգիստորները</a:t>
            </a:r>
            <a:r>
              <a:rPr lang="hy-AM" sz="1800" dirty="0"/>
              <a:t> ծրագրին հասանելի են միայն կարդալու համար և մշտապես հավասար են 0-ի</a:t>
            </a:r>
            <a:r>
              <a:rPr lang="en-US" sz="1800" dirty="0"/>
              <a:t> (</a:t>
            </a:r>
            <a:r>
              <a:rPr lang="hy-AM" sz="1800" dirty="0"/>
              <a:t>սակայն </a:t>
            </a:r>
            <a:r>
              <a:rPr lang="hy-AM" sz="1800" dirty="0" err="1"/>
              <a:t>պրոցեսորն</a:t>
            </a:r>
            <a:r>
              <a:rPr lang="hy-AM" sz="1800" dirty="0"/>
              <a:t> այն օգտագործում է որպես </a:t>
            </a:r>
            <a:r>
              <a:rPr lang="en-US" sz="1800" dirty="0"/>
              <a:t>IP)</a:t>
            </a:r>
            <a:endParaRPr lang="hy-AM" sz="1800" dirty="0"/>
          </a:p>
          <a:p>
            <a:r>
              <a:rPr lang="en-US" sz="1800" dirty="0"/>
              <a:t>R4-R15 </a:t>
            </a:r>
            <a:r>
              <a:rPr lang="hy-AM" sz="1800" dirty="0" err="1"/>
              <a:t>Ռեգիստորները</a:t>
            </a:r>
            <a:r>
              <a:rPr lang="hy-AM" sz="1800" dirty="0"/>
              <a:t> հասանելի են գրելու կարդալու և գործողություններ </a:t>
            </a:r>
            <a:r>
              <a:rPr lang="hy-AM" sz="1800" dirty="0" err="1"/>
              <a:t>կտարելու</a:t>
            </a:r>
            <a:r>
              <a:rPr lang="hy-AM" sz="1800" dirty="0"/>
              <a:t> համար սակայն ունեն առանձնահատուկ նշանակություն</a:t>
            </a:r>
            <a:endParaRPr lang="en-US" sz="1800" dirty="0"/>
          </a:p>
          <a:p>
            <a:r>
              <a:rPr lang="en-US" sz="1800" dirty="0"/>
              <a:t>R16-R31 </a:t>
            </a:r>
            <a:r>
              <a:rPr lang="hy-AM" sz="1800" dirty="0" err="1"/>
              <a:t>ռեգիստորները</a:t>
            </a:r>
            <a:r>
              <a:rPr lang="hy-AM" sz="1800" dirty="0"/>
              <a:t> նույնպես հասանելի են բայց նաև կարող են օգտագործվել որպես </a:t>
            </a:r>
            <a:r>
              <a:rPr lang="hy-AM" sz="1800" dirty="0" err="1"/>
              <a:t>հասցեավորման</a:t>
            </a:r>
            <a:r>
              <a:rPr lang="hy-AM" sz="1800" dirty="0"/>
              <a:t> </a:t>
            </a:r>
            <a:r>
              <a:rPr lang="hy-AM" sz="1800" dirty="0" err="1"/>
              <a:t>ռեգիստորներ</a:t>
            </a:r>
            <a:r>
              <a:rPr lang="hy-AM" sz="1800" dirty="0"/>
              <a:t> </a:t>
            </a:r>
            <a:r>
              <a:rPr lang="en-US" sz="1800" dirty="0"/>
              <a:t>A0-A3</a:t>
            </a:r>
            <a:endParaRPr lang="hy-AM" sz="1800" dirty="0"/>
          </a:p>
          <a:p>
            <a:r>
              <a:rPr lang="en-US" sz="1800" dirty="0"/>
              <a:t>R32-R63</a:t>
            </a:r>
            <a:r>
              <a:rPr lang="hy-AM" sz="1800" dirty="0"/>
              <a:t> ընդհանուր նշանակության </a:t>
            </a:r>
            <a:r>
              <a:rPr lang="hy-AM" sz="1800" dirty="0" err="1"/>
              <a:t>ռեգիստորներ</a:t>
            </a:r>
            <a:r>
              <a:rPr lang="hy-AM" sz="1800" dirty="0"/>
              <a:t> են և հասանելի են թվաբանական և տրամաբանական գործողություններ կատարելու համար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7451CB-307E-42DD-941B-FEEDAB025B91}"/>
              </a:ext>
            </a:extLst>
          </p:cNvPr>
          <p:cNvGrpSpPr/>
          <p:nvPr/>
        </p:nvGrpSpPr>
        <p:grpSpPr>
          <a:xfrm>
            <a:off x="1931303" y="1138990"/>
            <a:ext cx="3587570" cy="5212047"/>
            <a:chOff x="380167" y="1056398"/>
            <a:chExt cx="3587571" cy="521204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D0A08FA-F8E2-4B6D-A977-411CAFFBFC91}"/>
                </a:ext>
              </a:extLst>
            </p:cNvPr>
            <p:cNvGrpSpPr/>
            <p:nvPr/>
          </p:nvGrpSpPr>
          <p:grpSpPr>
            <a:xfrm>
              <a:off x="3339676" y="4211109"/>
              <a:ext cx="628062" cy="594515"/>
              <a:chOff x="3339676" y="4211109"/>
              <a:chExt cx="628062" cy="594515"/>
            </a:xfrm>
          </p:grpSpPr>
          <p:sp>
            <p:nvSpPr>
              <p:cNvPr id="95" name="Right Brace 94">
                <a:extLst>
                  <a:ext uri="{FF2B5EF4-FFF2-40B4-BE49-F238E27FC236}">
                    <a16:creationId xmlns:a16="http://schemas.microsoft.com/office/drawing/2014/main" id="{A2337BE5-1E4A-49EE-ABD9-F4DD857B9507}"/>
                  </a:ext>
                </a:extLst>
              </p:cNvPr>
              <p:cNvSpPr/>
              <p:nvPr/>
            </p:nvSpPr>
            <p:spPr>
              <a:xfrm>
                <a:off x="3339676" y="4211109"/>
                <a:ext cx="192360" cy="594515"/>
              </a:xfrm>
              <a:prstGeom prst="rightBrac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361CD8-8A02-49BA-AA36-335CF13798DD}"/>
                  </a:ext>
                </a:extLst>
              </p:cNvPr>
              <p:cNvSpPr txBox="1"/>
              <p:nvPr/>
            </p:nvSpPr>
            <p:spPr>
              <a:xfrm>
                <a:off x="3503572" y="4353484"/>
                <a:ext cx="4641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QW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B8A6E10-C0A1-455E-8632-88B760542D4B}"/>
                </a:ext>
              </a:extLst>
            </p:cNvPr>
            <p:cNvGrpSpPr/>
            <p:nvPr/>
          </p:nvGrpSpPr>
          <p:grpSpPr>
            <a:xfrm>
              <a:off x="1486621" y="4882848"/>
              <a:ext cx="1800006" cy="1385596"/>
              <a:chOff x="1486621" y="4882848"/>
              <a:chExt cx="1800006" cy="1385596"/>
            </a:xfrm>
          </p:grpSpPr>
          <p:sp>
            <p:nvSpPr>
              <p:cNvPr id="6" name="Right Brace 5">
                <a:extLst>
                  <a:ext uri="{FF2B5EF4-FFF2-40B4-BE49-F238E27FC236}">
                    <a16:creationId xmlns:a16="http://schemas.microsoft.com/office/drawing/2014/main" id="{6979F51E-DF32-4200-AD3C-244F3ACEDBC6}"/>
                  </a:ext>
                </a:extLst>
              </p:cNvPr>
              <p:cNvSpPr/>
              <p:nvPr/>
            </p:nvSpPr>
            <p:spPr>
              <a:xfrm rot="5400000">
                <a:off x="2961562" y="4752543"/>
                <a:ext cx="192360" cy="452969"/>
              </a:xfrm>
              <a:prstGeom prst="rightBrac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ight Brace 50">
                <a:extLst>
                  <a:ext uri="{FF2B5EF4-FFF2-40B4-BE49-F238E27FC236}">
                    <a16:creationId xmlns:a16="http://schemas.microsoft.com/office/drawing/2014/main" id="{DB0D9027-5AEB-4B3E-8EBA-51DF58AA3056}"/>
                  </a:ext>
                </a:extLst>
              </p:cNvPr>
              <p:cNvSpPr/>
              <p:nvPr/>
            </p:nvSpPr>
            <p:spPr>
              <a:xfrm rot="5400000">
                <a:off x="2701443" y="4964760"/>
                <a:ext cx="246220" cy="910169"/>
              </a:xfrm>
              <a:prstGeom prst="rightBrac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ight Brace 93">
                <a:extLst>
                  <a:ext uri="{FF2B5EF4-FFF2-40B4-BE49-F238E27FC236}">
                    <a16:creationId xmlns:a16="http://schemas.microsoft.com/office/drawing/2014/main" id="{949158F2-33F0-4CEB-ACDA-ADD717123895}"/>
                  </a:ext>
                </a:extLst>
              </p:cNvPr>
              <p:cNvSpPr/>
              <p:nvPr/>
            </p:nvSpPr>
            <p:spPr>
              <a:xfrm rot="5400000">
                <a:off x="2263514" y="4971678"/>
                <a:ext cx="246220" cy="1800006"/>
              </a:xfrm>
              <a:prstGeom prst="rightBrac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4B8202A-E35A-430F-8236-65C911767CF5}"/>
                  </a:ext>
                </a:extLst>
              </p:cNvPr>
              <p:cNvSpPr txBox="1"/>
              <p:nvPr/>
            </p:nvSpPr>
            <p:spPr>
              <a:xfrm>
                <a:off x="2903180" y="5032116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E492C96-3729-4909-91B8-CF85ACA99C67}"/>
                  </a:ext>
                </a:extLst>
              </p:cNvPr>
              <p:cNvSpPr txBox="1"/>
              <p:nvPr/>
            </p:nvSpPr>
            <p:spPr>
              <a:xfrm>
                <a:off x="2653964" y="5508052"/>
                <a:ext cx="3449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W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D053873-6686-4B14-ADDB-C4A74F06A711}"/>
                  </a:ext>
                </a:extLst>
              </p:cNvPr>
              <p:cNvSpPr txBox="1"/>
              <p:nvPr/>
            </p:nvSpPr>
            <p:spPr>
              <a:xfrm>
                <a:off x="2144979" y="5960667"/>
                <a:ext cx="4543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DW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5056F06-34B8-4265-AB84-95382A4D2390}"/>
                </a:ext>
              </a:extLst>
            </p:cNvPr>
            <p:cNvGrpSpPr/>
            <p:nvPr/>
          </p:nvGrpSpPr>
          <p:grpSpPr>
            <a:xfrm>
              <a:off x="1374765" y="1056398"/>
              <a:ext cx="1985111" cy="3732073"/>
              <a:chOff x="1374765" y="1056398"/>
              <a:chExt cx="1985111" cy="3732073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9C07CB8-9D80-4F86-A8C5-AD1E859E4070}"/>
                  </a:ext>
                </a:extLst>
              </p:cNvPr>
              <p:cNvGrpSpPr/>
              <p:nvPr/>
            </p:nvGrpSpPr>
            <p:grpSpPr>
              <a:xfrm>
                <a:off x="1455427" y="3920486"/>
                <a:ext cx="1828800" cy="290624"/>
                <a:chOff x="6168190" y="2410760"/>
                <a:chExt cx="1828800" cy="290624"/>
              </a:xfrm>
            </p:grpSpPr>
            <p:sp>
              <p:nvSpPr>
                <p:cNvPr id="78" name="Content Placeholder 5">
                  <a:extLst>
                    <a:ext uri="{FF2B5EF4-FFF2-40B4-BE49-F238E27FC236}">
                      <a16:creationId xmlns:a16="http://schemas.microsoft.com/office/drawing/2014/main" id="{71DDE1CC-835F-40E2-B1D8-45467A4AA60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168190" y="2410760"/>
                  <a:ext cx="457200" cy="290624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endParaRPr lang="en-US" dirty="0"/>
                </a:p>
              </p:txBody>
            </p:sp>
            <p:sp>
              <p:nvSpPr>
                <p:cNvPr id="79" name="Content Placeholder 5">
                  <a:extLst>
                    <a:ext uri="{FF2B5EF4-FFF2-40B4-BE49-F238E27FC236}">
                      <a16:creationId xmlns:a16="http://schemas.microsoft.com/office/drawing/2014/main" id="{B6C153AC-1E8B-42D5-817C-A024D936FD6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25390" y="2410760"/>
                  <a:ext cx="457200" cy="290624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endParaRPr lang="en-US" dirty="0"/>
                </a:p>
              </p:txBody>
            </p:sp>
            <p:sp>
              <p:nvSpPr>
                <p:cNvPr id="80" name="Content Placeholder 5">
                  <a:extLst>
                    <a:ext uri="{FF2B5EF4-FFF2-40B4-BE49-F238E27FC236}">
                      <a16:creationId xmlns:a16="http://schemas.microsoft.com/office/drawing/2014/main" id="{9DFB9346-D691-4CFF-8AF7-F10DD1BA754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082590" y="2410760"/>
                  <a:ext cx="457200" cy="290623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endParaRPr lang="en-US" dirty="0"/>
                </a:p>
              </p:txBody>
            </p:sp>
            <p:sp>
              <p:nvSpPr>
                <p:cNvPr id="81" name="Content Placeholder 5">
                  <a:extLst>
                    <a:ext uri="{FF2B5EF4-FFF2-40B4-BE49-F238E27FC236}">
                      <a16:creationId xmlns:a16="http://schemas.microsoft.com/office/drawing/2014/main" id="{8C7C6D8A-367C-45BC-B7A0-6E969B32D83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539790" y="2410760"/>
                  <a:ext cx="457200" cy="290624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endParaRPr lang="en-US" dirty="0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46980188-701E-4684-9A29-D32AFDC3F7C4}"/>
                  </a:ext>
                </a:extLst>
              </p:cNvPr>
              <p:cNvGrpSpPr/>
              <p:nvPr/>
            </p:nvGrpSpPr>
            <p:grpSpPr>
              <a:xfrm>
                <a:off x="1455427" y="4497847"/>
                <a:ext cx="1828800" cy="290624"/>
                <a:chOff x="6168190" y="1772652"/>
                <a:chExt cx="1828800" cy="290624"/>
              </a:xfrm>
            </p:grpSpPr>
            <p:sp>
              <p:nvSpPr>
                <p:cNvPr id="74" name="Content Placeholder 5">
                  <a:extLst>
                    <a:ext uri="{FF2B5EF4-FFF2-40B4-BE49-F238E27FC236}">
                      <a16:creationId xmlns:a16="http://schemas.microsoft.com/office/drawing/2014/main" id="{45569EF9-144A-43A2-BF00-97506CD0B09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168190" y="1772652"/>
                  <a:ext cx="457200" cy="290624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600" dirty="0"/>
                    <a:t>0</a:t>
                  </a:r>
                </a:p>
              </p:txBody>
            </p:sp>
            <p:sp>
              <p:nvSpPr>
                <p:cNvPr id="75" name="Content Placeholder 5">
                  <a:extLst>
                    <a:ext uri="{FF2B5EF4-FFF2-40B4-BE49-F238E27FC236}">
                      <a16:creationId xmlns:a16="http://schemas.microsoft.com/office/drawing/2014/main" id="{B16934B4-6D85-4B70-84AE-57ACCF722AD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25390" y="1772652"/>
                  <a:ext cx="457200" cy="290624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600" dirty="0"/>
                    <a:t>0</a:t>
                  </a:r>
                </a:p>
              </p:txBody>
            </p:sp>
            <p:sp>
              <p:nvSpPr>
                <p:cNvPr id="76" name="Content Placeholder 5">
                  <a:extLst>
                    <a:ext uri="{FF2B5EF4-FFF2-40B4-BE49-F238E27FC236}">
                      <a16:creationId xmlns:a16="http://schemas.microsoft.com/office/drawing/2014/main" id="{7156AA4E-A20C-40C5-B28C-AA719B89645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082590" y="1772652"/>
                  <a:ext cx="457200" cy="290623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600" dirty="0"/>
                    <a:t>0</a:t>
                  </a:r>
                </a:p>
              </p:txBody>
            </p:sp>
            <p:sp>
              <p:nvSpPr>
                <p:cNvPr id="77" name="Content Placeholder 5">
                  <a:extLst>
                    <a:ext uri="{FF2B5EF4-FFF2-40B4-BE49-F238E27FC236}">
                      <a16:creationId xmlns:a16="http://schemas.microsoft.com/office/drawing/2014/main" id="{1E09F5EB-302A-4484-BD4B-50CB9740151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539790" y="1772652"/>
                  <a:ext cx="457200" cy="290624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600" dirty="0"/>
                    <a:t>0</a:t>
                  </a:r>
                  <a:endParaRPr lang="en-US" dirty="0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D8CE72C-D68B-4ED8-A11E-CA2917DCCA04}"/>
                  </a:ext>
                </a:extLst>
              </p:cNvPr>
              <p:cNvGrpSpPr/>
              <p:nvPr/>
            </p:nvGrpSpPr>
            <p:grpSpPr>
              <a:xfrm>
                <a:off x="1455427" y="4211109"/>
                <a:ext cx="1828800" cy="290624"/>
                <a:chOff x="6168190" y="2410760"/>
                <a:chExt cx="1828800" cy="290624"/>
              </a:xfrm>
            </p:grpSpPr>
            <p:sp>
              <p:nvSpPr>
                <p:cNvPr id="70" name="Content Placeholder 5">
                  <a:extLst>
                    <a:ext uri="{FF2B5EF4-FFF2-40B4-BE49-F238E27FC236}">
                      <a16:creationId xmlns:a16="http://schemas.microsoft.com/office/drawing/2014/main" id="{985B51A2-39B7-4AA2-BAB1-65CCD03DF28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168190" y="2410760"/>
                  <a:ext cx="457200" cy="290624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endParaRPr lang="en-US" dirty="0"/>
                </a:p>
              </p:txBody>
            </p:sp>
            <p:sp>
              <p:nvSpPr>
                <p:cNvPr id="71" name="Content Placeholder 5">
                  <a:extLst>
                    <a:ext uri="{FF2B5EF4-FFF2-40B4-BE49-F238E27FC236}">
                      <a16:creationId xmlns:a16="http://schemas.microsoft.com/office/drawing/2014/main" id="{DF5DADB0-8668-47E6-8D1A-D57E1FADEE1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25390" y="2410760"/>
                  <a:ext cx="457200" cy="290624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endParaRPr lang="en-US" dirty="0"/>
                </a:p>
              </p:txBody>
            </p:sp>
            <p:sp>
              <p:nvSpPr>
                <p:cNvPr id="72" name="Content Placeholder 5">
                  <a:extLst>
                    <a:ext uri="{FF2B5EF4-FFF2-40B4-BE49-F238E27FC236}">
                      <a16:creationId xmlns:a16="http://schemas.microsoft.com/office/drawing/2014/main" id="{DC329F26-2889-4101-B29E-98B7719CB3A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082590" y="2410760"/>
                  <a:ext cx="457200" cy="290623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endParaRPr lang="en-US" dirty="0"/>
                </a:p>
              </p:txBody>
            </p:sp>
            <p:sp>
              <p:nvSpPr>
                <p:cNvPr id="73" name="Content Placeholder 5">
                  <a:extLst>
                    <a:ext uri="{FF2B5EF4-FFF2-40B4-BE49-F238E27FC236}">
                      <a16:creationId xmlns:a16="http://schemas.microsoft.com/office/drawing/2014/main" id="{40B4042E-24B3-4B5C-87D5-D002C3D3F5B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539790" y="2410760"/>
                  <a:ext cx="457200" cy="290624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endParaRPr lang="en-US" dirty="0"/>
                </a:p>
              </p:txBody>
            </p:sp>
          </p:grpSp>
          <p:sp>
            <p:nvSpPr>
              <p:cNvPr id="62" name="Content Placeholder 5">
                <a:extLst>
                  <a:ext uri="{FF2B5EF4-FFF2-40B4-BE49-F238E27FC236}">
                    <a16:creationId xmlns:a16="http://schemas.microsoft.com/office/drawing/2014/main" id="{856B0E8F-6951-4C08-ABD7-917544A188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57827" y="1479749"/>
                <a:ext cx="1828800" cy="707398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endParaRPr 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3659B59-E2A4-4BF6-98EF-3D1FA620FB40}"/>
                  </a:ext>
                </a:extLst>
              </p:cNvPr>
              <p:cNvSpPr txBox="1"/>
              <p:nvPr/>
            </p:nvSpPr>
            <p:spPr>
              <a:xfrm>
                <a:off x="3109486" y="105639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/>
                  <a:t>0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E70AD11-87A5-4A7A-B549-1A72E45957AA}"/>
                  </a:ext>
                </a:extLst>
              </p:cNvPr>
              <p:cNvSpPr txBox="1"/>
              <p:nvPr/>
            </p:nvSpPr>
            <p:spPr>
              <a:xfrm>
                <a:off x="1374765" y="1056398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/>
                  <a:t>31</a:t>
                </a:r>
              </a:p>
            </p:txBody>
          </p: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D668EA5D-055F-4F09-9884-867001C367EF}"/>
                  </a:ext>
                </a:extLst>
              </p:cNvPr>
              <p:cNvGrpSpPr/>
              <p:nvPr/>
            </p:nvGrpSpPr>
            <p:grpSpPr>
              <a:xfrm>
                <a:off x="1458790" y="1251427"/>
                <a:ext cx="1828800" cy="290624"/>
                <a:chOff x="6168190" y="1772652"/>
                <a:chExt cx="1828800" cy="290624"/>
              </a:xfrm>
            </p:grpSpPr>
            <p:sp>
              <p:nvSpPr>
                <p:cNvPr id="107" name="Content Placeholder 5">
                  <a:extLst>
                    <a:ext uri="{FF2B5EF4-FFF2-40B4-BE49-F238E27FC236}">
                      <a16:creationId xmlns:a16="http://schemas.microsoft.com/office/drawing/2014/main" id="{BA4A0128-377F-410C-A01B-2BACD437A0F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168190" y="1772652"/>
                  <a:ext cx="457200" cy="290624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endParaRPr lang="en-US" dirty="0"/>
                </a:p>
              </p:txBody>
            </p:sp>
            <p:sp>
              <p:nvSpPr>
                <p:cNvPr id="108" name="Content Placeholder 5">
                  <a:extLst>
                    <a:ext uri="{FF2B5EF4-FFF2-40B4-BE49-F238E27FC236}">
                      <a16:creationId xmlns:a16="http://schemas.microsoft.com/office/drawing/2014/main" id="{291451F2-5CF3-4642-A78C-3EDC4A8A70E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25390" y="1772652"/>
                  <a:ext cx="457200" cy="290624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endParaRPr lang="en-US" dirty="0"/>
                </a:p>
              </p:txBody>
            </p:sp>
            <p:sp>
              <p:nvSpPr>
                <p:cNvPr id="109" name="Content Placeholder 5">
                  <a:extLst>
                    <a:ext uri="{FF2B5EF4-FFF2-40B4-BE49-F238E27FC236}">
                      <a16:creationId xmlns:a16="http://schemas.microsoft.com/office/drawing/2014/main" id="{EF3EBE75-4201-4DFC-A968-B17F895E759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082590" y="1772652"/>
                  <a:ext cx="457200" cy="290623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endParaRPr lang="en-US" dirty="0"/>
                </a:p>
              </p:txBody>
            </p:sp>
            <p:sp>
              <p:nvSpPr>
                <p:cNvPr id="110" name="Content Placeholder 5">
                  <a:extLst>
                    <a:ext uri="{FF2B5EF4-FFF2-40B4-BE49-F238E27FC236}">
                      <a16:creationId xmlns:a16="http://schemas.microsoft.com/office/drawing/2014/main" id="{A37D37CA-5AD8-4E9C-B78F-3F6C711CA71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539790" y="1772652"/>
                  <a:ext cx="457200" cy="290624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endParaRPr lang="en-US" dirty="0"/>
                </a:p>
              </p:txBody>
            </p:sp>
          </p:grpSp>
          <p:sp>
            <p:nvSpPr>
              <p:cNvPr id="115" name="Content Placeholder 5">
                <a:extLst>
                  <a:ext uri="{FF2B5EF4-FFF2-40B4-BE49-F238E27FC236}">
                    <a16:creationId xmlns:a16="http://schemas.microsoft.com/office/drawing/2014/main" id="{8A9868FE-9B82-4294-9316-754D7A30E9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79513" y="4233021"/>
                <a:ext cx="1189086" cy="200375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accent6">
                      <a:tint val="50000"/>
                      <a:satMod val="300000"/>
                      <a:alpha val="60000"/>
                    </a:schemeClr>
                  </a:gs>
                  <a:gs pos="35000">
                    <a:schemeClr val="accent6">
                      <a:tint val="37000"/>
                      <a:satMod val="300000"/>
                      <a:alpha val="60000"/>
                    </a:schemeClr>
                  </a:gs>
                  <a:gs pos="100000">
                    <a:schemeClr val="accent6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/>
                  <a:t>RIP</a:t>
                </a:r>
              </a:p>
            </p:txBody>
          </p:sp>
          <p:sp>
            <p:nvSpPr>
              <p:cNvPr id="116" name="Content Placeholder 5">
                <a:extLst>
                  <a:ext uri="{FF2B5EF4-FFF2-40B4-BE49-F238E27FC236}">
                    <a16:creationId xmlns:a16="http://schemas.microsoft.com/office/drawing/2014/main" id="{FADE7A1C-0516-4C59-A063-199777A4DC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4276" y="3961855"/>
                <a:ext cx="1189086" cy="200375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accent6">
                      <a:tint val="50000"/>
                      <a:satMod val="300000"/>
                      <a:alpha val="60000"/>
                    </a:schemeClr>
                  </a:gs>
                  <a:gs pos="35000">
                    <a:schemeClr val="accent6">
                      <a:tint val="37000"/>
                      <a:satMod val="300000"/>
                      <a:alpha val="60000"/>
                    </a:schemeClr>
                  </a:gs>
                  <a:gs pos="100000">
                    <a:schemeClr val="accent6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/>
                  <a:t>SP</a:t>
                </a:r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540F43DD-924A-42A5-AC94-5E470F5B9C0E}"/>
                  </a:ext>
                </a:extLst>
              </p:cNvPr>
              <p:cNvGrpSpPr/>
              <p:nvPr/>
            </p:nvGrpSpPr>
            <p:grpSpPr>
              <a:xfrm>
                <a:off x="1455430" y="3629984"/>
                <a:ext cx="1828800" cy="290624"/>
                <a:chOff x="6168190" y="2410760"/>
                <a:chExt cx="1828800" cy="290624"/>
              </a:xfrm>
            </p:grpSpPr>
            <p:sp>
              <p:nvSpPr>
                <p:cNvPr id="118" name="Content Placeholder 5">
                  <a:extLst>
                    <a:ext uri="{FF2B5EF4-FFF2-40B4-BE49-F238E27FC236}">
                      <a16:creationId xmlns:a16="http://schemas.microsoft.com/office/drawing/2014/main" id="{30AFA407-8A27-4976-BB41-EE0F36B9383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168190" y="2410760"/>
                  <a:ext cx="457200" cy="290624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endParaRPr lang="en-US" dirty="0"/>
                </a:p>
              </p:txBody>
            </p:sp>
            <p:sp>
              <p:nvSpPr>
                <p:cNvPr id="119" name="Content Placeholder 5">
                  <a:extLst>
                    <a:ext uri="{FF2B5EF4-FFF2-40B4-BE49-F238E27FC236}">
                      <a16:creationId xmlns:a16="http://schemas.microsoft.com/office/drawing/2014/main" id="{648DA1A9-501B-4476-957D-521A2BD02B6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25390" y="2410760"/>
                  <a:ext cx="457200" cy="290624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endParaRPr lang="en-US" dirty="0"/>
                </a:p>
              </p:txBody>
            </p:sp>
            <p:sp>
              <p:nvSpPr>
                <p:cNvPr id="120" name="Content Placeholder 5">
                  <a:extLst>
                    <a:ext uri="{FF2B5EF4-FFF2-40B4-BE49-F238E27FC236}">
                      <a16:creationId xmlns:a16="http://schemas.microsoft.com/office/drawing/2014/main" id="{2E127B3F-8CAA-41F4-8C35-563BBEFBDAF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082590" y="2410760"/>
                  <a:ext cx="457200" cy="290623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endParaRPr lang="en-US" dirty="0"/>
                </a:p>
              </p:txBody>
            </p:sp>
            <p:sp>
              <p:nvSpPr>
                <p:cNvPr id="121" name="Content Placeholder 5">
                  <a:extLst>
                    <a:ext uri="{FF2B5EF4-FFF2-40B4-BE49-F238E27FC236}">
                      <a16:creationId xmlns:a16="http://schemas.microsoft.com/office/drawing/2014/main" id="{EE0EABB8-2702-45B2-A0F4-A4EFBFBF0FE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539790" y="2410760"/>
                  <a:ext cx="457200" cy="290624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endParaRPr lang="en-US" dirty="0"/>
                </a:p>
              </p:txBody>
            </p:sp>
          </p:grpSp>
          <p:sp>
            <p:nvSpPr>
              <p:cNvPr id="122" name="Content Placeholder 5">
                <a:extLst>
                  <a:ext uri="{FF2B5EF4-FFF2-40B4-BE49-F238E27FC236}">
                    <a16:creationId xmlns:a16="http://schemas.microsoft.com/office/drawing/2014/main" id="{99BC4A8D-60CD-4CE0-9A43-2D4CCA1554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4276" y="3666760"/>
                <a:ext cx="1189086" cy="200375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accent6">
                      <a:tint val="50000"/>
                      <a:satMod val="300000"/>
                      <a:alpha val="60000"/>
                    </a:schemeClr>
                  </a:gs>
                  <a:gs pos="35000">
                    <a:schemeClr val="accent6">
                      <a:tint val="37000"/>
                      <a:satMod val="300000"/>
                      <a:alpha val="60000"/>
                    </a:schemeClr>
                  </a:gs>
                  <a:gs pos="100000">
                    <a:schemeClr val="accent6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/>
                  <a:t>SF</a:t>
                </a: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965E0FD3-5278-402B-A051-C6051B7A86B0}"/>
                  </a:ext>
                </a:extLst>
              </p:cNvPr>
              <p:cNvGrpSpPr/>
              <p:nvPr/>
            </p:nvGrpSpPr>
            <p:grpSpPr>
              <a:xfrm>
                <a:off x="1455427" y="3338653"/>
                <a:ext cx="1828800" cy="290624"/>
                <a:chOff x="6168190" y="2410760"/>
                <a:chExt cx="1828800" cy="290624"/>
              </a:xfrm>
            </p:grpSpPr>
            <p:sp>
              <p:nvSpPr>
                <p:cNvPr id="126" name="Content Placeholder 5">
                  <a:extLst>
                    <a:ext uri="{FF2B5EF4-FFF2-40B4-BE49-F238E27FC236}">
                      <a16:creationId xmlns:a16="http://schemas.microsoft.com/office/drawing/2014/main" id="{B56D5DF4-A2B3-43DB-88CF-35D42C09D8D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168190" y="2410760"/>
                  <a:ext cx="457200" cy="290624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endParaRPr lang="en-US" dirty="0"/>
                </a:p>
              </p:txBody>
            </p:sp>
            <p:sp>
              <p:nvSpPr>
                <p:cNvPr id="127" name="Content Placeholder 5">
                  <a:extLst>
                    <a:ext uri="{FF2B5EF4-FFF2-40B4-BE49-F238E27FC236}">
                      <a16:creationId xmlns:a16="http://schemas.microsoft.com/office/drawing/2014/main" id="{605D4135-D48B-44DA-AB70-5856F4A08F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25390" y="2410760"/>
                  <a:ext cx="457200" cy="290624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endParaRPr lang="en-US" dirty="0"/>
                </a:p>
              </p:txBody>
            </p:sp>
            <p:sp>
              <p:nvSpPr>
                <p:cNvPr id="128" name="Content Placeholder 5">
                  <a:extLst>
                    <a:ext uri="{FF2B5EF4-FFF2-40B4-BE49-F238E27FC236}">
                      <a16:creationId xmlns:a16="http://schemas.microsoft.com/office/drawing/2014/main" id="{00928FDF-C811-4D3B-9C45-F6756B32815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082590" y="2410760"/>
                  <a:ext cx="457200" cy="290623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endParaRPr lang="en-US" dirty="0"/>
                </a:p>
              </p:txBody>
            </p:sp>
            <p:sp>
              <p:nvSpPr>
                <p:cNvPr id="129" name="Content Placeholder 5">
                  <a:extLst>
                    <a:ext uri="{FF2B5EF4-FFF2-40B4-BE49-F238E27FC236}">
                      <a16:creationId xmlns:a16="http://schemas.microsoft.com/office/drawing/2014/main" id="{B0C063C4-3300-4D8B-B200-C25AE7EFCF0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539790" y="2410760"/>
                  <a:ext cx="457200" cy="290624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endParaRPr lang="en-US" dirty="0"/>
                </a:p>
              </p:txBody>
            </p:sp>
          </p:grpSp>
          <p:sp>
            <p:nvSpPr>
              <p:cNvPr id="130" name="Content Placeholder 5">
                <a:extLst>
                  <a:ext uri="{FF2B5EF4-FFF2-40B4-BE49-F238E27FC236}">
                    <a16:creationId xmlns:a16="http://schemas.microsoft.com/office/drawing/2014/main" id="{879DDA26-A35E-4D3D-A4D6-4F00BF4E6E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79513" y="3383130"/>
                <a:ext cx="1189086" cy="200375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accent6">
                      <a:tint val="50000"/>
                      <a:satMod val="300000"/>
                      <a:alpha val="60000"/>
                    </a:schemeClr>
                  </a:gs>
                  <a:gs pos="35000">
                    <a:schemeClr val="accent6">
                      <a:tint val="37000"/>
                      <a:satMod val="300000"/>
                      <a:alpha val="60000"/>
                    </a:schemeClr>
                  </a:gs>
                  <a:gs pos="100000">
                    <a:schemeClr val="accent6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/>
                  <a:t>A0</a:t>
                </a:r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B7E39B4A-32D9-46CA-B6F0-E740F9EF203B}"/>
                  </a:ext>
                </a:extLst>
              </p:cNvPr>
              <p:cNvGrpSpPr/>
              <p:nvPr/>
            </p:nvGrpSpPr>
            <p:grpSpPr>
              <a:xfrm>
                <a:off x="1459656" y="3045915"/>
                <a:ext cx="1828800" cy="290624"/>
                <a:chOff x="6168190" y="2410760"/>
                <a:chExt cx="1828800" cy="290624"/>
              </a:xfrm>
            </p:grpSpPr>
            <p:sp>
              <p:nvSpPr>
                <p:cNvPr id="132" name="Content Placeholder 5">
                  <a:extLst>
                    <a:ext uri="{FF2B5EF4-FFF2-40B4-BE49-F238E27FC236}">
                      <a16:creationId xmlns:a16="http://schemas.microsoft.com/office/drawing/2014/main" id="{6F07B2B2-7D9A-45F2-B5C1-3CC364228A0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168190" y="2410760"/>
                  <a:ext cx="457200" cy="290624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endParaRPr lang="en-US" dirty="0"/>
                </a:p>
              </p:txBody>
            </p:sp>
            <p:sp>
              <p:nvSpPr>
                <p:cNvPr id="133" name="Content Placeholder 5">
                  <a:extLst>
                    <a:ext uri="{FF2B5EF4-FFF2-40B4-BE49-F238E27FC236}">
                      <a16:creationId xmlns:a16="http://schemas.microsoft.com/office/drawing/2014/main" id="{DB43599A-9845-4CFF-8BF2-AA109F846CB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25390" y="2410760"/>
                  <a:ext cx="457200" cy="290624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endParaRPr lang="en-US" dirty="0"/>
                </a:p>
              </p:txBody>
            </p:sp>
            <p:sp>
              <p:nvSpPr>
                <p:cNvPr id="134" name="Content Placeholder 5">
                  <a:extLst>
                    <a:ext uri="{FF2B5EF4-FFF2-40B4-BE49-F238E27FC236}">
                      <a16:creationId xmlns:a16="http://schemas.microsoft.com/office/drawing/2014/main" id="{9FCA0AC5-CAB7-49A9-8E75-1597357C339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082590" y="2410760"/>
                  <a:ext cx="457200" cy="290623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endParaRPr lang="en-US" dirty="0"/>
                </a:p>
              </p:txBody>
            </p:sp>
            <p:sp>
              <p:nvSpPr>
                <p:cNvPr id="135" name="Content Placeholder 5">
                  <a:extLst>
                    <a:ext uri="{FF2B5EF4-FFF2-40B4-BE49-F238E27FC236}">
                      <a16:creationId xmlns:a16="http://schemas.microsoft.com/office/drawing/2014/main" id="{D185120F-6114-4423-A066-C9B35A9D7D3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539790" y="2410760"/>
                  <a:ext cx="457200" cy="290624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endParaRPr lang="en-US" dirty="0"/>
                </a:p>
              </p:txBody>
            </p:sp>
          </p:grpSp>
          <p:sp>
            <p:nvSpPr>
              <p:cNvPr id="137" name="Content Placeholder 5">
                <a:extLst>
                  <a:ext uri="{FF2B5EF4-FFF2-40B4-BE49-F238E27FC236}">
                    <a16:creationId xmlns:a16="http://schemas.microsoft.com/office/drawing/2014/main" id="{4CC37D72-FE01-49B4-8A2D-D4D2AF11A0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74271" y="3089602"/>
                <a:ext cx="1189086" cy="200375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accent6">
                      <a:tint val="50000"/>
                      <a:satMod val="300000"/>
                      <a:alpha val="60000"/>
                    </a:schemeClr>
                  </a:gs>
                  <a:gs pos="35000">
                    <a:schemeClr val="accent6">
                      <a:tint val="37000"/>
                      <a:satMod val="300000"/>
                      <a:alpha val="60000"/>
                    </a:schemeClr>
                  </a:gs>
                  <a:gs pos="100000">
                    <a:schemeClr val="accent6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/>
                  <a:t>A1</a:t>
                </a:r>
              </a:p>
            </p:txBody>
          </p: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31EE26B5-449C-405E-8F64-65739537E2B2}"/>
                  </a:ext>
                </a:extLst>
              </p:cNvPr>
              <p:cNvGrpSpPr/>
              <p:nvPr/>
            </p:nvGrpSpPr>
            <p:grpSpPr>
              <a:xfrm>
                <a:off x="1455426" y="2755325"/>
                <a:ext cx="1828800" cy="290624"/>
                <a:chOff x="6168190" y="2410760"/>
                <a:chExt cx="1828800" cy="290624"/>
              </a:xfrm>
            </p:grpSpPr>
            <p:sp>
              <p:nvSpPr>
                <p:cNvPr id="139" name="Content Placeholder 5">
                  <a:extLst>
                    <a:ext uri="{FF2B5EF4-FFF2-40B4-BE49-F238E27FC236}">
                      <a16:creationId xmlns:a16="http://schemas.microsoft.com/office/drawing/2014/main" id="{85AD42E6-54DF-43C7-B7DA-B7EA205C8A5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168190" y="2410760"/>
                  <a:ext cx="457200" cy="290624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endParaRPr lang="en-US" dirty="0"/>
                </a:p>
              </p:txBody>
            </p:sp>
            <p:sp>
              <p:nvSpPr>
                <p:cNvPr id="140" name="Content Placeholder 5">
                  <a:extLst>
                    <a:ext uri="{FF2B5EF4-FFF2-40B4-BE49-F238E27FC236}">
                      <a16:creationId xmlns:a16="http://schemas.microsoft.com/office/drawing/2014/main" id="{1990398A-54A6-43CC-A8EE-6D89077A6BA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25390" y="2410760"/>
                  <a:ext cx="457200" cy="290624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endParaRPr lang="en-US" dirty="0"/>
                </a:p>
              </p:txBody>
            </p:sp>
            <p:sp>
              <p:nvSpPr>
                <p:cNvPr id="141" name="Content Placeholder 5">
                  <a:extLst>
                    <a:ext uri="{FF2B5EF4-FFF2-40B4-BE49-F238E27FC236}">
                      <a16:creationId xmlns:a16="http://schemas.microsoft.com/office/drawing/2014/main" id="{9C6C99AC-EFEB-4FB0-9976-B98CE1C92D0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082590" y="2410760"/>
                  <a:ext cx="457200" cy="290623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endParaRPr lang="en-US" dirty="0"/>
                </a:p>
              </p:txBody>
            </p:sp>
            <p:sp>
              <p:nvSpPr>
                <p:cNvPr id="142" name="Content Placeholder 5">
                  <a:extLst>
                    <a:ext uri="{FF2B5EF4-FFF2-40B4-BE49-F238E27FC236}">
                      <a16:creationId xmlns:a16="http://schemas.microsoft.com/office/drawing/2014/main" id="{E3B0B7FA-849A-4902-912D-EDE6451D226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539790" y="2410760"/>
                  <a:ext cx="457200" cy="290624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endParaRPr lang="en-US" dirty="0"/>
                </a:p>
              </p:txBody>
            </p:sp>
          </p:grpSp>
          <p:sp>
            <p:nvSpPr>
              <p:cNvPr id="143" name="Content Placeholder 5">
                <a:extLst>
                  <a:ext uri="{FF2B5EF4-FFF2-40B4-BE49-F238E27FC236}">
                    <a16:creationId xmlns:a16="http://schemas.microsoft.com/office/drawing/2014/main" id="{6400447F-ECD5-4023-BFA2-9ACD429F10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4276" y="2798978"/>
                <a:ext cx="1189086" cy="200375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accent6">
                      <a:tint val="50000"/>
                      <a:satMod val="300000"/>
                      <a:alpha val="60000"/>
                    </a:schemeClr>
                  </a:gs>
                  <a:gs pos="35000">
                    <a:schemeClr val="accent6">
                      <a:tint val="37000"/>
                      <a:satMod val="300000"/>
                      <a:alpha val="60000"/>
                    </a:schemeClr>
                  </a:gs>
                  <a:gs pos="100000">
                    <a:schemeClr val="accent6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/>
                  <a:t>A2</a:t>
                </a:r>
              </a:p>
            </p:txBody>
          </p: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493BD11C-AFCA-45E8-840E-B4BE1DD962FD}"/>
                  </a:ext>
                </a:extLst>
              </p:cNvPr>
              <p:cNvGrpSpPr/>
              <p:nvPr/>
            </p:nvGrpSpPr>
            <p:grpSpPr>
              <a:xfrm>
                <a:off x="1459656" y="2464562"/>
                <a:ext cx="1828800" cy="290624"/>
                <a:chOff x="6168190" y="2410760"/>
                <a:chExt cx="1828800" cy="290624"/>
              </a:xfrm>
            </p:grpSpPr>
            <p:sp>
              <p:nvSpPr>
                <p:cNvPr id="146" name="Content Placeholder 5">
                  <a:extLst>
                    <a:ext uri="{FF2B5EF4-FFF2-40B4-BE49-F238E27FC236}">
                      <a16:creationId xmlns:a16="http://schemas.microsoft.com/office/drawing/2014/main" id="{7194DA31-8FD2-4790-A8E6-EE515106AB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168190" y="2410760"/>
                  <a:ext cx="457200" cy="290624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endParaRPr lang="en-US" dirty="0"/>
                </a:p>
              </p:txBody>
            </p:sp>
            <p:sp>
              <p:nvSpPr>
                <p:cNvPr id="147" name="Content Placeholder 5">
                  <a:extLst>
                    <a:ext uri="{FF2B5EF4-FFF2-40B4-BE49-F238E27FC236}">
                      <a16:creationId xmlns:a16="http://schemas.microsoft.com/office/drawing/2014/main" id="{475FD374-7712-4F93-A6FC-B617ED1D5B4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25390" y="2410760"/>
                  <a:ext cx="457200" cy="290624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endParaRPr lang="en-US" dirty="0"/>
                </a:p>
              </p:txBody>
            </p:sp>
            <p:sp>
              <p:nvSpPr>
                <p:cNvPr id="148" name="Content Placeholder 5">
                  <a:extLst>
                    <a:ext uri="{FF2B5EF4-FFF2-40B4-BE49-F238E27FC236}">
                      <a16:creationId xmlns:a16="http://schemas.microsoft.com/office/drawing/2014/main" id="{A83E9F70-E0A1-4A39-803C-86C62E7F55E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082590" y="2410760"/>
                  <a:ext cx="457200" cy="290623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endParaRPr lang="en-US" dirty="0"/>
                </a:p>
              </p:txBody>
            </p:sp>
            <p:sp>
              <p:nvSpPr>
                <p:cNvPr id="149" name="Content Placeholder 5">
                  <a:extLst>
                    <a:ext uri="{FF2B5EF4-FFF2-40B4-BE49-F238E27FC236}">
                      <a16:creationId xmlns:a16="http://schemas.microsoft.com/office/drawing/2014/main" id="{7188D368-EA3F-4E4C-A071-C74DD7AA33D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539790" y="2410760"/>
                  <a:ext cx="457200" cy="290624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endParaRPr lang="en-US" dirty="0"/>
                </a:p>
              </p:txBody>
            </p:sp>
          </p:grpSp>
          <p:sp>
            <p:nvSpPr>
              <p:cNvPr id="151" name="Content Placeholder 5">
                <a:extLst>
                  <a:ext uri="{FF2B5EF4-FFF2-40B4-BE49-F238E27FC236}">
                    <a16:creationId xmlns:a16="http://schemas.microsoft.com/office/drawing/2014/main" id="{857506A3-E4D6-4BE2-9401-9350070861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1718" y="2508623"/>
                <a:ext cx="1189086" cy="200375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accent6">
                      <a:tint val="50000"/>
                      <a:satMod val="300000"/>
                      <a:alpha val="60000"/>
                    </a:schemeClr>
                  </a:gs>
                  <a:gs pos="35000">
                    <a:schemeClr val="accent6">
                      <a:tint val="37000"/>
                      <a:satMod val="300000"/>
                      <a:alpha val="60000"/>
                    </a:schemeClr>
                  </a:gs>
                  <a:gs pos="100000">
                    <a:schemeClr val="accent6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/>
                  <a:t>A3</a:t>
                </a:r>
              </a:p>
            </p:txBody>
          </p: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70FE6CFF-D675-41B5-86BA-6BB3241FB1CD}"/>
                  </a:ext>
                </a:extLst>
              </p:cNvPr>
              <p:cNvGrpSpPr/>
              <p:nvPr/>
            </p:nvGrpSpPr>
            <p:grpSpPr>
              <a:xfrm>
                <a:off x="1455426" y="2179745"/>
                <a:ext cx="1828800" cy="290624"/>
                <a:chOff x="6168190" y="2410760"/>
                <a:chExt cx="1828800" cy="290624"/>
              </a:xfrm>
            </p:grpSpPr>
            <p:sp>
              <p:nvSpPr>
                <p:cNvPr id="153" name="Content Placeholder 5">
                  <a:extLst>
                    <a:ext uri="{FF2B5EF4-FFF2-40B4-BE49-F238E27FC236}">
                      <a16:creationId xmlns:a16="http://schemas.microsoft.com/office/drawing/2014/main" id="{66425116-D85B-4C81-9BA0-7A15A265DB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168190" y="2410760"/>
                  <a:ext cx="457200" cy="290624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endParaRPr lang="en-US" dirty="0"/>
                </a:p>
              </p:txBody>
            </p:sp>
            <p:sp>
              <p:nvSpPr>
                <p:cNvPr id="154" name="Content Placeholder 5">
                  <a:extLst>
                    <a:ext uri="{FF2B5EF4-FFF2-40B4-BE49-F238E27FC236}">
                      <a16:creationId xmlns:a16="http://schemas.microsoft.com/office/drawing/2014/main" id="{55F06517-83A8-490B-9D55-0C0FA362C87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25390" y="2410760"/>
                  <a:ext cx="457200" cy="290624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endParaRPr lang="en-US" dirty="0"/>
                </a:p>
              </p:txBody>
            </p:sp>
            <p:sp>
              <p:nvSpPr>
                <p:cNvPr id="155" name="Content Placeholder 5">
                  <a:extLst>
                    <a:ext uri="{FF2B5EF4-FFF2-40B4-BE49-F238E27FC236}">
                      <a16:creationId xmlns:a16="http://schemas.microsoft.com/office/drawing/2014/main" id="{85BFFB8B-AF37-4E21-AFA2-8EF8B626E36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082590" y="2410760"/>
                  <a:ext cx="457200" cy="290623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endParaRPr lang="en-US" dirty="0"/>
                </a:p>
              </p:txBody>
            </p:sp>
            <p:sp>
              <p:nvSpPr>
                <p:cNvPr id="156" name="Content Placeholder 5">
                  <a:extLst>
                    <a:ext uri="{FF2B5EF4-FFF2-40B4-BE49-F238E27FC236}">
                      <a16:creationId xmlns:a16="http://schemas.microsoft.com/office/drawing/2014/main" id="{E61CC9EC-944B-4F53-901C-B31A2B7E65B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539790" y="2410760"/>
                  <a:ext cx="457200" cy="290624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endParaRPr lang="en-US" dirty="0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618ECEC-B1EA-48A9-8661-7ACFDA186C6D}"/>
                </a:ext>
              </a:extLst>
            </p:cNvPr>
            <p:cNvGrpSpPr/>
            <p:nvPr/>
          </p:nvGrpSpPr>
          <p:grpSpPr>
            <a:xfrm>
              <a:off x="380167" y="1243807"/>
              <a:ext cx="1068134" cy="3553239"/>
              <a:chOff x="380167" y="1243807"/>
              <a:chExt cx="1068134" cy="3553239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52250E7-9A30-4FDF-82B9-9FBD3A2F593B}"/>
                  </a:ext>
                </a:extLst>
              </p:cNvPr>
              <p:cNvSpPr txBox="1"/>
              <p:nvPr/>
            </p:nvSpPr>
            <p:spPr>
              <a:xfrm>
                <a:off x="400015" y="4489269"/>
                <a:ext cx="10482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R3   – R0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F73F8DC-6150-4F15-9895-EC7B722EB35A}"/>
                  </a:ext>
                </a:extLst>
              </p:cNvPr>
              <p:cNvSpPr txBox="1"/>
              <p:nvPr/>
            </p:nvSpPr>
            <p:spPr>
              <a:xfrm>
                <a:off x="400012" y="4202531"/>
                <a:ext cx="10411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R7   – R4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3D0540D-DE1C-4266-97F8-E049F4673469}"/>
                  </a:ext>
                </a:extLst>
              </p:cNvPr>
              <p:cNvSpPr txBox="1"/>
              <p:nvPr/>
            </p:nvSpPr>
            <p:spPr>
              <a:xfrm>
                <a:off x="385614" y="3911908"/>
                <a:ext cx="10536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R11  – R8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6DFB0BE-8A13-46D6-B9FF-192FAD2EDF15}"/>
                  </a:ext>
                </a:extLst>
              </p:cNvPr>
              <p:cNvSpPr txBox="1"/>
              <p:nvPr/>
            </p:nvSpPr>
            <p:spPr>
              <a:xfrm>
                <a:off x="712295" y="1590466"/>
                <a:ext cx="348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…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69B768E-7C3B-4943-802E-F9B11DB5F830}"/>
                  </a:ext>
                </a:extLst>
              </p:cNvPr>
              <p:cNvSpPr txBox="1"/>
              <p:nvPr/>
            </p:nvSpPr>
            <p:spPr>
              <a:xfrm>
                <a:off x="380167" y="1243807"/>
                <a:ext cx="10482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R63 – R60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B2F1252-600B-408E-9F7E-820650A83B7E}"/>
                  </a:ext>
                </a:extLst>
              </p:cNvPr>
              <p:cNvSpPr txBox="1"/>
              <p:nvPr/>
            </p:nvSpPr>
            <p:spPr>
              <a:xfrm>
                <a:off x="389928" y="3603145"/>
                <a:ext cx="10536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R15 – R12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9D511B46-C6F8-4C3C-85AB-43651A66E262}"/>
                  </a:ext>
                </a:extLst>
              </p:cNvPr>
              <p:cNvSpPr txBox="1"/>
              <p:nvPr/>
            </p:nvSpPr>
            <p:spPr>
              <a:xfrm>
                <a:off x="385614" y="3335897"/>
                <a:ext cx="10536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R19 – R16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5FD0976-F164-424A-97B6-EF9EAD444844}"/>
                  </a:ext>
                </a:extLst>
              </p:cNvPr>
              <p:cNvSpPr txBox="1"/>
              <p:nvPr/>
            </p:nvSpPr>
            <p:spPr>
              <a:xfrm>
                <a:off x="380167" y="3037338"/>
                <a:ext cx="10536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R23 – R20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6277DAD-C1CF-4130-B5C9-8BED39B25F5C}"/>
                  </a:ext>
                </a:extLst>
              </p:cNvPr>
              <p:cNvSpPr txBox="1"/>
              <p:nvPr/>
            </p:nvSpPr>
            <p:spPr>
              <a:xfrm>
                <a:off x="380167" y="2746714"/>
                <a:ext cx="10536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R27 – R24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A1E3F86C-FAD3-4DFC-A608-67867FDDC7B5}"/>
                  </a:ext>
                </a:extLst>
              </p:cNvPr>
              <p:cNvSpPr txBox="1"/>
              <p:nvPr/>
            </p:nvSpPr>
            <p:spPr>
              <a:xfrm>
                <a:off x="385614" y="2456895"/>
                <a:ext cx="10536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R31 – R28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CEFEC54-B1CC-45AD-92FC-6B142A491578}"/>
                  </a:ext>
                </a:extLst>
              </p:cNvPr>
              <p:cNvSpPr txBox="1"/>
              <p:nvPr/>
            </p:nvSpPr>
            <p:spPr>
              <a:xfrm>
                <a:off x="381467" y="2141680"/>
                <a:ext cx="10536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R35 – R32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497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8577"/>
            <a:ext cx="8686800" cy="1070415"/>
          </a:xfrm>
        </p:spPr>
        <p:txBody>
          <a:bodyPr/>
          <a:lstStyle/>
          <a:p>
            <a:r>
              <a:rPr lang="en-US" dirty="0"/>
              <a:t>Register and Memory Alignment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2" name="Content Placeholder 2">
            <a:extLst>
              <a:ext uri="{FF2B5EF4-FFF2-40B4-BE49-F238E27FC236}">
                <a16:creationId xmlns:a16="http://schemas.microsoft.com/office/drawing/2014/main" id="{1CC1E0B8-F0E8-4357-A93D-13D5AB2DD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38989"/>
            <a:ext cx="4938520" cy="5076432"/>
          </a:xfrm>
        </p:spPr>
        <p:txBody>
          <a:bodyPr/>
          <a:lstStyle/>
          <a:p>
            <a:pPr algn="just"/>
            <a:r>
              <a:rPr lang="hy-AM" sz="1600" dirty="0" err="1"/>
              <a:t>Ռեգիստորների</a:t>
            </a:r>
            <a:r>
              <a:rPr lang="hy-AM" sz="1600" dirty="0"/>
              <a:t> և Հիշողության յուրաքանչյուր </a:t>
            </a:r>
            <a:r>
              <a:rPr lang="hy-AM" sz="1600" dirty="0" err="1"/>
              <a:t>բայթ</a:t>
            </a:r>
            <a:r>
              <a:rPr lang="hy-AM" sz="1600" dirty="0"/>
              <a:t> հասանելի է, սակայն 4-ի </a:t>
            </a:r>
            <a:r>
              <a:rPr lang="hy-AM" sz="1600" dirty="0" err="1"/>
              <a:t>բաժանվող</a:t>
            </a:r>
            <a:r>
              <a:rPr lang="hy-AM" sz="1600" dirty="0"/>
              <a:t> </a:t>
            </a:r>
            <a:r>
              <a:rPr lang="hy-AM" sz="1600" dirty="0" err="1"/>
              <a:t>ինդեքսով</a:t>
            </a:r>
            <a:r>
              <a:rPr lang="hy-AM" sz="1600" dirty="0"/>
              <a:t> </a:t>
            </a:r>
            <a:r>
              <a:rPr lang="hy-AM" sz="1600" dirty="0" err="1"/>
              <a:t>բայթը</a:t>
            </a:r>
            <a:r>
              <a:rPr lang="en-US" sz="1600" dirty="0"/>
              <a:t> (byte)</a:t>
            </a:r>
            <a:r>
              <a:rPr lang="hy-AM" sz="1600" dirty="0"/>
              <a:t> կարելի է գրել-կարդալ միայն 4-ի </a:t>
            </a:r>
            <a:r>
              <a:rPr lang="hy-AM" sz="1600" dirty="0" err="1"/>
              <a:t>բաժանվող</a:t>
            </a:r>
            <a:r>
              <a:rPr lang="hy-AM" sz="1600" dirty="0"/>
              <a:t> հասցեով և հակառակը։ Համապատասխանաբար 4-ի բաժանելուց 1,2 և 3 </a:t>
            </a:r>
            <a:r>
              <a:rPr lang="hy-AM" sz="1600" dirty="0" err="1"/>
              <a:t>մնացորդով</a:t>
            </a:r>
            <a:r>
              <a:rPr lang="hy-AM" sz="1600" dirty="0"/>
              <a:t> </a:t>
            </a:r>
            <a:r>
              <a:rPr lang="hy-AM" sz="1600" dirty="0" err="1"/>
              <a:t>ինդեքսները</a:t>
            </a:r>
            <a:r>
              <a:rPr lang="hy-AM" sz="1600" dirty="0"/>
              <a:t> կարելի է գրել-կարդալ </a:t>
            </a:r>
            <a:r>
              <a:rPr lang="hy-AM" sz="1600" dirty="0" err="1"/>
              <a:t>միևնույն</a:t>
            </a:r>
            <a:r>
              <a:rPr lang="hy-AM" sz="1600" dirty="0"/>
              <a:t> </a:t>
            </a:r>
            <a:r>
              <a:rPr lang="hy-AM" sz="1600" dirty="0" err="1"/>
              <a:t>մնացորդով</a:t>
            </a:r>
            <a:r>
              <a:rPr lang="hy-AM" sz="1600" dirty="0"/>
              <a:t> հասցեով և հակառակը։ </a:t>
            </a:r>
          </a:p>
          <a:p>
            <a:pPr algn="just"/>
            <a:r>
              <a:rPr lang="hy-AM" sz="1600" dirty="0" err="1"/>
              <a:t>Նույնկերպ</a:t>
            </a:r>
            <a:r>
              <a:rPr lang="hy-AM" sz="1600" dirty="0"/>
              <a:t> 4-ի բաժանելուց 0 և 2 </a:t>
            </a:r>
            <a:r>
              <a:rPr lang="hy-AM" sz="1600" dirty="0" err="1"/>
              <a:t>մնացորդով</a:t>
            </a:r>
            <a:r>
              <a:rPr lang="hy-AM" sz="1600" dirty="0"/>
              <a:t> հասանելի բառը </a:t>
            </a:r>
            <a:r>
              <a:rPr lang="en-US" sz="1600" dirty="0"/>
              <a:t>(word) </a:t>
            </a:r>
            <a:r>
              <a:rPr lang="hy-AM" sz="1600" dirty="0"/>
              <a:t>կարելի է գրել-կարդալ </a:t>
            </a:r>
            <a:r>
              <a:rPr lang="hy-AM" sz="1600" dirty="0" err="1"/>
              <a:t>միևնույն</a:t>
            </a:r>
            <a:r>
              <a:rPr lang="hy-AM" sz="1600" dirty="0"/>
              <a:t> </a:t>
            </a:r>
            <a:r>
              <a:rPr lang="hy-AM" sz="1600" dirty="0" err="1"/>
              <a:t>մնացորդով</a:t>
            </a:r>
            <a:r>
              <a:rPr lang="hy-AM" sz="1600" dirty="0"/>
              <a:t> </a:t>
            </a:r>
            <a:r>
              <a:rPr lang="hy-AM" sz="1600" dirty="0" err="1"/>
              <a:t>ինդեքսով</a:t>
            </a:r>
            <a:r>
              <a:rPr lang="hy-AM" sz="1600" dirty="0"/>
              <a:t> կամ հասցեով։ Բառը կենտ </a:t>
            </a:r>
            <a:r>
              <a:rPr lang="hy-AM" sz="1600" dirty="0" err="1"/>
              <a:t>մնացորդով</a:t>
            </a:r>
            <a:r>
              <a:rPr lang="hy-AM" sz="1600" dirty="0"/>
              <a:t> </a:t>
            </a:r>
            <a:r>
              <a:rPr lang="hy-AM" sz="1600" dirty="0" err="1"/>
              <a:t>ինդեքսով</a:t>
            </a:r>
            <a:r>
              <a:rPr lang="hy-AM" sz="1600" dirty="0"/>
              <a:t> կամ հասցեով գրել-կարդալ հնարավոր չէ և արգելված է։</a:t>
            </a:r>
          </a:p>
          <a:p>
            <a:pPr algn="just"/>
            <a:r>
              <a:rPr lang="hy-AM" sz="1600" dirty="0"/>
              <a:t>Կրկնակի բառը </a:t>
            </a:r>
            <a:r>
              <a:rPr lang="ru-RU" sz="1600" dirty="0"/>
              <a:t>(</a:t>
            </a:r>
            <a:r>
              <a:rPr lang="en-US" sz="1600" dirty="0" err="1"/>
              <a:t>DWord</a:t>
            </a:r>
            <a:r>
              <a:rPr lang="ru-RU" sz="1600" dirty="0"/>
              <a:t>)</a:t>
            </a:r>
            <a:r>
              <a:rPr lang="hy-AM" sz="1600" dirty="0"/>
              <a:t> հնարավոր է գրել- կարդալ միայն անմնացորդ 4-ի </a:t>
            </a:r>
            <a:r>
              <a:rPr lang="hy-AM" sz="1600" dirty="0" err="1"/>
              <a:t>բաժանվող</a:t>
            </a:r>
            <a:r>
              <a:rPr lang="hy-AM" sz="1600" dirty="0"/>
              <a:t> </a:t>
            </a:r>
            <a:r>
              <a:rPr lang="hy-AM" sz="1600" dirty="0" err="1"/>
              <a:t>ինդեքսներով</a:t>
            </a:r>
            <a:r>
              <a:rPr lang="hy-AM" sz="1600" dirty="0"/>
              <a:t> և հասցեներով։</a:t>
            </a:r>
          </a:p>
          <a:p>
            <a:pPr algn="just"/>
            <a:r>
              <a:rPr lang="hy-AM" sz="1600" dirty="0"/>
              <a:t>Քառակի բառը </a:t>
            </a:r>
            <a:r>
              <a:rPr lang="en-US" sz="1600" dirty="0"/>
              <a:t>(</a:t>
            </a:r>
            <a:r>
              <a:rPr lang="en-US" sz="1600" dirty="0" err="1"/>
              <a:t>QWord</a:t>
            </a:r>
            <a:r>
              <a:rPr lang="en-US" sz="1600" dirty="0"/>
              <a:t>)</a:t>
            </a:r>
            <a:r>
              <a:rPr lang="hy-AM" sz="1600" dirty="0"/>
              <a:t> կարելի է գրել-կարդալ միայն անմնացորդ 8-ի </a:t>
            </a:r>
            <a:r>
              <a:rPr lang="hy-AM" sz="1600" dirty="0" err="1"/>
              <a:t>բաժանվող</a:t>
            </a:r>
            <a:r>
              <a:rPr lang="hy-AM" sz="1600" dirty="0"/>
              <a:t> </a:t>
            </a:r>
            <a:r>
              <a:rPr lang="hy-AM" sz="1600" dirty="0" err="1"/>
              <a:t>ինդեքսներով</a:t>
            </a:r>
            <a:r>
              <a:rPr lang="hy-AM" sz="1600" dirty="0"/>
              <a:t> և հասցեներով։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F84DF9-7F9E-4905-903C-597D5FB66971}"/>
              </a:ext>
            </a:extLst>
          </p:cNvPr>
          <p:cNvGrpSpPr/>
          <p:nvPr/>
        </p:nvGrpSpPr>
        <p:grpSpPr>
          <a:xfrm>
            <a:off x="7118388" y="1138990"/>
            <a:ext cx="3350947" cy="3544730"/>
            <a:chOff x="5705481" y="1955195"/>
            <a:chExt cx="3350947" cy="354472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B80A8EB-83D9-43D5-B691-3586A3FF539F}"/>
                </a:ext>
              </a:extLst>
            </p:cNvPr>
            <p:cNvGrpSpPr/>
            <p:nvPr/>
          </p:nvGrpSpPr>
          <p:grpSpPr>
            <a:xfrm>
              <a:off x="6079178" y="4096219"/>
              <a:ext cx="2150202" cy="1403705"/>
              <a:chOff x="6058623" y="4447216"/>
              <a:chExt cx="2150202" cy="1403705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0ADF6CC-6648-4A11-9BAA-5F7D71310685}"/>
                  </a:ext>
                </a:extLst>
              </p:cNvPr>
              <p:cNvGrpSpPr/>
              <p:nvPr/>
            </p:nvGrpSpPr>
            <p:grpSpPr>
              <a:xfrm>
                <a:off x="6058623" y="4807903"/>
                <a:ext cx="2150202" cy="1043018"/>
                <a:chOff x="6004883" y="3743327"/>
                <a:chExt cx="2150202" cy="1043018"/>
              </a:xfrm>
            </p:grpSpPr>
            <p:sp>
              <p:nvSpPr>
                <p:cNvPr id="160" name="Right Brace 159">
                  <a:extLst>
                    <a:ext uri="{FF2B5EF4-FFF2-40B4-BE49-F238E27FC236}">
                      <a16:creationId xmlns:a16="http://schemas.microsoft.com/office/drawing/2014/main" id="{4A5DF2DA-ED0B-4DB8-B972-29365B223144}"/>
                    </a:ext>
                  </a:extLst>
                </p:cNvPr>
                <p:cNvSpPr/>
                <p:nvPr/>
              </p:nvSpPr>
              <p:spPr>
                <a:xfrm rot="5400000">
                  <a:off x="7814252" y="3541821"/>
                  <a:ext cx="139327" cy="542339"/>
                </a:xfrm>
                <a:prstGeom prst="rightBrac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ight Brace 160">
                  <a:extLst>
                    <a:ext uri="{FF2B5EF4-FFF2-40B4-BE49-F238E27FC236}">
                      <a16:creationId xmlns:a16="http://schemas.microsoft.com/office/drawing/2014/main" id="{EA9BD38C-0F16-4E0C-96AC-DCA1F557172B}"/>
                    </a:ext>
                  </a:extLst>
                </p:cNvPr>
                <p:cNvSpPr/>
                <p:nvPr/>
              </p:nvSpPr>
              <p:spPr>
                <a:xfrm rot="5400000">
                  <a:off x="7543082" y="3603551"/>
                  <a:ext cx="139326" cy="1077015"/>
                </a:xfrm>
                <a:prstGeom prst="rightBrac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ight Brace 161">
                  <a:extLst>
                    <a:ext uri="{FF2B5EF4-FFF2-40B4-BE49-F238E27FC236}">
                      <a16:creationId xmlns:a16="http://schemas.microsoft.com/office/drawing/2014/main" id="{A10E7D93-79B7-4736-B61E-F1F719C1647E}"/>
                    </a:ext>
                  </a:extLst>
                </p:cNvPr>
                <p:cNvSpPr/>
                <p:nvPr/>
              </p:nvSpPr>
              <p:spPr>
                <a:xfrm rot="5400000">
                  <a:off x="6990869" y="3389821"/>
                  <a:ext cx="166736" cy="2138708"/>
                </a:xfrm>
                <a:prstGeom prst="rightBrac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AF4A7E29-BFFA-4FEA-A7CE-86847EAD2AC5}"/>
                    </a:ext>
                  </a:extLst>
                </p:cNvPr>
                <p:cNvSpPr txBox="1"/>
                <p:nvPr/>
              </p:nvSpPr>
              <p:spPr>
                <a:xfrm>
                  <a:off x="7731470" y="3847354"/>
                  <a:ext cx="268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B</a:t>
                  </a: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C94227E6-4EC8-47D7-AA96-A3D56F53C9B7}"/>
                    </a:ext>
                  </a:extLst>
                </p:cNvPr>
                <p:cNvSpPr txBox="1"/>
                <p:nvPr/>
              </p:nvSpPr>
              <p:spPr>
                <a:xfrm>
                  <a:off x="7439285" y="4165187"/>
                  <a:ext cx="3209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W</a:t>
                  </a:r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AE4D44A4-E1DD-4A06-85E9-4B4302A45C46}"/>
                    </a:ext>
                  </a:extLst>
                </p:cNvPr>
                <p:cNvSpPr txBox="1"/>
                <p:nvPr/>
              </p:nvSpPr>
              <p:spPr>
                <a:xfrm>
                  <a:off x="6832023" y="4509346"/>
                  <a:ext cx="4144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DW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1CFF604-988B-4D73-9F2E-861CBA765816}"/>
                  </a:ext>
                </a:extLst>
              </p:cNvPr>
              <p:cNvGrpSpPr/>
              <p:nvPr/>
            </p:nvGrpSpPr>
            <p:grpSpPr>
              <a:xfrm>
                <a:off x="6064370" y="4447216"/>
                <a:ext cx="2138709" cy="291541"/>
                <a:chOff x="5997327" y="2841918"/>
                <a:chExt cx="2138709" cy="291541"/>
              </a:xfrm>
            </p:grpSpPr>
            <p:sp>
              <p:nvSpPr>
                <p:cNvPr id="91" name="Content Placeholder 5">
                  <a:extLst>
                    <a:ext uri="{FF2B5EF4-FFF2-40B4-BE49-F238E27FC236}">
                      <a16:creationId xmlns:a16="http://schemas.microsoft.com/office/drawing/2014/main" id="{53DBBBD0-FFB7-4680-BB9B-191BAF25DB6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066682" y="2842835"/>
                  <a:ext cx="534677" cy="290623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400" dirty="0"/>
                    <a:t>R</a:t>
                  </a:r>
                  <a:r>
                    <a:rPr lang="hy-AM" sz="1000" dirty="0"/>
                    <a:t>4</a:t>
                  </a:r>
                  <a:r>
                    <a:rPr lang="en-US" sz="1000" dirty="0"/>
                    <a:t>+1</a:t>
                  </a:r>
                  <a:endParaRPr lang="en-US" sz="1600" dirty="0"/>
                </a:p>
              </p:txBody>
            </p:sp>
            <p:sp>
              <p:nvSpPr>
                <p:cNvPr id="92" name="Content Placeholder 5">
                  <a:extLst>
                    <a:ext uri="{FF2B5EF4-FFF2-40B4-BE49-F238E27FC236}">
                      <a16:creationId xmlns:a16="http://schemas.microsoft.com/office/drawing/2014/main" id="{3068A7D6-7287-4FA5-8049-3C2CFFC67FD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601359" y="2842835"/>
                  <a:ext cx="534677" cy="290624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400" dirty="0"/>
                    <a:t>R</a:t>
                  </a:r>
                  <a:r>
                    <a:rPr lang="hy-AM" sz="1000" dirty="0"/>
                    <a:t>4</a:t>
                  </a:r>
                  <a:endParaRPr lang="en-US" sz="2000" dirty="0"/>
                </a:p>
              </p:txBody>
            </p:sp>
            <p:sp>
              <p:nvSpPr>
                <p:cNvPr id="100" name="Content Placeholder 5">
                  <a:extLst>
                    <a:ext uri="{FF2B5EF4-FFF2-40B4-BE49-F238E27FC236}">
                      <a16:creationId xmlns:a16="http://schemas.microsoft.com/office/drawing/2014/main" id="{B334B6F6-AC11-43F4-B8C1-67548116A8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532004" y="2842834"/>
                  <a:ext cx="534677" cy="290623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400" dirty="0"/>
                    <a:t>R</a:t>
                  </a:r>
                  <a:r>
                    <a:rPr lang="hy-AM" sz="1000" dirty="0"/>
                    <a:t>4</a:t>
                  </a:r>
                  <a:r>
                    <a:rPr lang="en-US" sz="1000" dirty="0"/>
                    <a:t>+2</a:t>
                  </a:r>
                  <a:endParaRPr lang="en-US" sz="1600" dirty="0"/>
                </a:p>
              </p:txBody>
            </p:sp>
            <p:sp>
              <p:nvSpPr>
                <p:cNvPr id="101" name="Content Placeholder 5">
                  <a:extLst>
                    <a:ext uri="{FF2B5EF4-FFF2-40B4-BE49-F238E27FC236}">
                      <a16:creationId xmlns:a16="http://schemas.microsoft.com/office/drawing/2014/main" id="{7C2E61FE-4963-4081-9B0E-12A7E35450B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997327" y="2841918"/>
                  <a:ext cx="534677" cy="290623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•"/>
                    <a:defRPr lang="en-US" sz="24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0563" indent="-344488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20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27113" indent="-341313" algn="l" defTabSz="914400" rtl="0" eaLnBrk="1" latinLnBrk="0" hangingPunct="1">
                    <a:spcBef>
                      <a:spcPts val="600"/>
                    </a:spcBef>
                    <a:buFont typeface="Arial" pitchFamily="34" charset="0"/>
                    <a:buChar char="–"/>
                    <a:defRPr lang="en-US" sz="1800" kern="120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344488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12913" indent="-341313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6088" indent="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lang="en-US" sz="1600" kern="1200" baseline="0" dirty="0" smtClean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400" dirty="0"/>
                    <a:t>R</a:t>
                  </a:r>
                  <a:r>
                    <a:rPr lang="hy-AM" sz="1000" dirty="0"/>
                    <a:t>4</a:t>
                  </a:r>
                  <a:r>
                    <a:rPr lang="en-US" sz="1000" dirty="0"/>
                    <a:t>+3</a:t>
                  </a:r>
                  <a:endParaRPr lang="en-US" sz="1600" dirty="0"/>
                </a:p>
              </p:txBody>
            </p:sp>
          </p:grp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C38D14A1-A3D0-4D4D-8DE4-B30C6AFD6282}"/>
                </a:ext>
              </a:extLst>
            </p:cNvPr>
            <p:cNvSpPr txBox="1"/>
            <p:nvPr/>
          </p:nvSpPr>
          <p:spPr>
            <a:xfrm>
              <a:off x="6355535" y="1955195"/>
              <a:ext cx="160794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Alignment</a:t>
              </a:r>
            </a:p>
            <a:p>
              <a:r>
                <a:rPr lang="en-US" sz="1400" dirty="0"/>
                <a:t>RAM (Little Endian)</a:t>
              </a:r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4430662-BA1A-40B6-B997-C41F4999F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5548" y="3303403"/>
              <a:ext cx="0" cy="336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744B5C8C-4D20-4827-8D49-1E4FEE9006E3}"/>
                </a:ext>
              </a:extLst>
            </p:cNvPr>
            <p:cNvSpPr txBox="1"/>
            <p:nvPr/>
          </p:nvSpPr>
          <p:spPr>
            <a:xfrm>
              <a:off x="8170635" y="3424405"/>
              <a:ext cx="8857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4xAddress</a:t>
              </a:r>
            </a:p>
          </p:txBody>
        </p:sp>
        <p:sp>
          <p:nvSpPr>
            <p:cNvPr id="175" name="Arrow: Up-Down 174">
              <a:extLst>
                <a:ext uri="{FF2B5EF4-FFF2-40B4-BE49-F238E27FC236}">
                  <a16:creationId xmlns:a16="http://schemas.microsoft.com/office/drawing/2014/main" id="{A11C7478-0FF1-4051-831E-4851D96A2580}"/>
                </a:ext>
              </a:extLst>
            </p:cNvPr>
            <p:cNvSpPr/>
            <p:nvPr/>
          </p:nvSpPr>
          <p:spPr>
            <a:xfrm>
              <a:off x="7873070" y="3765960"/>
              <a:ext cx="152648" cy="265078"/>
            </a:xfrm>
            <a:prstGeom prst="upDownArrow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Arrow: Up-Down 175">
              <a:extLst>
                <a:ext uri="{FF2B5EF4-FFF2-40B4-BE49-F238E27FC236}">
                  <a16:creationId xmlns:a16="http://schemas.microsoft.com/office/drawing/2014/main" id="{D8144136-9A6D-4227-8438-8502123EAC10}"/>
                </a:ext>
              </a:extLst>
            </p:cNvPr>
            <p:cNvSpPr/>
            <p:nvPr/>
          </p:nvSpPr>
          <p:spPr>
            <a:xfrm>
              <a:off x="7341843" y="3768734"/>
              <a:ext cx="152648" cy="265078"/>
            </a:xfrm>
            <a:prstGeom prst="upDownArrow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Arrow: Up-Down 176">
              <a:extLst>
                <a:ext uri="{FF2B5EF4-FFF2-40B4-BE49-F238E27FC236}">
                  <a16:creationId xmlns:a16="http://schemas.microsoft.com/office/drawing/2014/main" id="{180EADE4-38D9-4FC3-B135-1E24F6A0B323}"/>
                </a:ext>
              </a:extLst>
            </p:cNvPr>
            <p:cNvSpPr/>
            <p:nvPr/>
          </p:nvSpPr>
          <p:spPr>
            <a:xfrm>
              <a:off x="6810616" y="3765960"/>
              <a:ext cx="152648" cy="265078"/>
            </a:xfrm>
            <a:prstGeom prst="upDownArrow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Arrow: Up-Down 177">
              <a:extLst>
                <a:ext uri="{FF2B5EF4-FFF2-40B4-BE49-F238E27FC236}">
                  <a16:creationId xmlns:a16="http://schemas.microsoft.com/office/drawing/2014/main" id="{0A9ED53F-EA56-4957-8962-8971B820466C}"/>
                </a:ext>
              </a:extLst>
            </p:cNvPr>
            <p:cNvSpPr/>
            <p:nvPr/>
          </p:nvSpPr>
          <p:spPr>
            <a:xfrm>
              <a:off x="6279389" y="3764293"/>
              <a:ext cx="152648" cy="265078"/>
            </a:xfrm>
            <a:prstGeom prst="upDownArrow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Arrow: Up-Down 180">
              <a:extLst>
                <a:ext uri="{FF2B5EF4-FFF2-40B4-BE49-F238E27FC236}">
                  <a16:creationId xmlns:a16="http://schemas.microsoft.com/office/drawing/2014/main" id="{9D784D65-1A39-4451-BDBD-8D1522B6163B}"/>
                </a:ext>
              </a:extLst>
            </p:cNvPr>
            <p:cNvSpPr/>
            <p:nvPr/>
          </p:nvSpPr>
          <p:spPr>
            <a:xfrm>
              <a:off x="6543278" y="3568683"/>
              <a:ext cx="152648" cy="265078"/>
            </a:xfrm>
            <a:prstGeom prst="upDownArrow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Arrow: Up-Down 181">
              <a:extLst>
                <a:ext uri="{FF2B5EF4-FFF2-40B4-BE49-F238E27FC236}">
                  <a16:creationId xmlns:a16="http://schemas.microsoft.com/office/drawing/2014/main" id="{C5BC891A-CAB4-4B92-8D49-314F16E16C80}"/>
                </a:ext>
              </a:extLst>
            </p:cNvPr>
            <p:cNvSpPr/>
            <p:nvPr/>
          </p:nvSpPr>
          <p:spPr>
            <a:xfrm>
              <a:off x="7600882" y="3574295"/>
              <a:ext cx="152648" cy="265078"/>
            </a:xfrm>
            <a:prstGeom prst="upDownArrow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E11544-B93B-4D8E-9FF0-DBB6A33E7978}"/>
                </a:ext>
              </a:extLst>
            </p:cNvPr>
            <p:cNvGrpSpPr/>
            <p:nvPr/>
          </p:nvGrpSpPr>
          <p:grpSpPr>
            <a:xfrm>
              <a:off x="5705481" y="2494027"/>
              <a:ext cx="2908050" cy="779151"/>
              <a:chOff x="5705480" y="2470277"/>
              <a:chExt cx="2908050" cy="779151"/>
            </a:xfrm>
          </p:grpSpPr>
          <p:sp>
            <p:nvSpPr>
              <p:cNvPr id="166" name="Flowchart: Predefined Process 165">
                <a:extLst>
                  <a:ext uri="{FF2B5EF4-FFF2-40B4-BE49-F238E27FC236}">
                    <a16:creationId xmlns:a16="http://schemas.microsoft.com/office/drawing/2014/main" id="{F8DE41CD-F976-4C1C-98D9-3B140D3D9F0B}"/>
                  </a:ext>
                </a:extLst>
              </p:cNvPr>
              <p:cNvSpPr/>
              <p:nvPr/>
            </p:nvSpPr>
            <p:spPr>
              <a:xfrm>
                <a:off x="5705480" y="2470277"/>
                <a:ext cx="2908050" cy="779151"/>
              </a:xfrm>
              <a:prstGeom prst="flowChartPredefinedProcess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Content Placeholder 5">
                <a:extLst>
                  <a:ext uri="{FF2B5EF4-FFF2-40B4-BE49-F238E27FC236}">
                    <a16:creationId xmlns:a16="http://schemas.microsoft.com/office/drawing/2014/main" id="{48794607-4A66-4AC3-85EA-72BE4DC614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21906" y="2998305"/>
                <a:ext cx="468778" cy="200375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accent6">
                      <a:tint val="50000"/>
                      <a:satMod val="300000"/>
                      <a:alpha val="60000"/>
                    </a:schemeClr>
                  </a:gs>
                  <a:gs pos="35000">
                    <a:schemeClr val="accent6">
                      <a:tint val="37000"/>
                      <a:satMod val="300000"/>
                      <a:alpha val="60000"/>
                    </a:schemeClr>
                  </a:gs>
                  <a:gs pos="100000">
                    <a:schemeClr val="accent6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100" dirty="0"/>
                  <a:t>Byte</a:t>
                </a:r>
              </a:p>
            </p:txBody>
          </p:sp>
          <p:sp>
            <p:nvSpPr>
              <p:cNvPr id="172" name="Content Placeholder 5">
                <a:extLst>
                  <a:ext uri="{FF2B5EF4-FFF2-40B4-BE49-F238E27FC236}">
                    <a16:creationId xmlns:a16="http://schemas.microsoft.com/office/drawing/2014/main" id="{3B94C674-11F1-4201-9377-5A47A7F861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87228" y="2997807"/>
                <a:ext cx="468778" cy="200375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accent6">
                      <a:tint val="50000"/>
                      <a:satMod val="300000"/>
                      <a:alpha val="60000"/>
                    </a:schemeClr>
                  </a:gs>
                  <a:gs pos="35000">
                    <a:schemeClr val="accent6">
                      <a:tint val="37000"/>
                      <a:satMod val="300000"/>
                      <a:alpha val="60000"/>
                    </a:schemeClr>
                  </a:gs>
                  <a:gs pos="100000">
                    <a:schemeClr val="accent6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100" dirty="0"/>
                  <a:t>Byte</a:t>
                </a:r>
              </a:p>
            </p:txBody>
          </p:sp>
          <p:sp>
            <p:nvSpPr>
              <p:cNvPr id="173" name="Content Placeholder 5">
                <a:extLst>
                  <a:ext uri="{FF2B5EF4-FFF2-40B4-BE49-F238E27FC236}">
                    <a16:creationId xmlns:a16="http://schemas.microsoft.com/office/drawing/2014/main" id="{DAC5F27E-2121-43C3-8233-4A6A515897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53805" y="2998320"/>
                <a:ext cx="468778" cy="200375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accent6">
                      <a:tint val="50000"/>
                      <a:satMod val="300000"/>
                      <a:alpha val="60000"/>
                    </a:schemeClr>
                  </a:gs>
                  <a:gs pos="35000">
                    <a:schemeClr val="accent6">
                      <a:tint val="37000"/>
                      <a:satMod val="300000"/>
                      <a:alpha val="60000"/>
                    </a:schemeClr>
                  </a:gs>
                  <a:gs pos="100000">
                    <a:schemeClr val="accent6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100" dirty="0"/>
                  <a:t>Byte</a:t>
                </a:r>
              </a:p>
            </p:txBody>
          </p:sp>
          <p:sp>
            <p:nvSpPr>
              <p:cNvPr id="174" name="Content Placeholder 5">
                <a:extLst>
                  <a:ext uri="{FF2B5EF4-FFF2-40B4-BE49-F238E27FC236}">
                    <a16:creationId xmlns:a16="http://schemas.microsoft.com/office/drawing/2014/main" id="{DAD3A9BE-4BB4-43B8-876C-F3288AD696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8927" y="3001115"/>
                <a:ext cx="468778" cy="200375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accent6">
                      <a:tint val="50000"/>
                      <a:satMod val="300000"/>
                      <a:alpha val="60000"/>
                    </a:schemeClr>
                  </a:gs>
                  <a:gs pos="35000">
                    <a:schemeClr val="accent6">
                      <a:tint val="37000"/>
                      <a:satMod val="300000"/>
                      <a:alpha val="60000"/>
                    </a:schemeClr>
                  </a:gs>
                  <a:gs pos="100000">
                    <a:schemeClr val="accent6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100" dirty="0"/>
                  <a:t>Byte</a:t>
                </a:r>
              </a:p>
            </p:txBody>
          </p:sp>
          <p:sp>
            <p:nvSpPr>
              <p:cNvPr id="179" name="Content Placeholder 5">
                <a:extLst>
                  <a:ext uri="{FF2B5EF4-FFF2-40B4-BE49-F238E27FC236}">
                    <a16:creationId xmlns:a16="http://schemas.microsoft.com/office/drawing/2014/main" id="{4F05DEFB-7441-46B7-BCE7-55D871FF4C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87228" y="2750149"/>
                <a:ext cx="1008984" cy="200375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accent6">
                      <a:tint val="50000"/>
                      <a:satMod val="300000"/>
                      <a:alpha val="60000"/>
                    </a:schemeClr>
                  </a:gs>
                  <a:gs pos="35000">
                    <a:schemeClr val="accent6">
                      <a:tint val="37000"/>
                      <a:satMod val="300000"/>
                      <a:alpha val="60000"/>
                    </a:schemeClr>
                  </a:gs>
                  <a:gs pos="100000">
                    <a:schemeClr val="accent6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100" dirty="0"/>
                  <a:t>Word</a:t>
                </a:r>
              </a:p>
            </p:txBody>
          </p:sp>
          <p:sp>
            <p:nvSpPr>
              <p:cNvPr id="180" name="Content Placeholder 5">
                <a:extLst>
                  <a:ext uri="{FF2B5EF4-FFF2-40B4-BE49-F238E27FC236}">
                    <a16:creationId xmlns:a16="http://schemas.microsoft.com/office/drawing/2014/main" id="{436D0B96-8C22-418F-A014-20B8C6A4F3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2966" y="2755087"/>
                <a:ext cx="1008984" cy="200375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accent6">
                      <a:tint val="50000"/>
                      <a:satMod val="300000"/>
                      <a:alpha val="60000"/>
                    </a:schemeClr>
                  </a:gs>
                  <a:gs pos="35000">
                    <a:schemeClr val="accent6">
                      <a:tint val="37000"/>
                      <a:satMod val="300000"/>
                      <a:alpha val="60000"/>
                    </a:schemeClr>
                  </a:gs>
                  <a:gs pos="100000">
                    <a:schemeClr val="accent6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100" dirty="0"/>
                  <a:t>Word</a:t>
                </a:r>
              </a:p>
            </p:txBody>
          </p:sp>
          <p:sp>
            <p:nvSpPr>
              <p:cNvPr id="183" name="Content Placeholder 5">
                <a:extLst>
                  <a:ext uri="{FF2B5EF4-FFF2-40B4-BE49-F238E27FC236}">
                    <a16:creationId xmlns:a16="http://schemas.microsoft.com/office/drawing/2014/main" id="{EEACA4E9-8902-460A-9E00-644F77D666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2966" y="2515668"/>
                <a:ext cx="2077717" cy="200375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accent6">
                      <a:tint val="50000"/>
                      <a:satMod val="300000"/>
                      <a:alpha val="60000"/>
                    </a:schemeClr>
                  </a:gs>
                  <a:gs pos="35000">
                    <a:schemeClr val="accent6">
                      <a:tint val="37000"/>
                      <a:satMod val="300000"/>
                      <a:alpha val="60000"/>
                    </a:schemeClr>
                  </a:gs>
                  <a:gs pos="100000">
                    <a:schemeClr val="accent6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100" dirty="0"/>
                  <a:t>Double Word</a:t>
                </a:r>
              </a:p>
            </p:txBody>
          </p:sp>
        </p:grpSp>
        <p:sp>
          <p:nvSpPr>
            <p:cNvPr id="184" name="Arrow: Up-Down 183">
              <a:extLst>
                <a:ext uri="{FF2B5EF4-FFF2-40B4-BE49-F238E27FC236}">
                  <a16:creationId xmlns:a16="http://schemas.microsoft.com/office/drawing/2014/main" id="{5135A623-C1B4-4BB4-B264-5F9E6FB30055}"/>
                </a:ext>
              </a:extLst>
            </p:cNvPr>
            <p:cNvSpPr/>
            <p:nvPr/>
          </p:nvSpPr>
          <p:spPr>
            <a:xfrm>
              <a:off x="7072208" y="3376503"/>
              <a:ext cx="152648" cy="265078"/>
            </a:xfrm>
            <a:prstGeom prst="upDownArrow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290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FLAGS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429001" y="6475624"/>
            <a:ext cx="5067300" cy="365125"/>
          </a:xfrm>
        </p:spPr>
        <p:txBody>
          <a:bodyPr/>
          <a:lstStyle/>
          <a:p>
            <a:r>
              <a:rPr lang="en-US" b="0" dirty="0"/>
              <a:t>This document is a property of Synopsys Armenia Educational Department and is for use only by SAED students.</a:t>
            </a:r>
            <a:endParaRPr lang="en-US" dirty="0"/>
          </a:p>
        </p:txBody>
      </p:sp>
      <p:sp>
        <p:nvSpPr>
          <p:cNvPr id="187" name="Content Placeholder 2"/>
          <p:cNvSpPr>
            <a:spLocks noGrp="1"/>
          </p:cNvSpPr>
          <p:nvPr>
            <p:ph idx="1"/>
          </p:nvPr>
        </p:nvSpPr>
        <p:spPr>
          <a:xfrm>
            <a:off x="1989057" y="1461213"/>
            <a:ext cx="3250471" cy="1456147"/>
          </a:xfrm>
        </p:spPr>
        <p:txBody>
          <a:bodyPr/>
          <a:lstStyle/>
          <a:p>
            <a:pPr marL="457189" indent="-457189">
              <a:buFont typeface="+mj-lt"/>
              <a:buAutoNum type="arabicPeriod"/>
            </a:pPr>
            <a:r>
              <a:rPr lang="en-US" sz="1700" b="1" dirty="0"/>
              <a:t>CF</a:t>
            </a:r>
            <a:r>
              <a:rPr lang="en-US" sz="1700" dirty="0"/>
              <a:t>: Carry Flag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1700" b="1" dirty="0"/>
              <a:t>ZF</a:t>
            </a:r>
            <a:r>
              <a:rPr lang="en-US" sz="1700" dirty="0"/>
              <a:t>: Zero Flag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1700" b="1" dirty="0"/>
              <a:t>SF</a:t>
            </a:r>
            <a:r>
              <a:rPr lang="en-US" sz="1700" dirty="0"/>
              <a:t>: Sign Flag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1700" b="1" dirty="0"/>
              <a:t>OF</a:t>
            </a:r>
            <a:r>
              <a:rPr lang="en-US" sz="1700" dirty="0"/>
              <a:t>: Overflow Flag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14178" y="2117565"/>
            <a:ext cx="46603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Carry Flag. </a:t>
            </a:r>
            <a:r>
              <a:rPr lang="en-US" sz="1400" dirty="0"/>
              <a:t>Set if an arithmetic operation generates a carry or a borrow out of the most-significant bit of the result; cleared otherwise. This flag indicates an overflow condition for unsigned-integer arithmetic. It is also used in multiple-precision arithmetic.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5314174" y="3374116"/>
            <a:ext cx="4645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Zero flag. </a:t>
            </a:r>
            <a:r>
              <a:rPr lang="en-US" sz="1400" dirty="0"/>
              <a:t>Set if the result is zero; cleared otherwise.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5328908" y="3777282"/>
            <a:ext cx="4645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Sign flag. </a:t>
            </a:r>
            <a:r>
              <a:rPr lang="en-US" sz="1400" dirty="0"/>
              <a:t>Set equal to the most-significant bit of the result, which is the sign bit of a signed integer. (0 indicates a positive value and 1 indicates a negative value.)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5328908" y="4810003"/>
            <a:ext cx="46456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Overflow flag. </a:t>
            </a:r>
            <a:r>
              <a:rPr lang="en-US" sz="1400" dirty="0"/>
              <a:t>Set if the integer result is too large a positive number or too small a negative number (excluding the sign-bit) to fit in the destination operand; cleared otherwise. This flag indicates an overflow condition for signed-integer (two’s complement) arithmetic.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D7730EE-63A2-4044-A4AF-9A45F3A9FA5A}"/>
              </a:ext>
            </a:extLst>
          </p:cNvPr>
          <p:cNvGrpSpPr/>
          <p:nvPr/>
        </p:nvGrpSpPr>
        <p:grpSpPr>
          <a:xfrm>
            <a:off x="1889226" y="3097693"/>
            <a:ext cx="3343889" cy="2944969"/>
            <a:chOff x="365225" y="3097691"/>
            <a:chExt cx="3343889" cy="2944969"/>
          </a:xfrm>
        </p:grpSpPr>
        <p:sp>
          <p:nvSpPr>
            <p:cNvPr id="21" name="Content Placeholder 5">
              <a:extLst>
                <a:ext uri="{FF2B5EF4-FFF2-40B4-BE49-F238E27FC236}">
                  <a16:creationId xmlns:a16="http://schemas.microsoft.com/office/drawing/2014/main" id="{AFB551B8-A1DF-4A93-A250-D7BAFADEDA02}"/>
                </a:ext>
              </a:extLst>
            </p:cNvPr>
            <p:cNvSpPr txBox="1">
              <a:spLocks/>
            </p:cNvSpPr>
            <p:nvPr/>
          </p:nvSpPr>
          <p:spPr>
            <a:xfrm>
              <a:off x="3246056" y="4814505"/>
              <a:ext cx="412511" cy="386534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z</a:t>
              </a:r>
            </a:p>
          </p:txBody>
        </p:sp>
        <p:sp>
          <p:nvSpPr>
            <p:cNvPr id="24" name="Content Placeholder 5">
              <a:extLst>
                <a:ext uri="{FF2B5EF4-FFF2-40B4-BE49-F238E27FC236}">
                  <a16:creationId xmlns:a16="http://schemas.microsoft.com/office/drawing/2014/main" id="{9087F2F6-B9EA-4EF3-9F62-60C23B03FBDA}"/>
                </a:ext>
              </a:extLst>
            </p:cNvPr>
            <p:cNvSpPr txBox="1">
              <a:spLocks/>
            </p:cNvSpPr>
            <p:nvPr/>
          </p:nvSpPr>
          <p:spPr>
            <a:xfrm>
              <a:off x="1994088" y="4811612"/>
              <a:ext cx="1251468" cy="380999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/>
                <a:t>…</a:t>
              </a:r>
              <a:endParaRPr 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1357CE-DE43-4745-87BD-038836468768}"/>
                </a:ext>
              </a:extLst>
            </p:cNvPr>
            <p:cNvSpPr txBox="1"/>
            <p:nvPr/>
          </p:nvSpPr>
          <p:spPr>
            <a:xfrm>
              <a:off x="3452312" y="455782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96FA6BD-F1E0-47D8-A2C0-9B509F376BEA}"/>
                </a:ext>
              </a:extLst>
            </p:cNvPr>
            <p:cNvSpPr txBox="1"/>
            <p:nvPr/>
          </p:nvSpPr>
          <p:spPr>
            <a:xfrm>
              <a:off x="1614997" y="4541572"/>
              <a:ext cx="3754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n-1</a:t>
              </a:r>
            </a:p>
          </p:txBody>
        </p:sp>
        <p:sp>
          <p:nvSpPr>
            <p:cNvPr id="31" name="Content Placeholder 5">
              <a:extLst>
                <a:ext uri="{FF2B5EF4-FFF2-40B4-BE49-F238E27FC236}">
                  <a16:creationId xmlns:a16="http://schemas.microsoft.com/office/drawing/2014/main" id="{4E28856B-E9CF-4EC1-9B55-C1B6874CFB62}"/>
                </a:ext>
              </a:extLst>
            </p:cNvPr>
            <p:cNvSpPr txBox="1">
              <a:spLocks/>
            </p:cNvSpPr>
            <p:nvPr/>
          </p:nvSpPr>
          <p:spPr>
            <a:xfrm>
              <a:off x="1169066" y="4809770"/>
              <a:ext cx="412511" cy="3812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36C2B9-D076-47D8-943C-92BA0C1FFC8F}"/>
                </a:ext>
              </a:extLst>
            </p:cNvPr>
            <p:cNvSpPr txBox="1"/>
            <p:nvPr/>
          </p:nvSpPr>
          <p:spPr>
            <a:xfrm>
              <a:off x="1223885" y="4540210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n</a:t>
              </a:r>
            </a:p>
          </p:txBody>
        </p:sp>
        <p:sp>
          <p:nvSpPr>
            <p:cNvPr id="33" name="Content Placeholder 5">
              <a:extLst>
                <a:ext uri="{FF2B5EF4-FFF2-40B4-BE49-F238E27FC236}">
                  <a16:creationId xmlns:a16="http://schemas.microsoft.com/office/drawing/2014/main" id="{148DCFC7-84C5-49AA-AD0F-6BE276F5057B}"/>
                </a:ext>
              </a:extLst>
            </p:cNvPr>
            <p:cNvSpPr txBox="1">
              <a:spLocks/>
            </p:cNvSpPr>
            <p:nvPr/>
          </p:nvSpPr>
          <p:spPr>
            <a:xfrm>
              <a:off x="1581576" y="4809770"/>
              <a:ext cx="412511" cy="3812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z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D410E35-3DB9-435F-8A95-411F5A571C00}"/>
                </a:ext>
              </a:extLst>
            </p:cNvPr>
            <p:cNvSpPr txBox="1"/>
            <p:nvPr/>
          </p:nvSpPr>
          <p:spPr>
            <a:xfrm>
              <a:off x="415169" y="4548160"/>
              <a:ext cx="3241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CF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3BE652D-5AEB-4B55-BFE1-B53811B05F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8342" y="4999423"/>
              <a:ext cx="222973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ontent Placeholder 5">
              <a:extLst>
                <a:ext uri="{FF2B5EF4-FFF2-40B4-BE49-F238E27FC236}">
                  <a16:creationId xmlns:a16="http://schemas.microsoft.com/office/drawing/2014/main" id="{E7F17E0E-9F33-408C-A13D-0DBAAAEDE1F5}"/>
                </a:ext>
              </a:extLst>
            </p:cNvPr>
            <p:cNvSpPr txBox="1">
              <a:spLocks/>
            </p:cNvSpPr>
            <p:nvPr/>
          </p:nvSpPr>
          <p:spPr>
            <a:xfrm>
              <a:off x="3263491" y="3097691"/>
              <a:ext cx="412511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  <p:sp>
          <p:nvSpPr>
            <p:cNvPr id="71" name="Content Placeholder 5">
              <a:extLst>
                <a:ext uri="{FF2B5EF4-FFF2-40B4-BE49-F238E27FC236}">
                  <a16:creationId xmlns:a16="http://schemas.microsoft.com/office/drawing/2014/main" id="{E284B443-8689-403D-BF97-31E17FA11EFE}"/>
                </a:ext>
              </a:extLst>
            </p:cNvPr>
            <p:cNvSpPr txBox="1">
              <a:spLocks/>
            </p:cNvSpPr>
            <p:nvPr/>
          </p:nvSpPr>
          <p:spPr>
            <a:xfrm>
              <a:off x="2011523" y="3101149"/>
              <a:ext cx="1251468" cy="380999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/>
                <a:t>…</a:t>
              </a:r>
              <a:endParaRPr lang="en-US" sz="1400" dirty="0"/>
            </a:p>
          </p:txBody>
        </p:sp>
        <p:sp>
          <p:nvSpPr>
            <p:cNvPr id="72" name="Content Placeholder 5">
              <a:extLst>
                <a:ext uri="{FF2B5EF4-FFF2-40B4-BE49-F238E27FC236}">
                  <a16:creationId xmlns:a16="http://schemas.microsoft.com/office/drawing/2014/main" id="{77EF8E73-629F-465F-98F3-84B0D1F89AAB}"/>
                </a:ext>
              </a:extLst>
            </p:cNvPr>
            <p:cNvSpPr txBox="1">
              <a:spLocks/>
            </p:cNvSpPr>
            <p:nvPr/>
          </p:nvSpPr>
          <p:spPr>
            <a:xfrm>
              <a:off x="1186501" y="3099307"/>
              <a:ext cx="412511" cy="3812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  <p:sp>
          <p:nvSpPr>
            <p:cNvPr id="73" name="Content Placeholder 5">
              <a:extLst>
                <a:ext uri="{FF2B5EF4-FFF2-40B4-BE49-F238E27FC236}">
                  <a16:creationId xmlns:a16="http://schemas.microsoft.com/office/drawing/2014/main" id="{8DE07878-0BED-48BA-9D0C-9B7A1D3F9703}"/>
                </a:ext>
              </a:extLst>
            </p:cNvPr>
            <p:cNvSpPr txBox="1">
              <a:spLocks/>
            </p:cNvSpPr>
            <p:nvPr/>
          </p:nvSpPr>
          <p:spPr>
            <a:xfrm>
              <a:off x="1599011" y="3099307"/>
              <a:ext cx="412511" cy="3812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x</a:t>
              </a:r>
            </a:p>
          </p:txBody>
        </p:sp>
        <p:sp>
          <p:nvSpPr>
            <p:cNvPr id="74" name="Content Placeholder 5">
              <a:extLst>
                <a:ext uri="{FF2B5EF4-FFF2-40B4-BE49-F238E27FC236}">
                  <a16:creationId xmlns:a16="http://schemas.microsoft.com/office/drawing/2014/main" id="{EDCF3AB8-CF61-4D68-A470-1A435907F52B}"/>
                </a:ext>
              </a:extLst>
            </p:cNvPr>
            <p:cNvSpPr txBox="1">
              <a:spLocks/>
            </p:cNvSpPr>
            <p:nvPr/>
          </p:nvSpPr>
          <p:spPr>
            <a:xfrm>
              <a:off x="3246556" y="3912322"/>
              <a:ext cx="412511" cy="376466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y</a:t>
              </a:r>
            </a:p>
          </p:txBody>
        </p:sp>
        <p:sp>
          <p:nvSpPr>
            <p:cNvPr id="75" name="Content Placeholder 5">
              <a:extLst>
                <a:ext uri="{FF2B5EF4-FFF2-40B4-BE49-F238E27FC236}">
                  <a16:creationId xmlns:a16="http://schemas.microsoft.com/office/drawing/2014/main" id="{CAC7AC31-80FC-4ADF-9200-D270016B8F50}"/>
                </a:ext>
              </a:extLst>
            </p:cNvPr>
            <p:cNvSpPr txBox="1">
              <a:spLocks/>
            </p:cNvSpPr>
            <p:nvPr/>
          </p:nvSpPr>
          <p:spPr>
            <a:xfrm>
              <a:off x="1994588" y="3909429"/>
              <a:ext cx="1251468" cy="380999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/>
                <a:t>…</a:t>
              </a:r>
              <a:endParaRPr lang="en-US" sz="1400" dirty="0"/>
            </a:p>
          </p:txBody>
        </p:sp>
        <p:sp>
          <p:nvSpPr>
            <p:cNvPr id="76" name="Content Placeholder 5">
              <a:extLst>
                <a:ext uri="{FF2B5EF4-FFF2-40B4-BE49-F238E27FC236}">
                  <a16:creationId xmlns:a16="http://schemas.microsoft.com/office/drawing/2014/main" id="{59B86375-FA83-4D8A-A503-CE342D45DDCA}"/>
                </a:ext>
              </a:extLst>
            </p:cNvPr>
            <p:cNvSpPr txBox="1">
              <a:spLocks/>
            </p:cNvSpPr>
            <p:nvPr/>
          </p:nvSpPr>
          <p:spPr>
            <a:xfrm>
              <a:off x="1169566" y="3907587"/>
              <a:ext cx="412511" cy="3812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y</a:t>
              </a:r>
            </a:p>
          </p:txBody>
        </p:sp>
        <p:sp>
          <p:nvSpPr>
            <p:cNvPr id="77" name="Content Placeholder 5">
              <a:extLst>
                <a:ext uri="{FF2B5EF4-FFF2-40B4-BE49-F238E27FC236}">
                  <a16:creationId xmlns:a16="http://schemas.microsoft.com/office/drawing/2014/main" id="{7741B015-63A4-4A8F-8EFB-E4582C25FDD4}"/>
                </a:ext>
              </a:extLst>
            </p:cNvPr>
            <p:cNvSpPr txBox="1">
              <a:spLocks/>
            </p:cNvSpPr>
            <p:nvPr/>
          </p:nvSpPr>
          <p:spPr>
            <a:xfrm>
              <a:off x="1582076" y="3907587"/>
              <a:ext cx="412511" cy="3812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y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23AD1F5-CF43-4DE0-80A2-F43F7F82683C}"/>
                </a:ext>
              </a:extLst>
            </p:cNvPr>
            <p:cNvSpPr txBox="1"/>
            <p:nvPr/>
          </p:nvSpPr>
          <p:spPr>
            <a:xfrm>
              <a:off x="1423469" y="3575186"/>
              <a:ext cx="17956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Arithmetic/Logic Operation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3BFB93A-940C-4417-972B-F153A2E78DD4}"/>
                </a:ext>
              </a:extLst>
            </p:cNvPr>
            <p:cNvCxnSpPr/>
            <p:nvPr/>
          </p:nvCxnSpPr>
          <p:spPr>
            <a:xfrm>
              <a:off x="1169509" y="4429387"/>
              <a:ext cx="248955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67EBB7E8-1288-43D5-BF68-5F5AEFF9C599}"/>
                </a:ext>
              </a:extLst>
            </p:cNvPr>
            <p:cNvSpPr/>
            <p:nvPr/>
          </p:nvSpPr>
          <p:spPr>
            <a:xfrm rot="5630058">
              <a:off x="1423107" y="5121408"/>
              <a:ext cx="297171" cy="334210"/>
            </a:xfrm>
            <a:prstGeom prst="arc">
              <a:avLst>
                <a:gd name="adj1" fmla="val 16200000"/>
                <a:gd name="adj2" fmla="val 5373849"/>
              </a:avLst>
            </a:prstGeom>
            <a:ln w="1905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3DAC8DC-BA02-4B11-A63A-C521E056B4CB}"/>
                </a:ext>
              </a:extLst>
            </p:cNvPr>
            <p:cNvSpPr txBox="1"/>
            <p:nvPr/>
          </p:nvSpPr>
          <p:spPr>
            <a:xfrm>
              <a:off x="1375066" y="5396461"/>
              <a:ext cx="344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OF</a:t>
              </a:r>
            </a:p>
          </p:txBody>
        </p:sp>
        <p:sp>
          <p:nvSpPr>
            <p:cNvPr id="86" name="Content Placeholder 5">
              <a:extLst>
                <a:ext uri="{FF2B5EF4-FFF2-40B4-BE49-F238E27FC236}">
                  <a16:creationId xmlns:a16="http://schemas.microsoft.com/office/drawing/2014/main" id="{8E4ECF79-1E36-4829-ADCF-ADA386369B5F}"/>
                </a:ext>
              </a:extLst>
            </p:cNvPr>
            <p:cNvSpPr txBox="1">
              <a:spLocks/>
            </p:cNvSpPr>
            <p:nvPr/>
          </p:nvSpPr>
          <p:spPr>
            <a:xfrm>
              <a:off x="397708" y="5660413"/>
              <a:ext cx="412511" cy="3812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rgbClr val="C00000"/>
                  </a:solidFill>
                </a:rPr>
                <a:t>s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A7BDD08-E91F-43E8-9391-D5A11D712E7F}"/>
                </a:ext>
              </a:extLst>
            </p:cNvPr>
            <p:cNvSpPr txBox="1"/>
            <p:nvPr/>
          </p:nvSpPr>
          <p:spPr>
            <a:xfrm>
              <a:off x="415169" y="5385052"/>
              <a:ext cx="316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SF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3BE31EC9-706F-47F2-A261-97BF6BBF5D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8342" y="5279343"/>
              <a:ext cx="222973" cy="29094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ontent Placeholder 5">
              <a:extLst>
                <a:ext uri="{FF2B5EF4-FFF2-40B4-BE49-F238E27FC236}">
                  <a16:creationId xmlns:a16="http://schemas.microsoft.com/office/drawing/2014/main" id="{22B12427-3482-48D8-B63D-27A327500577}"/>
                </a:ext>
              </a:extLst>
            </p:cNvPr>
            <p:cNvSpPr txBox="1">
              <a:spLocks/>
            </p:cNvSpPr>
            <p:nvPr/>
          </p:nvSpPr>
          <p:spPr>
            <a:xfrm>
              <a:off x="3198784" y="5661460"/>
              <a:ext cx="477218" cy="3812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rgbClr val="C00000"/>
                  </a:solidFill>
                </a:rPr>
                <a:t>1:0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8116DE-F561-4067-B5BE-E5CC3E2C990C}"/>
                </a:ext>
              </a:extLst>
            </p:cNvPr>
            <p:cNvSpPr txBox="1"/>
            <p:nvPr/>
          </p:nvSpPr>
          <p:spPr>
            <a:xfrm>
              <a:off x="3290851" y="5398803"/>
              <a:ext cx="316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ZF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707652-A1B7-40EC-9413-6D1AD450AC61}"/>
                </a:ext>
              </a:extLst>
            </p:cNvPr>
            <p:cNvSpPr txBox="1"/>
            <p:nvPr/>
          </p:nvSpPr>
          <p:spPr>
            <a:xfrm>
              <a:off x="1978718" y="5680644"/>
              <a:ext cx="1251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Result == 0 ?</a:t>
              </a:r>
            </a:p>
          </p:txBody>
        </p:sp>
        <p:sp>
          <p:nvSpPr>
            <p:cNvPr id="96" name="Content Placeholder 5">
              <a:extLst>
                <a:ext uri="{FF2B5EF4-FFF2-40B4-BE49-F238E27FC236}">
                  <a16:creationId xmlns:a16="http://schemas.microsoft.com/office/drawing/2014/main" id="{54A33AC0-325D-45C0-B745-6FA8ABB55272}"/>
                </a:ext>
              </a:extLst>
            </p:cNvPr>
            <p:cNvSpPr txBox="1">
              <a:spLocks/>
            </p:cNvSpPr>
            <p:nvPr/>
          </p:nvSpPr>
          <p:spPr>
            <a:xfrm>
              <a:off x="365728" y="4824733"/>
              <a:ext cx="477218" cy="3812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rgbClr val="C00000"/>
                  </a:solidFill>
                </a:rPr>
                <a:t>1:0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2F996E7-171E-43C5-AD67-57567BE7D035}"/>
                </a:ext>
              </a:extLst>
            </p:cNvPr>
            <p:cNvSpPr txBox="1"/>
            <p:nvPr/>
          </p:nvSpPr>
          <p:spPr>
            <a:xfrm flipH="1">
              <a:off x="852341" y="4698034"/>
              <a:ext cx="2858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?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5863BC0-A072-4D76-B6E4-BE50DA70F566}"/>
                </a:ext>
              </a:extLst>
            </p:cNvPr>
            <p:cNvSpPr txBox="1"/>
            <p:nvPr/>
          </p:nvSpPr>
          <p:spPr>
            <a:xfrm flipH="1">
              <a:off x="1442682" y="5165310"/>
              <a:ext cx="2858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?</a:t>
              </a:r>
            </a:p>
          </p:txBody>
        </p:sp>
        <p:sp>
          <p:nvSpPr>
            <p:cNvPr id="99" name="Content Placeholder 5">
              <a:extLst>
                <a:ext uri="{FF2B5EF4-FFF2-40B4-BE49-F238E27FC236}">
                  <a16:creationId xmlns:a16="http://schemas.microsoft.com/office/drawing/2014/main" id="{5C04D1D1-36DB-4B1C-BE5F-8EF94F797205}"/>
                </a:ext>
              </a:extLst>
            </p:cNvPr>
            <p:cNvSpPr txBox="1">
              <a:spLocks/>
            </p:cNvSpPr>
            <p:nvPr/>
          </p:nvSpPr>
          <p:spPr>
            <a:xfrm>
              <a:off x="1301313" y="5660413"/>
              <a:ext cx="477218" cy="3812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>
                  <a:solidFill>
                    <a:srgbClr val="C00000"/>
                  </a:solidFill>
                </a:rPr>
                <a:t>1:0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DD04EA1-8F52-4D8F-B2CD-B48594F757DB}"/>
                </a:ext>
              </a:extLst>
            </p:cNvPr>
            <p:cNvSpPr txBox="1"/>
            <p:nvPr/>
          </p:nvSpPr>
          <p:spPr>
            <a:xfrm>
              <a:off x="365225" y="3159102"/>
              <a:ext cx="7970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Operand1: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4FA0821-85A0-46E1-AE4B-2F509ACD0D95}"/>
                </a:ext>
              </a:extLst>
            </p:cNvPr>
            <p:cNvSpPr txBox="1"/>
            <p:nvPr/>
          </p:nvSpPr>
          <p:spPr>
            <a:xfrm>
              <a:off x="365225" y="3990866"/>
              <a:ext cx="7970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Operand2: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6BEE793-4F7F-42CE-ACFA-A978A773E73A}"/>
              </a:ext>
            </a:extLst>
          </p:cNvPr>
          <p:cNvGrpSpPr/>
          <p:nvPr/>
        </p:nvGrpSpPr>
        <p:grpSpPr>
          <a:xfrm>
            <a:off x="5273911" y="1209773"/>
            <a:ext cx="4685931" cy="653521"/>
            <a:chOff x="3749911" y="1209771"/>
            <a:chExt cx="4685930" cy="653521"/>
          </a:xfrm>
        </p:grpSpPr>
        <p:sp>
          <p:nvSpPr>
            <p:cNvPr id="162" name="Content Placeholder 5"/>
            <p:cNvSpPr txBox="1">
              <a:spLocks/>
            </p:cNvSpPr>
            <p:nvPr/>
          </p:nvSpPr>
          <p:spPr>
            <a:xfrm>
              <a:off x="8023330" y="1475911"/>
              <a:ext cx="412511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/>
                <a:t>CF</a:t>
              </a:r>
            </a:p>
          </p:txBody>
        </p:sp>
        <p:sp>
          <p:nvSpPr>
            <p:cNvPr id="163" name="Content Placeholder 5"/>
            <p:cNvSpPr txBox="1">
              <a:spLocks/>
            </p:cNvSpPr>
            <p:nvPr/>
          </p:nvSpPr>
          <p:spPr>
            <a:xfrm>
              <a:off x="7610819" y="1475911"/>
              <a:ext cx="412511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/>
                <a:t>ZF</a:t>
              </a:r>
            </a:p>
          </p:txBody>
        </p:sp>
        <p:sp>
          <p:nvSpPr>
            <p:cNvPr id="164" name="Content Placeholder 5"/>
            <p:cNvSpPr txBox="1">
              <a:spLocks/>
            </p:cNvSpPr>
            <p:nvPr/>
          </p:nvSpPr>
          <p:spPr>
            <a:xfrm>
              <a:off x="7198308" y="1475911"/>
              <a:ext cx="412511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/>
                <a:t>SF</a:t>
              </a:r>
            </a:p>
          </p:txBody>
        </p:sp>
        <p:sp>
          <p:nvSpPr>
            <p:cNvPr id="168" name="Content Placeholder 5"/>
            <p:cNvSpPr txBox="1">
              <a:spLocks/>
            </p:cNvSpPr>
            <p:nvPr/>
          </p:nvSpPr>
          <p:spPr>
            <a:xfrm>
              <a:off x="5711814" y="1480889"/>
              <a:ext cx="1073971" cy="380999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/>
                <a:t>Reserved (0)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8097978" y="121048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0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7685466" y="121048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1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272956" y="1211491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2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6860440" y="121646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3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658512" y="1209771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15</a:t>
              </a:r>
            </a:p>
          </p:txBody>
        </p:sp>
        <p:sp>
          <p:nvSpPr>
            <p:cNvPr id="192" name="Content Placeholder 5"/>
            <p:cNvSpPr txBox="1">
              <a:spLocks/>
            </p:cNvSpPr>
            <p:nvPr/>
          </p:nvSpPr>
          <p:spPr>
            <a:xfrm>
              <a:off x="6785797" y="1476501"/>
              <a:ext cx="412511" cy="38679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/>
                <a:t>OF</a:t>
              </a:r>
            </a:p>
          </p:txBody>
        </p:sp>
        <p:sp>
          <p:nvSpPr>
            <p:cNvPr id="54" name="Content Placeholder 5">
              <a:extLst>
                <a:ext uri="{FF2B5EF4-FFF2-40B4-BE49-F238E27FC236}">
                  <a16:creationId xmlns:a16="http://schemas.microsoft.com/office/drawing/2014/main" id="{3CA36A3F-A12E-4446-B526-F4D1270986A2}"/>
                </a:ext>
              </a:extLst>
            </p:cNvPr>
            <p:cNvSpPr txBox="1">
              <a:spLocks/>
            </p:cNvSpPr>
            <p:nvPr/>
          </p:nvSpPr>
          <p:spPr>
            <a:xfrm>
              <a:off x="3804907" y="1481267"/>
              <a:ext cx="1906902" cy="380999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/>
                <a:t>Not </a:t>
              </a:r>
              <a:r>
                <a:rPr lang="en-US" sz="1200" dirty="0" err="1"/>
                <a:t>Availabe</a:t>
              </a:r>
              <a:endParaRPr lang="en-US" sz="12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C79E49A-97B1-44A8-8CF7-DFAC675C7D09}"/>
                </a:ext>
              </a:extLst>
            </p:cNvPr>
            <p:cNvSpPr txBox="1"/>
            <p:nvPr/>
          </p:nvSpPr>
          <p:spPr>
            <a:xfrm>
              <a:off x="3749911" y="1227859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1628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3538</Words>
  <Application>Microsoft Office PowerPoint</Application>
  <PresentationFormat>Widescreen</PresentationFormat>
  <Paragraphs>1300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VASM Architecture 2020</vt:lpstr>
      <vt:lpstr>Վիրտուալություն</vt:lpstr>
      <vt:lpstr>Կոմպիլյացիա և Ինտերպրետացիա</vt:lpstr>
      <vt:lpstr>Համակարգչի կառուցվածքը Computer Organization</vt:lpstr>
      <vt:lpstr>Մեքենայական Հիշողության Մոդելը Computer Memory</vt:lpstr>
      <vt:lpstr>Registers </vt:lpstr>
      <vt:lpstr>Register Pool</vt:lpstr>
      <vt:lpstr>Register and Memory Alignment</vt:lpstr>
      <vt:lpstr>FLAGS</vt:lpstr>
      <vt:lpstr>Memory Access Operations</vt:lpstr>
      <vt:lpstr>Move Operations</vt:lpstr>
      <vt:lpstr>Bitwise Logical Operations</vt:lpstr>
      <vt:lpstr>Shift Operations</vt:lpstr>
      <vt:lpstr>Rotate Operations</vt:lpstr>
      <vt:lpstr>Negative numbers Two’s complement</vt:lpstr>
      <vt:lpstr>Type Conversion</vt:lpstr>
      <vt:lpstr>Arithmetical Operations Unsigned &amp; Signed Addition, Subtraction, Negation</vt:lpstr>
      <vt:lpstr>Arithmetical Operations Unsigned &amp; Signed Multiplication</vt:lpstr>
      <vt:lpstr>Arithmetical Operations Unsigned &amp; Signed Division</vt:lpstr>
      <vt:lpstr>Test &amp; Comparison</vt:lpstr>
      <vt:lpstr>Execution Transfer  JUMP</vt:lpstr>
      <vt:lpstr>Execution Transfer Function Call</vt:lpstr>
      <vt:lpstr>Stack</vt:lpstr>
      <vt:lpstr>Stack Frame</vt:lpstr>
      <vt:lpstr>Input Output</vt:lpstr>
      <vt:lpstr>Instruction Format</vt:lpstr>
      <vt:lpstr>Ծրագրի Կառուցվածքը</vt:lpstr>
      <vt:lpstr>Program Execution</vt:lpstr>
      <vt:lpstr>Program Execution</vt:lpstr>
      <vt:lpstr>Starting Computer</vt:lpstr>
      <vt:lpstr>Մուտքային Ասեմբլեր լեզվի սահմանումը</vt:lpstr>
      <vt:lpstr>Մուտքային Ասեմբլեր լեզվի օրինակ</vt:lpstr>
      <vt:lpstr>Instruction Set</vt:lpstr>
      <vt:lpstr>Instruction Set</vt:lpstr>
      <vt:lpstr>Instruction Set</vt:lpstr>
      <vt:lpstr>Instruction Set</vt:lpstr>
      <vt:lpstr>Instruction Set</vt:lpstr>
      <vt:lpstr>Instruction Set</vt:lpstr>
      <vt:lpstr>Instruction Set</vt:lpstr>
      <vt:lpstr>Instruction Set</vt:lpstr>
      <vt:lpstr>Instruction Set</vt:lpstr>
      <vt:lpstr>Instruction Set</vt:lpstr>
      <vt:lpstr>Instruction Set</vt:lpstr>
      <vt:lpstr>Debugging Break Instruction</vt:lpstr>
      <vt:lpstr>Debugging Break Instruction</vt:lpstr>
      <vt:lpstr>Debugging Break Instruction (Break)</vt:lpstr>
      <vt:lpstr>Կարգավորիչի հրահանգները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VASM Architecture 2020</dc:title>
  <dc:creator>Tigran Khachatryan</dc:creator>
  <cp:lastModifiedBy>Tigran Khachatryan</cp:lastModifiedBy>
  <cp:revision>2</cp:revision>
  <dcterms:created xsi:type="dcterms:W3CDTF">2020-01-19T05:25:44Z</dcterms:created>
  <dcterms:modified xsi:type="dcterms:W3CDTF">2020-01-19T05:36:51Z</dcterms:modified>
</cp:coreProperties>
</file>