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36523A-0178-442E-9F46-3777870D01D6}">
  <a:tblStyle styleId="{D236523A-0178-442E-9F46-3777870D01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7ac1be63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37ac1be63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7ac1be63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7ac1be63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7ac1be63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37ac1be63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7ac1be63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37ac1be63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37ac1be63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37ac1be63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7ac1be63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37ac1be63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7ac1be63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7ac1be63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37ac1be63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37ac1be63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7ac1be63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7ac1be63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E1. Two Generals Problem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581600" y="1244975"/>
            <a:ext cx="69882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General Problem</a:t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231725" y="167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{D236523A-0178-442E-9F46-3777870D01D6}</a:tableStyleId>
              </a:tblPr>
              <a:tblGrid>
                <a:gridCol w="1778300"/>
                <a:gridCol w="1778300"/>
                <a:gridCol w="1778300"/>
              </a:tblGrid>
              <a:tr h="20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General 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General 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Outcome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20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Does not attack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Does not attack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Nothing happens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Attacks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Does not attack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G1 defeated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0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Does not attack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Attacks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G2 defeated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06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Attacks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Attacks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Victory!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025" y="1170125"/>
            <a:ext cx="3272577" cy="2815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581600" y="1244975"/>
            <a:ext cx="69882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The decision relies on the messenger which may be captured and not deliver the message.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581600" y="1244975"/>
            <a:ext cx="6988200" cy="9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The decision relies on the messenger which may be lost and not deliver the message.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400" y="1997175"/>
            <a:ext cx="3266176" cy="263042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436175" y="2290025"/>
            <a:ext cx="3625800" cy="21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Case1: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G1 sends message to G2.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G2 receives the message and agrees, but the </a:t>
            </a:r>
            <a:r>
              <a:rPr lang="en" sz="1800">
                <a:solidFill>
                  <a:schemeClr val="dk2"/>
                </a:solidFill>
              </a:rPr>
              <a:t>response is lost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G2 attacks alone and is defeated.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581600" y="1244975"/>
            <a:ext cx="6988200" cy="9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From General 1’s point of view these two cases are similar.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75" y="2024450"/>
            <a:ext cx="3266176" cy="2630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5126" y="2088050"/>
            <a:ext cx="3266176" cy="263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Scenarios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390750" y="1290425"/>
            <a:ext cx="8033400" cy="3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General 1 always attacks(even if no response)?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</a:pPr>
            <a:r>
              <a:rPr lang="en" sz="1800">
                <a:solidFill>
                  <a:schemeClr val="dk2"/>
                </a:solidFill>
              </a:rPr>
              <a:t>Send lots of messengers to increase the probability that one will get through(to General 2).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</a:pPr>
            <a:r>
              <a:rPr lang="en" sz="1800">
                <a:solidFill>
                  <a:schemeClr val="dk2"/>
                </a:solidFill>
              </a:rPr>
              <a:t>If all messengers are captured, General 2 does not know about the attack, so General 1 is defeated.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General 1 only attacks if positive response from General 1 is received?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</a:pPr>
            <a:r>
              <a:rPr lang="en" sz="1800">
                <a:solidFill>
                  <a:schemeClr val="dk2"/>
                </a:solidFill>
              </a:rPr>
              <a:t>General 1 is safe.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</a:pPr>
            <a:r>
              <a:rPr lang="en" sz="1800">
                <a:solidFill>
                  <a:schemeClr val="dk2"/>
                </a:solidFill>
              </a:rPr>
              <a:t>But General 2 knows that General 1 will attack only if his response gets through.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</a:pPr>
            <a:r>
              <a:rPr lang="en" sz="1800">
                <a:solidFill>
                  <a:schemeClr val="dk2"/>
                </a:solidFill>
              </a:rPr>
              <a:t>General 2 is in the same situation as General 1 in previous case. This may lead to infinite chain: Gen 1 sends request , Gen 2 sends response and waits for response that it was received by Gen1, Gen2 sends a message that the response was received, etc.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463450" y="1344950"/>
            <a:ext cx="6752100" cy="29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No Common Knowledge:</a:t>
            </a:r>
            <a:r>
              <a:rPr lang="en" sz="1800">
                <a:solidFill>
                  <a:schemeClr val="dk2"/>
                </a:solidFill>
              </a:rPr>
              <a:t> The only way in a distributed system to know something is to communicate it.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Having a chain of any finite length of sending messages between Gen1 and Gen2: 1. Attack, 2. Ack. Attack, 3, Ack. Ack. Attack, 4, Ack. Ack. Ack. Attack,...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there is never absolute certainty that both Generals will attack.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Example</a:t>
            </a:r>
            <a:endParaRPr/>
          </a:p>
        </p:txBody>
      </p:sp>
      <p:graphicFrame>
        <p:nvGraphicFramePr>
          <p:cNvPr id="102" name="Google Shape;102;p20"/>
          <p:cNvGraphicFramePr/>
          <p:nvPr/>
        </p:nvGraphicFramePr>
        <p:xfrm>
          <a:off x="231725" y="167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{D236523A-0178-442E-9F46-3777870D01D6}</a:tableStyleId>
              </a:tblPr>
              <a:tblGrid>
                <a:gridCol w="1611700"/>
                <a:gridCol w="1611700"/>
                <a:gridCol w="1611700"/>
              </a:tblGrid>
              <a:tr h="45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Online Shop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Payments Service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Outcome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45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Does not dispatch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Does not charge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Nothing happens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Dispatches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Does not charge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Shop loses money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Does not dispatch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Charges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Customer </a:t>
                      </a:r>
                      <a:r>
                        <a:rPr b="1" lang="en">
                          <a:solidFill>
                            <a:srgbClr val="FF0000"/>
                          </a:solidFill>
                        </a:rPr>
                        <a:t>complains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Dispatches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Charges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Everyone Happy!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9175" y="1493925"/>
            <a:ext cx="3772376" cy="2155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109" name="Google Shape;109;p21"/>
          <p:cNvSpPr txBox="1"/>
          <p:nvPr/>
        </p:nvSpPr>
        <p:spPr>
          <a:xfrm>
            <a:off x="645200" y="1154100"/>
            <a:ext cx="7551600" cy="3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To minimize the chances of money loss from both sides other mechanisms besides communication are usually added,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e.g. charging but after that returning back the money if information comes from the online shop that the order was not delivered.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