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87375"/>
            <a:ext cx="8520600" cy="6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B45F06"/>
                </a:solidFill>
                <a:latin typeface="Droid Serif"/>
                <a:ea typeface="Droid Serif"/>
                <a:cs typeface="Droid Serif"/>
                <a:sym typeface="Droid Serif"/>
              </a:rPr>
              <a:t>UNSUPERVISED LEARNING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654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45F06"/>
                </a:solidFill>
                <a:latin typeface="Droid Serif"/>
                <a:ea typeface="Droid Serif"/>
                <a:cs typeface="Droid Serif"/>
                <a:sym typeface="Droid Serif"/>
              </a:rPr>
              <a:t>Classification methods</a:t>
            </a:r>
            <a:endParaRPr sz="1400">
              <a:solidFill>
                <a:srgbClr val="B45F0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B45F06"/>
                </a:solidFill>
                <a:latin typeface="Droid Serif"/>
                <a:ea typeface="Droid Serif"/>
                <a:cs typeface="Droid Serif"/>
                <a:sym typeface="Droid Serif"/>
              </a:rPr>
              <a:t>k-NN</a:t>
            </a:r>
            <a:endParaRPr sz="1400">
              <a:solidFill>
                <a:srgbClr val="B45F0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75" y="1571125"/>
            <a:ext cx="5151853" cy="33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288450" y="2040750"/>
            <a:ext cx="8567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If two points are close enough, they will be in the same cluster.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9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Droid Serif"/>
                <a:ea typeface="Droid Serif"/>
                <a:cs typeface="Droid Serif"/>
                <a:sym typeface="Droid Serif"/>
              </a:rPr>
              <a:t>Distance Function.</a:t>
            </a:r>
            <a:endParaRPr sz="14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AutoNum type="arabicPeriod"/>
            </a:pPr>
            <a:r>
              <a:rPr lang="en" sz="1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Euclidean n Distance</a:t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AutoNum type="arabicPeriod"/>
            </a:pPr>
            <a:r>
              <a:t/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AutoNum type="arabicPeriod"/>
            </a:pPr>
            <a:r>
              <a:rPr lang="en" sz="1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Chebyshev Distance</a:t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00" y="1532375"/>
            <a:ext cx="3570976" cy="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00" y="2504050"/>
            <a:ext cx="4289398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000" y="3854550"/>
            <a:ext cx="4964400" cy="3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72975"/>
            <a:ext cx="8520600" cy="21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new point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K closest points in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That points will belong to that cluster.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75" y="2603050"/>
            <a:ext cx="5331624" cy="2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314325"/>
            <a:ext cx="50101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625" y="1085500"/>
            <a:ext cx="4733800" cy="3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