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1700" y="287375"/>
            <a:ext cx="85206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45F06"/>
                </a:solidFill>
                <a:latin typeface="Droid Serif"/>
                <a:ea typeface="Droid Serif"/>
                <a:cs typeface="Droid Serif"/>
                <a:sym typeface="Droid Serif"/>
              </a:rPr>
              <a:t>UNSUPERVISED LEARNING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11700" y="654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Droid Serif"/>
                <a:ea typeface="Droid Serif"/>
                <a:cs typeface="Droid Serif"/>
                <a:sym typeface="Droid Serif"/>
              </a:rPr>
              <a:t>Classification methods</a:t>
            </a:r>
            <a:endParaRPr>
              <a:solidFill>
                <a:srgbClr val="B45F0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Droid Serif"/>
                <a:ea typeface="Droid Serif"/>
                <a:cs typeface="Droid Serif"/>
                <a:sym typeface="Droid Serif"/>
              </a:rPr>
              <a:t>k-Means</a:t>
            </a:r>
            <a:endParaRPr>
              <a:solidFill>
                <a:srgbClr val="B45F0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125" y="1526275"/>
            <a:ext cx="4433750" cy="33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862013"/>
            <a:ext cx="476250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type="title"/>
          </p:nvPr>
        </p:nvSpPr>
        <p:spPr>
          <a:xfrm>
            <a:off x="19915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000" y="261488"/>
            <a:ext cx="6160701" cy="462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213000" y="643600"/>
            <a:ext cx="87180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Function                    and number of clusters K.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                                                                To Minimize W(C).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</a:t>
            </a:r>
            <a:endParaRPr/>
          </a:p>
          <a:p>
            <a:pPr indent="457200" lvl="0" marL="2743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 minimization of W(C) is the same as maximisation of B(C).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225" y="699350"/>
            <a:ext cx="841000" cy="3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49" y="1132500"/>
            <a:ext cx="3126750" cy="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613" y="1503150"/>
            <a:ext cx="4693624" cy="4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625" y="2069950"/>
            <a:ext cx="76200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625" y="2501375"/>
            <a:ext cx="4626530" cy="4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000" y="2996900"/>
            <a:ext cx="3306600" cy="5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0" y="278025"/>
            <a:ext cx="6116600" cy="45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25" y="284650"/>
            <a:ext cx="6098950" cy="45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0"/>
            <a:ext cx="85206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Dali Atomicus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168" y="573299"/>
            <a:ext cx="4981664" cy="39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10244" l="14496" r="12622" t="11249"/>
          <a:stretch/>
        </p:blipFill>
        <p:spPr>
          <a:xfrm>
            <a:off x="2029968" y="530352"/>
            <a:ext cx="5029197" cy="406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title"/>
          </p:nvPr>
        </p:nvSpPr>
        <p:spPr>
          <a:xfrm>
            <a:off x="311700" y="0"/>
            <a:ext cx="8520600" cy="6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78250" y="1348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Means++</a:t>
            </a:r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2190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Medoids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Means++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545050"/>
            <a:ext cx="852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(uniform) choose point from data as first mean.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datapoint calculate distance from nearest mean.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new mean randomly with weighted probability proportional to calculated distances.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2, 3 until you have chosen K means.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Medoids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choose K points from data.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cluster of each datapoint with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m</a:t>
            </a:r>
            <a:r>
              <a:rPr baseline="-25000" lang="en"/>
              <a:t>i</a:t>
            </a:r>
            <a:r>
              <a:rPr lang="en"/>
              <a:t> is center of i-th cluster.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mean of cluster with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 2, 3 until assignments do not change.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200" y="1551100"/>
            <a:ext cx="2527600" cy="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600" y="2613575"/>
            <a:ext cx="3433134" cy="2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Euclidean Distance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4375"/>
            <a:ext cx="4693624" cy="4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88650"/>
            <a:ext cx="4048288" cy="4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71800" y="2509025"/>
            <a:ext cx="2787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</a:t>
            </a:r>
            <a:r>
              <a:rPr baseline="-25000" lang="en" sz="1500"/>
              <a:t>k</a:t>
            </a:r>
            <a:r>
              <a:rPr lang="en"/>
              <a:t> is mean of cluster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1150" y="2508963"/>
            <a:ext cx="2173556" cy="4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311700" y="3129300"/>
            <a:ext cx="324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</a:t>
            </a:r>
            <a:r>
              <a:rPr baseline="-25000" lang="en"/>
              <a:t>k</a:t>
            </a:r>
            <a:r>
              <a:rPr lang="en"/>
              <a:t> is number of points in cluster.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654275"/>
            <a:ext cx="85206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Initialize means of clusters from data.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cluster of each datapoint with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Recalculate means.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 2 and 3 until convergence.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775" y="2056025"/>
            <a:ext cx="2780826" cy="3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Data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475" y="1017725"/>
            <a:ext cx="5241050" cy="3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