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>
        <p:scale>
          <a:sx n="78" d="100"/>
          <a:sy n="78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0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8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9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225A-EA79-4C2D-AF82-C44EB02C039F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3B06-1A9E-4EF9-B874-5C67B999C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674" y="713290"/>
            <a:ext cx="10234863" cy="2387600"/>
          </a:xfrm>
        </p:spPr>
        <p:txBody>
          <a:bodyPr anchor="ctr"/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우리 동네 당근 경매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/>
            </a:r>
            <a:b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웹 프로젝트 기획서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멀티 캠퍼스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지능형 </a:t>
            </a:r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웹서비스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풀스택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개발 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8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_H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 김진우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 flipH="1">
            <a:off x="-1" y="5775158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158"/>
            <a:ext cx="1082842" cy="10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마이 페이지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6" y="1485900"/>
            <a:ext cx="10782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171544"/>
            <a:ext cx="422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</a:t>
            </a:r>
            <a:r>
              <a:rPr lang="en-US" altLang="ko-KR" sz="5400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ontents</a:t>
            </a:r>
            <a:endParaRPr lang="ko-KR" altLang="en-US" sz="54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7100" y="1921837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페이지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7100" y="3027056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 가입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100" y="4132275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페이지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7100" y="5237494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 정보 수정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44302" y="1914599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등록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44302" y="3019818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확인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44302" y="4125037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수정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4302" y="5230256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 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마이 페이지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페이지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" y="1492354"/>
            <a:ext cx="8964312" cy="44289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14152" t="17568" r="6882" b="10360"/>
          <a:stretch/>
        </p:blipFill>
        <p:spPr>
          <a:xfrm>
            <a:off x="7703922" y="2526777"/>
            <a:ext cx="2594919" cy="617838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853" y="2987329"/>
            <a:ext cx="2550770" cy="314572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</p:pic>
      <p:cxnSp>
        <p:nvCxnSpPr>
          <p:cNvPr id="21" name="꺾인 연결선 20"/>
          <p:cNvCxnSpPr/>
          <p:nvPr/>
        </p:nvCxnSpPr>
        <p:spPr>
          <a:xfrm rot="16200000" flipH="1">
            <a:off x="7126850" y="2486707"/>
            <a:ext cx="438485" cy="259492"/>
          </a:xfrm>
          <a:prstGeom prst="bentConnector3">
            <a:avLst>
              <a:gd name="adj1" fmla="val 10072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01381" y="19523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후</a:t>
            </a:r>
            <a:endParaRPr lang="ko-KR" altLang="en-US" b="1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62432" y="3144615"/>
            <a:ext cx="42013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 가입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589"/>
            <a:ext cx="8566547" cy="4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페이지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996" r="20256"/>
          <a:stretch/>
        </p:blipFill>
        <p:spPr>
          <a:xfrm>
            <a:off x="741405" y="1333300"/>
            <a:ext cx="5633874" cy="49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 정보 수정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1157"/>
            <a:ext cx="4614925" cy="3379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09" y="1841157"/>
            <a:ext cx="7888656" cy="41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등록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6" y="1481581"/>
            <a:ext cx="9383284" cy="47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확인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2" y="1482810"/>
            <a:ext cx="10256821" cy="47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0" y="0"/>
            <a:ext cx="12191999" cy="108284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32"/>
            <a:ext cx="1082842" cy="10828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842" y="250458"/>
            <a:ext cx="6541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 </a:t>
            </a:r>
            <a:r>
              <a:rPr lang="ko-KR" altLang="en-US" sz="4400" b="1" dirty="0" smtClean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게시물 수정</a:t>
            </a:r>
            <a:endParaRPr lang="ko-KR" altLang="en-US" sz="4400" b="1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4" y="1495558"/>
            <a:ext cx="9993527" cy="48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</vt:lpstr>
      <vt:lpstr>맑은 고딕</vt:lpstr>
      <vt:lpstr>타이포_쌍문동 B</vt:lpstr>
      <vt:lpstr>Arial</vt:lpstr>
      <vt:lpstr>Office 테마</vt:lpstr>
      <vt:lpstr>우리 동네 당근 경매  웹 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동네 당근 경매 기획서</dc:title>
  <dc:creator>Windows 사용자</dc:creator>
  <cp:lastModifiedBy>Windows 사용자</cp:lastModifiedBy>
  <cp:revision>14</cp:revision>
  <dcterms:created xsi:type="dcterms:W3CDTF">2022-02-16T13:09:02Z</dcterms:created>
  <dcterms:modified xsi:type="dcterms:W3CDTF">2022-02-16T15:28:57Z</dcterms:modified>
</cp:coreProperties>
</file>