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49" r:id="rId3"/>
    <p:sldId id="350" r:id="rId4"/>
    <p:sldId id="353" r:id="rId5"/>
    <p:sldId id="356" r:id="rId6"/>
    <p:sldId id="357" r:id="rId7"/>
    <p:sldId id="354" r:id="rId8"/>
    <p:sldId id="35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1YJqz6yWHOF1H7HfjoPysg==" hashData="G22/2XRn6OhzySCV6NOOOWqsIXE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FFCC00"/>
    <a:srgbClr val="BE8201"/>
    <a:srgbClr val="FA5547"/>
    <a:srgbClr val="FFAD00"/>
    <a:srgbClr val="39424D"/>
    <a:srgbClr val="414B56"/>
    <a:srgbClr val="E41F5C"/>
    <a:srgbClr val="E41921"/>
    <a:srgbClr val="E42B38"/>
    <a:srgbClr val="FF45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38" autoAdjust="0"/>
    <p:restoredTop sz="99844" autoAdjust="0"/>
  </p:normalViewPr>
  <p:slideViewPr>
    <p:cSldViewPr snapToGrid="0" snapToObjects="1">
      <p:cViewPr>
        <p:scale>
          <a:sx n="100" d="100"/>
          <a:sy n="100" d="100"/>
        </p:scale>
        <p:origin x="-160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38100" cmpd="sng">
              <a:solidFill>
                <a:srgbClr val="3366FF"/>
              </a:solidFill>
            </a:ln>
          </c:spPr>
          <c:marker>
            <c:symbol val="none"/>
          </c:marker>
          <c:xVal>
            <c:numRef>
              <c:f>Sheet1!$A$2:$A$29</c:f>
              <c:numCache>
                <c:formatCode>General</c:formatCode>
                <c:ptCount val="2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</c:numCache>
            </c:numRef>
          </c:xVal>
          <c:yVal>
            <c:numRef>
              <c:f>Sheet1!$B$2:$B$29</c:f>
              <c:numCache>
                <c:formatCode>General</c:formatCode>
                <c:ptCount val="28"/>
                <c:pt idx="0">
                  <c:v>0.0</c:v>
                </c:pt>
                <c:pt idx="1">
                  <c:v>4.0</c:v>
                </c:pt>
                <c:pt idx="2">
                  <c:v>4.0</c:v>
                </c:pt>
                <c:pt idx="3">
                  <c:v>-2.0</c:v>
                </c:pt>
                <c:pt idx="4">
                  <c:v>-2.0</c:v>
                </c:pt>
                <c:pt idx="5">
                  <c:v>4.0</c:v>
                </c:pt>
                <c:pt idx="6">
                  <c:v>4.0</c:v>
                </c:pt>
                <c:pt idx="7">
                  <c:v>-2.0</c:v>
                </c:pt>
                <c:pt idx="8">
                  <c:v>-2.0</c:v>
                </c:pt>
                <c:pt idx="9">
                  <c:v>4.0</c:v>
                </c:pt>
                <c:pt idx="10">
                  <c:v>4.0</c:v>
                </c:pt>
                <c:pt idx="11">
                  <c:v>-2.0</c:v>
                </c:pt>
                <c:pt idx="12">
                  <c:v>-2.0</c:v>
                </c:pt>
                <c:pt idx="13">
                  <c:v>4.0</c:v>
                </c:pt>
                <c:pt idx="14">
                  <c:v>4.0</c:v>
                </c:pt>
                <c:pt idx="15">
                  <c:v>-2.0</c:v>
                </c:pt>
                <c:pt idx="16">
                  <c:v>-2.0</c:v>
                </c:pt>
                <c:pt idx="17">
                  <c:v>4.0</c:v>
                </c:pt>
                <c:pt idx="18">
                  <c:v>4.0</c:v>
                </c:pt>
                <c:pt idx="19">
                  <c:v>-2.0</c:v>
                </c:pt>
                <c:pt idx="20">
                  <c:v>-2.0</c:v>
                </c:pt>
                <c:pt idx="21">
                  <c:v>4.0</c:v>
                </c:pt>
                <c:pt idx="22">
                  <c:v>4.0</c:v>
                </c:pt>
                <c:pt idx="23">
                  <c:v>-2.0</c:v>
                </c:pt>
                <c:pt idx="24">
                  <c:v>-2.0</c:v>
                </c:pt>
                <c:pt idx="25">
                  <c:v>4.0</c:v>
                </c:pt>
                <c:pt idx="26">
                  <c:v>4.0</c:v>
                </c:pt>
                <c:pt idx="27">
                  <c:v>0.0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3416200"/>
        <c:axId val="-2133413176"/>
      </c:scatterChart>
      <c:valAx>
        <c:axId val="-21334162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-2133413176"/>
        <c:crosses val="autoZero"/>
        <c:crossBetween val="midCat"/>
      </c:valAx>
      <c:valAx>
        <c:axId val="-213341317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-213341620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38100" cmpd="sng">
              <a:solidFill>
                <a:srgbClr val="FFCC00"/>
              </a:solidFill>
            </a:ln>
          </c:spPr>
          <c:marker>
            <c:symbol val="none"/>
          </c:marker>
          <c:xVal>
            <c:numRef>
              <c:f>Sheet1!$A$2:$A$25</c:f>
              <c:numCache>
                <c:formatCode>General</c:formatCode>
                <c:ptCount val="2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</c:numCache>
            </c:numRef>
          </c:xVal>
          <c:yVal>
            <c:numRef>
              <c:f>Sheet1!$B$2:$B$25</c:f>
              <c:numCache>
                <c:formatCode>General</c:formatCode>
                <c:ptCount val="24"/>
                <c:pt idx="0">
                  <c:v>0.0</c:v>
                </c:pt>
                <c:pt idx="1">
                  <c:v>4.0</c:v>
                </c:pt>
                <c:pt idx="2">
                  <c:v>4.0</c:v>
                </c:pt>
                <c:pt idx="3">
                  <c:v>-2.0</c:v>
                </c:pt>
                <c:pt idx="4">
                  <c:v>-2.0</c:v>
                </c:pt>
                <c:pt idx="5">
                  <c:v>4.0</c:v>
                </c:pt>
                <c:pt idx="6">
                  <c:v>4.0</c:v>
                </c:pt>
                <c:pt idx="7">
                  <c:v>-2.0</c:v>
                </c:pt>
                <c:pt idx="8">
                  <c:v>-2.0</c:v>
                </c:pt>
                <c:pt idx="9">
                  <c:v>4.0</c:v>
                </c:pt>
                <c:pt idx="10">
                  <c:v>4.0</c:v>
                </c:pt>
                <c:pt idx="11">
                  <c:v>-2.0</c:v>
                </c:pt>
                <c:pt idx="12">
                  <c:v>-2.0</c:v>
                </c:pt>
                <c:pt idx="13">
                  <c:v>4.0</c:v>
                </c:pt>
                <c:pt idx="14">
                  <c:v>4.0</c:v>
                </c:pt>
                <c:pt idx="15">
                  <c:v>-2.0</c:v>
                </c:pt>
                <c:pt idx="16">
                  <c:v>-2.0</c:v>
                </c:pt>
                <c:pt idx="17">
                  <c:v>4.0</c:v>
                </c:pt>
                <c:pt idx="18">
                  <c:v>4.0</c:v>
                </c:pt>
                <c:pt idx="19">
                  <c:v>-2.0</c:v>
                </c:pt>
                <c:pt idx="20">
                  <c:v>-2.0</c:v>
                </c:pt>
                <c:pt idx="21">
                  <c:v>4.0</c:v>
                </c:pt>
                <c:pt idx="22">
                  <c:v>4.0</c:v>
                </c:pt>
                <c:pt idx="23">
                  <c:v>0.0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7370888"/>
        <c:axId val="-2137367864"/>
      </c:scatterChart>
      <c:valAx>
        <c:axId val="-21373708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-2137367864"/>
        <c:crosses val="autoZero"/>
        <c:crossBetween val="midCat"/>
      </c:valAx>
      <c:valAx>
        <c:axId val="-213736786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-213737088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38100" cmpd="sng">
              <a:solidFill>
                <a:srgbClr val="FFCC00"/>
              </a:solidFill>
            </a:ln>
          </c:spPr>
          <c:marker>
            <c:symbol val="none"/>
          </c:marker>
          <c:xVal>
            <c:numRef>
              <c:f>Sheet1!$A$2:$A$57</c:f>
              <c:numCache>
                <c:formatCode>General</c:formatCode>
                <c:ptCount val="5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</c:numCache>
            </c:numRef>
          </c:xVal>
          <c:yVal>
            <c:numRef>
              <c:f>Sheet1!$B$2:$B$57</c:f>
              <c:numCache>
                <c:formatCode>General</c:formatCode>
                <c:ptCount val="56"/>
                <c:pt idx="0">
                  <c:v>0.0</c:v>
                </c:pt>
                <c:pt idx="1">
                  <c:v>4.0</c:v>
                </c:pt>
                <c:pt idx="2">
                  <c:v>4.0</c:v>
                </c:pt>
                <c:pt idx="3">
                  <c:v>-2.0</c:v>
                </c:pt>
                <c:pt idx="4">
                  <c:v>-2.0</c:v>
                </c:pt>
                <c:pt idx="5">
                  <c:v>4.0</c:v>
                </c:pt>
                <c:pt idx="6">
                  <c:v>4.0</c:v>
                </c:pt>
                <c:pt idx="7">
                  <c:v>-2.0</c:v>
                </c:pt>
                <c:pt idx="8">
                  <c:v>-2.0</c:v>
                </c:pt>
                <c:pt idx="9">
                  <c:v>4.0</c:v>
                </c:pt>
                <c:pt idx="10">
                  <c:v>4.0</c:v>
                </c:pt>
                <c:pt idx="11">
                  <c:v>-2.0</c:v>
                </c:pt>
                <c:pt idx="12">
                  <c:v>-2.0</c:v>
                </c:pt>
                <c:pt idx="13">
                  <c:v>4.0</c:v>
                </c:pt>
                <c:pt idx="14">
                  <c:v>4.0</c:v>
                </c:pt>
                <c:pt idx="15">
                  <c:v>-2.0</c:v>
                </c:pt>
                <c:pt idx="16">
                  <c:v>-2.0</c:v>
                </c:pt>
                <c:pt idx="17">
                  <c:v>4.0</c:v>
                </c:pt>
                <c:pt idx="18">
                  <c:v>4.0</c:v>
                </c:pt>
                <c:pt idx="19">
                  <c:v>-2.0</c:v>
                </c:pt>
                <c:pt idx="20">
                  <c:v>-2.0</c:v>
                </c:pt>
                <c:pt idx="21">
                  <c:v>4.0</c:v>
                </c:pt>
                <c:pt idx="22">
                  <c:v>4.0</c:v>
                </c:pt>
                <c:pt idx="23">
                  <c:v>-2.0</c:v>
                </c:pt>
                <c:pt idx="24">
                  <c:v>-2.0</c:v>
                </c:pt>
                <c:pt idx="25">
                  <c:v>4.0</c:v>
                </c:pt>
                <c:pt idx="26">
                  <c:v>4.0</c:v>
                </c:pt>
                <c:pt idx="27">
                  <c:v>-2.0</c:v>
                </c:pt>
                <c:pt idx="28">
                  <c:v>-2.0</c:v>
                </c:pt>
                <c:pt idx="29">
                  <c:v>4.0</c:v>
                </c:pt>
                <c:pt idx="30">
                  <c:v>4.0</c:v>
                </c:pt>
                <c:pt idx="31">
                  <c:v>-2.0</c:v>
                </c:pt>
                <c:pt idx="32">
                  <c:v>-2.0</c:v>
                </c:pt>
                <c:pt idx="33">
                  <c:v>4.0</c:v>
                </c:pt>
                <c:pt idx="34">
                  <c:v>4.0</c:v>
                </c:pt>
                <c:pt idx="35">
                  <c:v>-2.0</c:v>
                </c:pt>
                <c:pt idx="36">
                  <c:v>-2.0</c:v>
                </c:pt>
                <c:pt idx="37">
                  <c:v>4.0</c:v>
                </c:pt>
                <c:pt idx="38">
                  <c:v>4.0</c:v>
                </c:pt>
                <c:pt idx="39">
                  <c:v>-2.0</c:v>
                </c:pt>
                <c:pt idx="40">
                  <c:v>-2.0</c:v>
                </c:pt>
                <c:pt idx="41">
                  <c:v>4.0</c:v>
                </c:pt>
                <c:pt idx="42">
                  <c:v>4.0</c:v>
                </c:pt>
                <c:pt idx="43">
                  <c:v>-2.0</c:v>
                </c:pt>
                <c:pt idx="44">
                  <c:v>-2.0</c:v>
                </c:pt>
                <c:pt idx="45">
                  <c:v>4.0</c:v>
                </c:pt>
                <c:pt idx="46">
                  <c:v>4.0</c:v>
                </c:pt>
                <c:pt idx="47">
                  <c:v>-2.0</c:v>
                </c:pt>
                <c:pt idx="48">
                  <c:v>-2.0</c:v>
                </c:pt>
                <c:pt idx="49">
                  <c:v>4.0</c:v>
                </c:pt>
                <c:pt idx="50">
                  <c:v>4.0</c:v>
                </c:pt>
                <c:pt idx="51">
                  <c:v>-2.0</c:v>
                </c:pt>
                <c:pt idx="52">
                  <c:v>-2.0</c:v>
                </c:pt>
                <c:pt idx="53">
                  <c:v>4.0</c:v>
                </c:pt>
                <c:pt idx="54">
                  <c:v>4.0</c:v>
                </c:pt>
                <c:pt idx="55">
                  <c:v>0.0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7293208"/>
        <c:axId val="-2137290184"/>
      </c:scatterChart>
      <c:valAx>
        <c:axId val="-21372932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-2137290184"/>
        <c:crosses val="autoZero"/>
        <c:crossBetween val="midCat"/>
      </c:valAx>
      <c:valAx>
        <c:axId val="-213729018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-213729320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768EC5-BC4A-014D-A5C0-CDD6469672BE}" type="doc">
      <dgm:prSet loTypeId="urn:microsoft.com/office/officeart/2005/8/layout/vList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DE9D3C-CD4C-734D-85BB-3ACC44D60B13}">
      <dgm:prSet custT="1"/>
      <dgm:spPr>
        <a:solidFill>
          <a:srgbClr val="FFFFFF">
            <a:alpha val="30000"/>
          </a:srgbClr>
        </a:solidFill>
        <a:ln>
          <a:noFill/>
        </a:ln>
      </dgm:spPr>
      <dgm:t>
        <a:bodyPr/>
        <a:lstStyle/>
        <a:p>
          <a:pPr marL="0" indent="0" rtl="0"/>
          <a:r>
            <a:rPr lang="es-ES" sz="1600" dirty="0" smtClean="0">
              <a:latin typeface="Arial"/>
              <a:cs typeface="Arial"/>
            </a:rPr>
            <a:t>Dentro de los 30 días siguientes a la fecha </a:t>
          </a:r>
          <a:br>
            <a:rPr lang="es-ES" sz="1600" dirty="0" smtClean="0">
              <a:latin typeface="Arial"/>
              <a:cs typeface="Arial"/>
            </a:rPr>
          </a:br>
          <a:r>
            <a:rPr lang="es-ES" sz="1600" dirty="0" smtClean="0">
              <a:latin typeface="Arial"/>
              <a:cs typeface="Arial"/>
            </a:rPr>
            <a:t>de aniversario de la póliza</a:t>
          </a:r>
          <a:endParaRPr lang="es-ES" sz="1600" dirty="0">
            <a:latin typeface="Arial"/>
            <a:cs typeface="Arial"/>
          </a:endParaRPr>
        </a:p>
      </dgm:t>
    </dgm:pt>
    <dgm:pt modelId="{2985AAF6-3BE6-054E-B2C0-62432DAB6C42}" type="parTrans" cxnId="{7FF87E5B-B50D-0740-8AAB-FB7ACA1611ED}">
      <dgm:prSet/>
      <dgm:spPr/>
      <dgm:t>
        <a:bodyPr/>
        <a:lstStyle/>
        <a:p>
          <a:endParaRPr lang="en-US"/>
        </a:p>
      </dgm:t>
    </dgm:pt>
    <dgm:pt modelId="{5BA4BF96-0C17-4149-AF73-0FA6DF58CDD8}" type="sibTrans" cxnId="{7FF87E5B-B50D-0740-8AAB-FB7ACA1611ED}">
      <dgm:prSet/>
      <dgm:spPr/>
      <dgm:t>
        <a:bodyPr/>
        <a:lstStyle/>
        <a:p>
          <a:endParaRPr lang="en-US"/>
        </a:p>
      </dgm:t>
    </dgm:pt>
    <dgm:pt modelId="{EB5C2156-E925-7E48-B5AD-7040191789C6}">
      <dgm:prSet custT="1"/>
      <dgm:spPr>
        <a:solidFill>
          <a:srgbClr val="FFFFFF">
            <a:alpha val="30000"/>
          </a:srgbClr>
        </a:solidFill>
        <a:ln>
          <a:noFill/>
        </a:ln>
      </dgm:spPr>
      <dgm:t>
        <a:bodyPr/>
        <a:lstStyle/>
        <a:p>
          <a:pPr rtl="0"/>
          <a:r>
            <a:rPr lang="es-ES" sz="1600" dirty="0" smtClean="0">
              <a:latin typeface="Arial"/>
              <a:cs typeface="Arial"/>
            </a:rPr>
            <a:t>Traslado de Valores Acumulados sin penalidad alguna</a:t>
          </a:r>
          <a:endParaRPr lang="es-ES" sz="1600" dirty="0">
            <a:latin typeface="Arial"/>
            <a:cs typeface="Arial"/>
          </a:endParaRPr>
        </a:p>
      </dgm:t>
    </dgm:pt>
    <dgm:pt modelId="{98C51B52-9D28-654B-82C3-F3327F58E2F3}" type="parTrans" cxnId="{E93F2161-4BD4-0B4B-BFAC-70370E2673AF}">
      <dgm:prSet/>
      <dgm:spPr/>
      <dgm:t>
        <a:bodyPr/>
        <a:lstStyle/>
        <a:p>
          <a:endParaRPr lang="en-US"/>
        </a:p>
      </dgm:t>
    </dgm:pt>
    <dgm:pt modelId="{1F3497B9-FC57-1144-9C32-B6691EBC5F1D}" type="sibTrans" cxnId="{E93F2161-4BD4-0B4B-BFAC-70370E2673AF}">
      <dgm:prSet/>
      <dgm:spPr/>
      <dgm:t>
        <a:bodyPr/>
        <a:lstStyle/>
        <a:p>
          <a:endParaRPr lang="en-US"/>
        </a:p>
      </dgm:t>
    </dgm:pt>
    <dgm:pt modelId="{9D629690-7101-9C44-839D-F41D61805FEE}">
      <dgm:prSet custT="1"/>
      <dgm:spPr>
        <a:solidFill>
          <a:srgbClr val="FFFFFF">
            <a:alpha val="30000"/>
          </a:srgbClr>
        </a:solidFill>
        <a:ln>
          <a:noFill/>
        </a:ln>
      </dgm:spPr>
      <dgm:t>
        <a:bodyPr/>
        <a:lstStyle/>
        <a:p>
          <a:pPr rtl="0"/>
          <a:r>
            <a:rPr lang="es-ES" sz="1600" dirty="0" smtClean="0">
              <a:latin typeface="Arial"/>
              <a:cs typeface="Arial"/>
            </a:rPr>
            <a:t>Se aceptan cambios de índice</a:t>
          </a:r>
          <a:endParaRPr lang="es-ES" sz="1600" dirty="0">
            <a:latin typeface="Arial"/>
            <a:cs typeface="Arial"/>
          </a:endParaRPr>
        </a:p>
      </dgm:t>
    </dgm:pt>
    <dgm:pt modelId="{DC79F912-EAEE-F54E-8B2F-39248819210B}" type="parTrans" cxnId="{75F47698-7124-B847-A2DB-F68A1732E798}">
      <dgm:prSet/>
      <dgm:spPr/>
      <dgm:t>
        <a:bodyPr/>
        <a:lstStyle/>
        <a:p>
          <a:endParaRPr lang="en-US"/>
        </a:p>
      </dgm:t>
    </dgm:pt>
    <dgm:pt modelId="{E62CF987-B194-9E42-8076-BD05FCC9E420}" type="sibTrans" cxnId="{75F47698-7124-B847-A2DB-F68A1732E798}">
      <dgm:prSet/>
      <dgm:spPr/>
      <dgm:t>
        <a:bodyPr/>
        <a:lstStyle/>
        <a:p>
          <a:endParaRPr lang="en-US"/>
        </a:p>
      </dgm:t>
    </dgm:pt>
    <dgm:pt modelId="{27294A63-D861-014E-BC06-A2FEDE59020E}">
      <dgm:prSet custT="1"/>
      <dgm:spPr>
        <a:solidFill>
          <a:srgbClr val="FFFFFF">
            <a:alpha val="30000"/>
          </a:srgbClr>
        </a:solidFill>
        <a:ln>
          <a:noFill/>
        </a:ln>
      </dgm:spPr>
      <dgm:t>
        <a:bodyPr/>
        <a:lstStyle/>
        <a:p>
          <a:pPr rtl="0"/>
          <a:r>
            <a:rPr lang="es-ES" sz="1600" dirty="0" smtClean="0">
              <a:latin typeface="Arial"/>
              <a:cs typeface="Arial"/>
            </a:rPr>
            <a:t>No se aceptan cambios de jurisdicción</a:t>
          </a:r>
          <a:endParaRPr lang="es-ES" sz="1600" dirty="0">
            <a:latin typeface="Arial"/>
            <a:cs typeface="Arial"/>
          </a:endParaRPr>
        </a:p>
      </dgm:t>
    </dgm:pt>
    <dgm:pt modelId="{7D7F6643-94C8-A541-A4D4-97148667BA4A}" type="parTrans" cxnId="{DE0E15D9-4497-6C4D-8A01-0C63187C30D7}">
      <dgm:prSet/>
      <dgm:spPr/>
      <dgm:t>
        <a:bodyPr/>
        <a:lstStyle/>
        <a:p>
          <a:endParaRPr lang="en-US"/>
        </a:p>
      </dgm:t>
    </dgm:pt>
    <dgm:pt modelId="{E03E0334-F771-A44E-98F8-E6DBE0FB68F7}" type="sibTrans" cxnId="{DE0E15D9-4497-6C4D-8A01-0C63187C30D7}">
      <dgm:prSet/>
      <dgm:spPr/>
      <dgm:t>
        <a:bodyPr/>
        <a:lstStyle/>
        <a:p>
          <a:endParaRPr lang="en-US"/>
        </a:p>
      </dgm:t>
    </dgm:pt>
    <dgm:pt modelId="{FC835161-9444-004E-A838-BB0C4BE3924F}">
      <dgm:prSet custT="1"/>
      <dgm:spPr>
        <a:solidFill>
          <a:srgbClr val="FFFFFF">
            <a:alpha val="30000"/>
          </a:srgbClr>
        </a:solidFill>
        <a:ln>
          <a:noFill/>
        </a:ln>
      </dgm:spPr>
      <dgm:t>
        <a:bodyPr/>
        <a:lstStyle/>
        <a:p>
          <a:pPr rtl="0"/>
          <a:r>
            <a:rPr lang="es-ES" sz="1600" dirty="0" smtClean="0">
              <a:latin typeface="Arial"/>
              <a:cs typeface="Arial"/>
            </a:rPr>
            <a:t>Se emite una nueva póliza con nueva </a:t>
          </a:r>
          <a:br>
            <a:rPr lang="es-ES" sz="1600" dirty="0" smtClean="0">
              <a:latin typeface="Arial"/>
              <a:cs typeface="Arial"/>
            </a:rPr>
          </a:br>
          <a:r>
            <a:rPr lang="es-ES" sz="1600" dirty="0" smtClean="0">
              <a:latin typeface="Arial"/>
              <a:cs typeface="Arial"/>
            </a:rPr>
            <a:t>fecha de emisión</a:t>
          </a:r>
          <a:endParaRPr lang="es-ES" sz="1600" dirty="0">
            <a:latin typeface="Arial"/>
            <a:cs typeface="Arial"/>
          </a:endParaRPr>
        </a:p>
      </dgm:t>
    </dgm:pt>
    <dgm:pt modelId="{F47F663E-520A-1447-91D2-5AB33D92DB70}" type="parTrans" cxnId="{CC84D893-08E8-FC40-A619-6C5E6DD6DDE0}">
      <dgm:prSet/>
      <dgm:spPr/>
      <dgm:t>
        <a:bodyPr/>
        <a:lstStyle/>
        <a:p>
          <a:endParaRPr lang="en-US"/>
        </a:p>
      </dgm:t>
    </dgm:pt>
    <dgm:pt modelId="{71E814B5-63A6-B346-A265-28A053DAA9D2}" type="sibTrans" cxnId="{CC84D893-08E8-FC40-A619-6C5E6DD6DDE0}">
      <dgm:prSet/>
      <dgm:spPr/>
      <dgm:t>
        <a:bodyPr/>
        <a:lstStyle/>
        <a:p>
          <a:endParaRPr lang="en-US"/>
        </a:p>
      </dgm:t>
    </dgm:pt>
    <dgm:pt modelId="{3E130A82-3C3A-184E-A696-C48300905F42}">
      <dgm:prSet custT="1"/>
      <dgm:spPr>
        <a:solidFill>
          <a:srgbClr val="FFFFFF">
            <a:alpha val="30000"/>
          </a:srgbClr>
        </a:solidFill>
        <a:ln>
          <a:noFill/>
        </a:ln>
      </dgm:spPr>
      <dgm:t>
        <a:bodyPr/>
        <a:lstStyle/>
        <a:p>
          <a:pPr rtl="0"/>
          <a:r>
            <a:rPr lang="es-ES" sz="1600" dirty="0" smtClean="0">
              <a:latin typeface="Arial"/>
              <a:cs typeface="Arial"/>
            </a:rPr>
            <a:t>El asegurado recibe la Ilustración incluyendo </a:t>
          </a:r>
          <a:br>
            <a:rPr lang="es-ES" sz="1600" dirty="0" smtClean="0">
              <a:latin typeface="Arial"/>
              <a:cs typeface="Arial"/>
            </a:rPr>
          </a:br>
          <a:r>
            <a:rPr lang="es-ES" sz="1600" dirty="0" smtClean="0">
              <a:latin typeface="Arial"/>
              <a:cs typeface="Arial"/>
            </a:rPr>
            <a:t>los Valores Acumulados trasladados</a:t>
          </a:r>
          <a:endParaRPr lang="es-ES" sz="1600" dirty="0">
            <a:latin typeface="Arial"/>
            <a:cs typeface="Arial"/>
          </a:endParaRPr>
        </a:p>
      </dgm:t>
    </dgm:pt>
    <dgm:pt modelId="{B428DDF1-634F-874E-A7B2-3FF1AB6D6457}" type="parTrans" cxnId="{AD7EA1C5-80BB-784F-A327-E5194AF81322}">
      <dgm:prSet/>
      <dgm:spPr/>
      <dgm:t>
        <a:bodyPr/>
        <a:lstStyle/>
        <a:p>
          <a:endParaRPr lang="en-US"/>
        </a:p>
      </dgm:t>
    </dgm:pt>
    <dgm:pt modelId="{17484998-670C-3E4E-83B9-6CF4DAD97539}" type="sibTrans" cxnId="{AD7EA1C5-80BB-784F-A327-E5194AF81322}">
      <dgm:prSet/>
      <dgm:spPr/>
      <dgm:t>
        <a:bodyPr/>
        <a:lstStyle/>
        <a:p>
          <a:endParaRPr lang="en-US"/>
        </a:p>
      </dgm:t>
    </dgm:pt>
    <dgm:pt modelId="{9D449B59-1201-CB44-85AA-95FF96644BDF}" type="pres">
      <dgm:prSet presAssocID="{CF768EC5-BC4A-014D-A5C0-CDD6469672BE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6A0359-9006-AE48-B959-29E1BFC0D0B3}" type="pres">
      <dgm:prSet presAssocID="{E8DE9D3C-CD4C-734D-85BB-3ACC44D60B13}" presName="comp" presStyleCnt="0"/>
      <dgm:spPr/>
    </dgm:pt>
    <dgm:pt modelId="{772911BE-2607-AC4B-8FBE-95B804ED4F89}" type="pres">
      <dgm:prSet presAssocID="{E8DE9D3C-CD4C-734D-85BB-3ACC44D60B13}" presName="box" presStyleLbl="node1" presStyleIdx="0" presStyleCnt="6"/>
      <dgm:spPr/>
      <dgm:t>
        <a:bodyPr/>
        <a:lstStyle/>
        <a:p>
          <a:endParaRPr lang="en-US"/>
        </a:p>
      </dgm:t>
    </dgm:pt>
    <dgm:pt modelId="{4A3F5E55-B7B4-C94A-9BA2-ACBD8B087F24}" type="pres">
      <dgm:prSet presAssocID="{E8DE9D3C-CD4C-734D-85BB-3ACC44D60B13}" presName="img" presStyleLbl="fgImgPlace1" presStyleIdx="0" presStyleCnt="6"/>
      <dgm:spPr>
        <a:noFill/>
        <a:ln>
          <a:noFill/>
        </a:ln>
      </dgm:spPr>
    </dgm:pt>
    <dgm:pt modelId="{17C753FC-9B64-4044-8650-E46B35FE9B5F}" type="pres">
      <dgm:prSet presAssocID="{E8DE9D3C-CD4C-734D-85BB-3ACC44D60B13}" presName="text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516750-2AE8-664F-9506-9E3CE91C314A}" type="pres">
      <dgm:prSet presAssocID="{5BA4BF96-0C17-4149-AF73-0FA6DF58CDD8}" presName="spacer" presStyleCnt="0"/>
      <dgm:spPr/>
    </dgm:pt>
    <dgm:pt modelId="{FFA4FB83-59AB-FE42-A7AF-A46B2D15D994}" type="pres">
      <dgm:prSet presAssocID="{EB5C2156-E925-7E48-B5AD-7040191789C6}" presName="comp" presStyleCnt="0"/>
      <dgm:spPr/>
    </dgm:pt>
    <dgm:pt modelId="{4102CD3C-AA32-0E4C-BF51-1E5F7741B2E6}" type="pres">
      <dgm:prSet presAssocID="{EB5C2156-E925-7E48-B5AD-7040191789C6}" presName="box" presStyleLbl="node1" presStyleIdx="1" presStyleCnt="6"/>
      <dgm:spPr/>
      <dgm:t>
        <a:bodyPr/>
        <a:lstStyle/>
        <a:p>
          <a:endParaRPr lang="en-US"/>
        </a:p>
      </dgm:t>
    </dgm:pt>
    <dgm:pt modelId="{FE604F47-DBA6-9A4F-A336-733982549CFD}" type="pres">
      <dgm:prSet presAssocID="{EB5C2156-E925-7E48-B5AD-7040191789C6}" presName="img" presStyleLbl="fgImgPlace1" presStyleIdx="1" presStyleCnt="6"/>
      <dgm:spPr>
        <a:noFill/>
        <a:ln>
          <a:noFill/>
        </a:ln>
      </dgm:spPr>
    </dgm:pt>
    <dgm:pt modelId="{7EEA1122-8EB8-3E45-A176-43D16D4CC6AB}" type="pres">
      <dgm:prSet presAssocID="{EB5C2156-E925-7E48-B5AD-7040191789C6}" presName="text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3AC7C-F89B-994E-95C1-2229751C5562}" type="pres">
      <dgm:prSet presAssocID="{1F3497B9-FC57-1144-9C32-B6691EBC5F1D}" presName="spacer" presStyleCnt="0"/>
      <dgm:spPr/>
    </dgm:pt>
    <dgm:pt modelId="{F50127E2-E7FA-8C44-925D-0BECEE7FE1ED}" type="pres">
      <dgm:prSet presAssocID="{9D629690-7101-9C44-839D-F41D61805FEE}" presName="comp" presStyleCnt="0"/>
      <dgm:spPr/>
    </dgm:pt>
    <dgm:pt modelId="{4DAAE064-3CD0-524F-9D61-3C0B126428DE}" type="pres">
      <dgm:prSet presAssocID="{9D629690-7101-9C44-839D-F41D61805FEE}" presName="box" presStyleLbl="node1" presStyleIdx="2" presStyleCnt="6"/>
      <dgm:spPr/>
      <dgm:t>
        <a:bodyPr/>
        <a:lstStyle/>
        <a:p>
          <a:endParaRPr lang="en-US"/>
        </a:p>
      </dgm:t>
    </dgm:pt>
    <dgm:pt modelId="{EF02EA7E-4889-9E43-BB2B-9298F2997E5A}" type="pres">
      <dgm:prSet presAssocID="{9D629690-7101-9C44-839D-F41D61805FEE}" presName="img" presStyleLbl="fgImgPlace1" presStyleIdx="2" presStyleCnt="6"/>
      <dgm:spPr>
        <a:noFill/>
        <a:ln>
          <a:noFill/>
        </a:ln>
      </dgm:spPr>
    </dgm:pt>
    <dgm:pt modelId="{DF04F9FF-47C3-8B4F-B6D0-1A8FFD806050}" type="pres">
      <dgm:prSet presAssocID="{9D629690-7101-9C44-839D-F41D61805FEE}" presName="text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D60EDD-261D-E749-A3D6-B1ACAC36F7B6}" type="pres">
      <dgm:prSet presAssocID="{E62CF987-B194-9E42-8076-BD05FCC9E420}" presName="spacer" presStyleCnt="0"/>
      <dgm:spPr/>
    </dgm:pt>
    <dgm:pt modelId="{288ED1B5-C5E0-604F-A949-DCD2AAA91834}" type="pres">
      <dgm:prSet presAssocID="{27294A63-D861-014E-BC06-A2FEDE59020E}" presName="comp" presStyleCnt="0"/>
      <dgm:spPr/>
    </dgm:pt>
    <dgm:pt modelId="{773BE201-4D1D-2C46-A7E4-F4CA0CE183C3}" type="pres">
      <dgm:prSet presAssocID="{27294A63-D861-014E-BC06-A2FEDE59020E}" presName="box" presStyleLbl="node1" presStyleIdx="3" presStyleCnt="6"/>
      <dgm:spPr/>
      <dgm:t>
        <a:bodyPr/>
        <a:lstStyle/>
        <a:p>
          <a:endParaRPr lang="en-US"/>
        </a:p>
      </dgm:t>
    </dgm:pt>
    <dgm:pt modelId="{E8883D4E-5832-DC42-B803-034CAE088B86}" type="pres">
      <dgm:prSet presAssocID="{27294A63-D861-014E-BC06-A2FEDE59020E}" presName="img" presStyleLbl="fgImgPlace1" presStyleIdx="3" presStyleCnt="6"/>
      <dgm:spPr>
        <a:noFill/>
        <a:ln>
          <a:noFill/>
        </a:ln>
      </dgm:spPr>
    </dgm:pt>
    <dgm:pt modelId="{C9396895-9A0B-0D4E-8481-9A04F7E9B283}" type="pres">
      <dgm:prSet presAssocID="{27294A63-D861-014E-BC06-A2FEDE59020E}" presName="text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BD63C-9FA9-9F48-8944-7D9597875D85}" type="pres">
      <dgm:prSet presAssocID="{E03E0334-F771-A44E-98F8-E6DBE0FB68F7}" presName="spacer" presStyleCnt="0"/>
      <dgm:spPr/>
    </dgm:pt>
    <dgm:pt modelId="{D12ABC26-49DB-E24C-BC46-3E49B382276D}" type="pres">
      <dgm:prSet presAssocID="{FC835161-9444-004E-A838-BB0C4BE3924F}" presName="comp" presStyleCnt="0"/>
      <dgm:spPr/>
    </dgm:pt>
    <dgm:pt modelId="{46BA8138-8485-AF4F-B070-F3AB43AE2F0A}" type="pres">
      <dgm:prSet presAssocID="{FC835161-9444-004E-A838-BB0C4BE3924F}" presName="box" presStyleLbl="node1" presStyleIdx="4" presStyleCnt="6"/>
      <dgm:spPr/>
      <dgm:t>
        <a:bodyPr/>
        <a:lstStyle/>
        <a:p>
          <a:endParaRPr lang="en-US"/>
        </a:p>
      </dgm:t>
    </dgm:pt>
    <dgm:pt modelId="{0D3F712B-85C6-8E46-9EED-9C32907D9A67}" type="pres">
      <dgm:prSet presAssocID="{FC835161-9444-004E-A838-BB0C4BE3924F}" presName="img" presStyleLbl="fgImgPlace1" presStyleIdx="4" presStyleCnt="6"/>
      <dgm:spPr>
        <a:noFill/>
        <a:ln>
          <a:noFill/>
        </a:ln>
      </dgm:spPr>
    </dgm:pt>
    <dgm:pt modelId="{75B33400-28B0-9E4D-A43B-B0DBFCA76980}" type="pres">
      <dgm:prSet presAssocID="{FC835161-9444-004E-A838-BB0C4BE3924F}" presName="text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CEB4EA-F287-4246-8458-2DA09139EAF4}" type="pres">
      <dgm:prSet presAssocID="{71E814B5-63A6-B346-A265-28A053DAA9D2}" presName="spacer" presStyleCnt="0"/>
      <dgm:spPr/>
    </dgm:pt>
    <dgm:pt modelId="{891EE622-CCC7-0345-A179-33EF272E27E0}" type="pres">
      <dgm:prSet presAssocID="{3E130A82-3C3A-184E-A696-C48300905F42}" presName="comp" presStyleCnt="0"/>
      <dgm:spPr/>
    </dgm:pt>
    <dgm:pt modelId="{CC3E655F-5EF4-8844-A9C7-E6FA826DEAD0}" type="pres">
      <dgm:prSet presAssocID="{3E130A82-3C3A-184E-A696-C48300905F42}" presName="box" presStyleLbl="node1" presStyleIdx="5" presStyleCnt="6"/>
      <dgm:spPr/>
      <dgm:t>
        <a:bodyPr/>
        <a:lstStyle/>
        <a:p>
          <a:endParaRPr lang="en-US"/>
        </a:p>
      </dgm:t>
    </dgm:pt>
    <dgm:pt modelId="{ADD1C9BB-C3A0-C24E-A4D3-584773AB8D14}" type="pres">
      <dgm:prSet presAssocID="{3E130A82-3C3A-184E-A696-C48300905F42}" presName="img" presStyleLbl="fgImgPlace1" presStyleIdx="5" presStyleCnt="6"/>
      <dgm:spPr>
        <a:noFill/>
        <a:ln>
          <a:noFill/>
        </a:ln>
      </dgm:spPr>
    </dgm:pt>
    <dgm:pt modelId="{8BCC0B14-4A42-974B-BB3B-748089F7EB05}" type="pres">
      <dgm:prSet presAssocID="{3E130A82-3C3A-184E-A696-C48300905F42}" presName="text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6CD8FC-0381-6F40-87AB-B6A37F4F27AC}" type="presOf" srcId="{27294A63-D861-014E-BC06-A2FEDE59020E}" destId="{773BE201-4D1D-2C46-A7E4-F4CA0CE183C3}" srcOrd="0" destOrd="0" presId="urn:microsoft.com/office/officeart/2005/8/layout/vList4"/>
    <dgm:cxn modelId="{CC84D893-08E8-FC40-A619-6C5E6DD6DDE0}" srcId="{CF768EC5-BC4A-014D-A5C0-CDD6469672BE}" destId="{FC835161-9444-004E-A838-BB0C4BE3924F}" srcOrd="4" destOrd="0" parTransId="{F47F663E-520A-1447-91D2-5AB33D92DB70}" sibTransId="{71E814B5-63A6-B346-A265-28A053DAA9D2}"/>
    <dgm:cxn modelId="{77CA61C5-A665-454A-9B9D-4F0144800C1F}" type="presOf" srcId="{EB5C2156-E925-7E48-B5AD-7040191789C6}" destId="{7EEA1122-8EB8-3E45-A176-43D16D4CC6AB}" srcOrd="1" destOrd="0" presId="urn:microsoft.com/office/officeart/2005/8/layout/vList4"/>
    <dgm:cxn modelId="{892D39D1-FE83-EE40-A207-B1AA24B789F8}" type="presOf" srcId="{FC835161-9444-004E-A838-BB0C4BE3924F}" destId="{75B33400-28B0-9E4D-A43B-B0DBFCA76980}" srcOrd="1" destOrd="0" presId="urn:microsoft.com/office/officeart/2005/8/layout/vList4"/>
    <dgm:cxn modelId="{E93F2161-4BD4-0B4B-BFAC-70370E2673AF}" srcId="{CF768EC5-BC4A-014D-A5C0-CDD6469672BE}" destId="{EB5C2156-E925-7E48-B5AD-7040191789C6}" srcOrd="1" destOrd="0" parTransId="{98C51B52-9D28-654B-82C3-F3327F58E2F3}" sibTransId="{1F3497B9-FC57-1144-9C32-B6691EBC5F1D}"/>
    <dgm:cxn modelId="{BF8DAAB1-6DBE-1F47-B900-4564F34FCFBF}" type="presOf" srcId="{EB5C2156-E925-7E48-B5AD-7040191789C6}" destId="{4102CD3C-AA32-0E4C-BF51-1E5F7741B2E6}" srcOrd="0" destOrd="0" presId="urn:microsoft.com/office/officeart/2005/8/layout/vList4"/>
    <dgm:cxn modelId="{38FDAC83-8744-DB40-A5F4-3C707D1D73A2}" type="presOf" srcId="{9D629690-7101-9C44-839D-F41D61805FEE}" destId="{4DAAE064-3CD0-524F-9D61-3C0B126428DE}" srcOrd="0" destOrd="0" presId="urn:microsoft.com/office/officeart/2005/8/layout/vList4"/>
    <dgm:cxn modelId="{75F47698-7124-B847-A2DB-F68A1732E798}" srcId="{CF768EC5-BC4A-014D-A5C0-CDD6469672BE}" destId="{9D629690-7101-9C44-839D-F41D61805FEE}" srcOrd="2" destOrd="0" parTransId="{DC79F912-EAEE-F54E-8B2F-39248819210B}" sibTransId="{E62CF987-B194-9E42-8076-BD05FCC9E420}"/>
    <dgm:cxn modelId="{96A6E24E-C089-AD46-8EFB-1CBB5230578C}" type="presOf" srcId="{E8DE9D3C-CD4C-734D-85BB-3ACC44D60B13}" destId="{772911BE-2607-AC4B-8FBE-95B804ED4F89}" srcOrd="0" destOrd="0" presId="urn:microsoft.com/office/officeart/2005/8/layout/vList4"/>
    <dgm:cxn modelId="{8206A202-BA8A-A04D-A1BE-BD466B18EB3F}" type="presOf" srcId="{3E130A82-3C3A-184E-A696-C48300905F42}" destId="{8BCC0B14-4A42-974B-BB3B-748089F7EB05}" srcOrd="1" destOrd="0" presId="urn:microsoft.com/office/officeart/2005/8/layout/vList4"/>
    <dgm:cxn modelId="{638BDB9D-D695-F74B-A618-B8C310BE76D6}" type="presOf" srcId="{CF768EC5-BC4A-014D-A5C0-CDD6469672BE}" destId="{9D449B59-1201-CB44-85AA-95FF96644BDF}" srcOrd="0" destOrd="0" presId="urn:microsoft.com/office/officeart/2005/8/layout/vList4"/>
    <dgm:cxn modelId="{B126FA06-7BD1-D348-964D-782E1A38D893}" type="presOf" srcId="{9D629690-7101-9C44-839D-F41D61805FEE}" destId="{DF04F9FF-47C3-8B4F-B6D0-1A8FFD806050}" srcOrd="1" destOrd="0" presId="urn:microsoft.com/office/officeart/2005/8/layout/vList4"/>
    <dgm:cxn modelId="{DE0E15D9-4497-6C4D-8A01-0C63187C30D7}" srcId="{CF768EC5-BC4A-014D-A5C0-CDD6469672BE}" destId="{27294A63-D861-014E-BC06-A2FEDE59020E}" srcOrd="3" destOrd="0" parTransId="{7D7F6643-94C8-A541-A4D4-97148667BA4A}" sibTransId="{E03E0334-F771-A44E-98F8-E6DBE0FB68F7}"/>
    <dgm:cxn modelId="{E98CC010-93E1-674C-AE83-B74B838FC36E}" type="presOf" srcId="{3E130A82-3C3A-184E-A696-C48300905F42}" destId="{CC3E655F-5EF4-8844-A9C7-E6FA826DEAD0}" srcOrd="0" destOrd="0" presId="urn:microsoft.com/office/officeart/2005/8/layout/vList4"/>
    <dgm:cxn modelId="{0ED8A62F-7262-B14A-826C-0C43D4F7282B}" type="presOf" srcId="{E8DE9D3C-CD4C-734D-85BB-3ACC44D60B13}" destId="{17C753FC-9B64-4044-8650-E46B35FE9B5F}" srcOrd="1" destOrd="0" presId="urn:microsoft.com/office/officeart/2005/8/layout/vList4"/>
    <dgm:cxn modelId="{1E63C0C9-E3C5-EF47-918C-97671D2672CC}" type="presOf" srcId="{FC835161-9444-004E-A838-BB0C4BE3924F}" destId="{46BA8138-8485-AF4F-B070-F3AB43AE2F0A}" srcOrd="0" destOrd="0" presId="urn:microsoft.com/office/officeart/2005/8/layout/vList4"/>
    <dgm:cxn modelId="{7FF87E5B-B50D-0740-8AAB-FB7ACA1611ED}" srcId="{CF768EC5-BC4A-014D-A5C0-CDD6469672BE}" destId="{E8DE9D3C-CD4C-734D-85BB-3ACC44D60B13}" srcOrd="0" destOrd="0" parTransId="{2985AAF6-3BE6-054E-B2C0-62432DAB6C42}" sibTransId="{5BA4BF96-0C17-4149-AF73-0FA6DF58CDD8}"/>
    <dgm:cxn modelId="{AD7EA1C5-80BB-784F-A327-E5194AF81322}" srcId="{CF768EC5-BC4A-014D-A5C0-CDD6469672BE}" destId="{3E130A82-3C3A-184E-A696-C48300905F42}" srcOrd="5" destOrd="0" parTransId="{B428DDF1-634F-874E-A7B2-3FF1AB6D6457}" sibTransId="{17484998-670C-3E4E-83B9-6CF4DAD97539}"/>
    <dgm:cxn modelId="{AAD6E8FD-B685-F847-A5BA-32C6BFE0B352}" type="presOf" srcId="{27294A63-D861-014E-BC06-A2FEDE59020E}" destId="{C9396895-9A0B-0D4E-8481-9A04F7E9B283}" srcOrd="1" destOrd="0" presId="urn:microsoft.com/office/officeart/2005/8/layout/vList4"/>
    <dgm:cxn modelId="{46E43206-62CE-9E46-AC8F-21E56E264E56}" type="presParOf" srcId="{9D449B59-1201-CB44-85AA-95FF96644BDF}" destId="{906A0359-9006-AE48-B959-29E1BFC0D0B3}" srcOrd="0" destOrd="0" presId="urn:microsoft.com/office/officeart/2005/8/layout/vList4"/>
    <dgm:cxn modelId="{91F6B008-5915-8046-9634-28F1AE5C5E33}" type="presParOf" srcId="{906A0359-9006-AE48-B959-29E1BFC0D0B3}" destId="{772911BE-2607-AC4B-8FBE-95B804ED4F89}" srcOrd="0" destOrd="0" presId="urn:microsoft.com/office/officeart/2005/8/layout/vList4"/>
    <dgm:cxn modelId="{A2F3C89C-AB78-914A-9880-F0F72AB874A8}" type="presParOf" srcId="{906A0359-9006-AE48-B959-29E1BFC0D0B3}" destId="{4A3F5E55-B7B4-C94A-9BA2-ACBD8B087F24}" srcOrd="1" destOrd="0" presId="urn:microsoft.com/office/officeart/2005/8/layout/vList4"/>
    <dgm:cxn modelId="{F9BCED59-37E1-664C-B732-1FB394D0E5EB}" type="presParOf" srcId="{906A0359-9006-AE48-B959-29E1BFC0D0B3}" destId="{17C753FC-9B64-4044-8650-E46B35FE9B5F}" srcOrd="2" destOrd="0" presId="urn:microsoft.com/office/officeart/2005/8/layout/vList4"/>
    <dgm:cxn modelId="{C3E52A91-5E82-7746-AC23-7E87CB4A5450}" type="presParOf" srcId="{9D449B59-1201-CB44-85AA-95FF96644BDF}" destId="{4B516750-2AE8-664F-9506-9E3CE91C314A}" srcOrd="1" destOrd="0" presId="urn:microsoft.com/office/officeart/2005/8/layout/vList4"/>
    <dgm:cxn modelId="{3374AE36-49B4-6444-8989-87B1861E1A52}" type="presParOf" srcId="{9D449B59-1201-CB44-85AA-95FF96644BDF}" destId="{FFA4FB83-59AB-FE42-A7AF-A46B2D15D994}" srcOrd="2" destOrd="0" presId="urn:microsoft.com/office/officeart/2005/8/layout/vList4"/>
    <dgm:cxn modelId="{CEB6362A-CCA9-9E42-BA8A-B9F9A4FD2FF3}" type="presParOf" srcId="{FFA4FB83-59AB-FE42-A7AF-A46B2D15D994}" destId="{4102CD3C-AA32-0E4C-BF51-1E5F7741B2E6}" srcOrd="0" destOrd="0" presId="urn:microsoft.com/office/officeart/2005/8/layout/vList4"/>
    <dgm:cxn modelId="{379D50F9-3757-4B42-86A9-AA9894CFAC80}" type="presParOf" srcId="{FFA4FB83-59AB-FE42-A7AF-A46B2D15D994}" destId="{FE604F47-DBA6-9A4F-A336-733982549CFD}" srcOrd="1" destOrd="0" presId="urn:microsoft.com/office/officeart/2005/8/layout/vList4"/>
    <dgm:cxn modelId="{60B16F20-5E9E-124E-8E42-AB07BAB18139}" type="presParOf" srcId="{FFA4FB83-59AB-FE42-A7AF-A46B2D15D994}" destId="{7EEA1122-8EB8-3E45-A176-43D16D4CC6AB}" srcOrd="2" destOrd="0" presId="urn:microsoft.com/office/officeart/2005/8/layout/vList4"/>
    <dgm:cxn modelId="{05489658-AEC2-5B47-9692-24DD3B51C0CC}" type="presParOf" srcId="{9D449B59-1201-CB44-85AA-95FF96644BDF}" destId="{D9C3AC7C-F89B-994E-95C1-2229751C5562}" srcOrd="3" destOrd="0" presId="urn:microsoft.com/office/officeart/2005/8/layout/vList4"/>
    <dgm:cxn modelId="{5B76FD01-20E4-9F44-81DB-BAD0EA24F535}" type="presParOf" srcId="{9D449B59-1201-CB44-85AA-95FF96644BDF}" destId="{F50127E2-E7FA-8C44-925D-0BECEE7FE1ED}" srcOrd="4" destOrd="0" presId="urn:microsoft.com/office/officeart/2005/8/layout/vList4"/>
    <dgm:cxn modelId="{2EC7A1B3-ED9F-3243-94D5-C90B6582EB54}" type="presParOf" srcId="{F50127E2-E7FA-8C44-925D-0BECEE7FE1ED}" destId="{4DAAE064-3CD0-524F-9D61-3C0B126428DE}" srcOrd="0" destOrd="0" presId="urn:microsoft.com/office/officeart/2005/8/layout/vList4"/>
    <dgm:cxn modelId="{E5D07DD1-79CF-0E4E-9DBE-8F432AEA32FB}" type="presParOf" srcId="{F50127E2-E7FA-8C44-925D-0BECEE7FE1ED}" destId="{EF02EA7E-4889-9E43-BB2B-9298F2997E5A}" srcOrd="1" destOrd="0" presId="urn:microsoft.com/office/officeart/2005/8/layout/vList4"/>
    <dgm:cxn modelId="{0AF6465C-376F-5345-99E8-301625E0915A}" type="presParOf" srcId="{F50127E2-E7FA-8C44-925D-0BECEE7FE1ED}" destId="{DF04F9FF-47C3-8B4F-B6D0-1A8FFD806050}" srcOrd="2" destOrd="0" presId="urn:microsoft.com/office/officeart/2005/8/layout/vList4"/>
    <dgm:cxn modelId="{F8211D3F-09CD-2441-B25B-B869D0E5D26D}" type="presParOf" srcId="{9D449B59-1201-CB44-85AA-95FF96644BDF}" destId="{C7D60EDD-261D-E749-A3D6-B1ACAC36F7B6}" srcOrd="5" destOrd="0" presId="urn:microsoft.com/office/officeart/2005/8/layout/vList4"/>
    <dgm:cxn modelId="{B01666CF-E8D2-AB42-B964-7469384D920F}" type="presParOf" srcId="{9D449B59-1201-CB44-85AA-95FF96644BDF}" destId="{288ED1B5-C5E0-604F-A949-DCD2AAA91834}" srcOrd="6" destOrd="0" presId="urn:microsoft.com/office/officeart/2005/8/layout/vList4"/>
    <dgm:cxn modelId="{EEA4C40E-EAD8-2442-9DFC-B12D7EB3C8CE}" type="presParOf" srcId="{288ED1B5-C5E0-604F-A949-DCD2AAA91834}" destId="{773BE201-4D1D-2C46-A7E4-F4CA0CE183C3}" srcOrd="0" destOrd="0" presId="urn:microsoft.com/office/officeart/2005/8/layout/vList4"/>
    <dgm:cxn modelId="{F8C3F274-5B95-0649-87A5-0E56B3AF6FC3}" type="presParOf" srcId="{288ED1B5-C5E0-604F-A949-DCD2AAA91834}" destId="{E8883D4E-5832-DC42-B803-034CAE088B86}" srcOrd="1" destOrd="0" presId="urn:microsoft.com/office/officeart/2005/8/layout/vList4"/>
    <dgm:cxn modelId="{D2C39C14-0939-184A-B76D-815AD8736781}" type="presParOf" srcId="{288ED1B5-C5E0-604F-A949-DCD2AAA91834}" destId="{C9396895-9A0B-0D4E-8481-9A04F7E9B283}" srcOrd="2" destOrd="0" presId="urn:microsoft.com/office/officeart/2005/8/layout/vList4"/>
    <dgm:cxn modelId="{A431E303-1D57-C247-89A5-CFC8400C3500}" type="presParOf" srcId="{9D449B59-1201-CB44-85AA-95FF96644BDF}" destId="{C83BD63C-9FA9-9F48-8944-7D9597875D85}" srcOrd="7" destOrd="0" presId="urn:microsoft.com/office/officeart/2005/8/layout/vList4"/>
    <dgm:cxn modelId="{45DAF674-4B50-A44A-A7A4-E144523649C5}" type="presParOf" srcId="{9D449B59-1201-CB44-85AA-95FF96644BDF}" destId="{D12ABC26-49DB-E24C-BC46-3E49B382276D}" srcOrd="8" destOrd="0" presId="urn:microsoft.com/office/officeart/2005/8/layout/vList4"/>
    <dgm:cxn modelId="{8A110996-35C2-7745-933F-A3AED929C1C2}" type="presParOf" srcId="{D12ABC26-49DB-E24C-BC46-3E49B382276D}" destId="{46BA8138-8485-AF4F-B070-F3AB43AE2F0A}" srcOrd="0" destOrd="0" presId="urn:microsoft.com/office/officeart/2005/8/layout/vList4"/>
    <dgm:cxn modelId="{6E7C16C7-A155-DB4D-B56E-DE3F1FE02C8A}" type="presParOf" srcId="{D12ABC26-49DB-E24C-BC46-3E49B382276D}" destId="{0D3F712B-85C6-8E46-9EED-9C32907D9A67}" srcOrd="1" destOrd="0" presId="urn:microsoft.com/office/officeart/2005/8/layout/vList4"/>
    <dgm:cxn modelId="{20CC6161-F937-1945-AB87-BD719A4AE9B5}" type="presParOf" srcId="{D12ABC26-49DB-E24C-BC46-3E49B382276D}" destId="{75B33400-28B0-9E4D-A43B-B0DBFCA76980}" srcOrd="2" destOrd="0" presId="urn:microsoft.com/office/officeart/2005/8/layout/vList4"/>
    <dgm:cxn modelId="{C5AAE883-FE90-0D4D-85C6-921CF2EF154A}" type="presParOf" srcId="{9D449B59-1201-CB44-85AA-95FF96644BDF}" destId="{6FCEB4EA-F287-4246-8458-2DA09139EAF4}" srcOrd="9" destOrd="0" presId="urn:microsoft.com/office/officeart/2005/8/layout/vList4"/>
    <dgm:cxn modelId="{8F6ECA28-B4E1-F941-904E-F7D6DF0837DF}" type="presParOf" srcId="{9D449B59-1201-CB44-85AA-95FF96644BDF}" destId="{891EE622-CCC7-0345-A179-33EF272E27E0}" srcOrd="10" destOrd="0" presId="urn:microsoft.com/office/officeart/2005/8/layout/vList4"/>
    <dgm:cxn modelId="{3FD9325B-E466-144C-9CEF-790113122C1F}" type="presParOf" srcId="{891EE622-CCC7-0345-A179-33EF272E27E0}" destId="{CC3E655F-5EF4-8844-A9C7-E6FA826DEAD0}" srcOrd="0" destOrd="0" presId="urn:microsoft.com/office/officeart/2005/8/layout/vList4"/>
    <dgm:cxn modelId="{B0A48B1D-9353-554D-8036-63B444F0F5CB}" type="presParOf" srcId="{891EE622-CCC7-0345-A179-33EF272E27E0}" destId="{ADD1C9BB-C3A0-C24E-A4D3-584773AB8D14}" srcOrd="1" destOrd="0" presId="urn:microsoft.com/office/officeart/2005/8/layout/vList4"/>
    <dgm:cxn modelId="{23633050-1C2E-1B43-B08A-FE5519930C1F}" type="presParOf" srcId="{891EE622-CCC7-0345-A179-33EF272E27E0}" destId="{8BCC0B14-4A42-974B-BB3B-748089F7EB0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D789C6-E594-5644-812E-78D3B72FE8F3}" type="doc">
      <dgm:prSet loTypeId="urn:microsoft.com/office/officeart/2005/8/layout/vList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D83224-83C4-494D-913C-9FE4E59961E1}">
      <dgm:prSet phldrT="[Text]" custT="1"/>
      <dgm:spPr>
        <a:solidFill>
          <a:schemeClr val="bg1">
            <a:alpha val="30000"/>
          </a:schemeClr>
        </a:solidFill>
        <a:ln>
          <a:noFill/>
        </a:ln>
      </dgm:spPr>
      <dgm:t>
        <a:bodyPr/>
        <a:lstStyle/>
        <a:p>
          <a:r>
            <a:rPr lang="es-ES" sz="1600" dirty="0" smtClean="0">
              <a:latin typeface="Arial"/>
              <a:cs typeface="Arial"/>
            </a:rPr>
            <a:t>Formulario</a:t>
          </a:r>
          <a:endParaRPr lang="en-US" sz="1600" dirty="0"/>
        </a:p>
      </dgm:t>
    </dgm:pt>
    <dgm:pt modelId="{1E30B1A7-73F3-F24E-8026-6AD6B0F0FC78}" type="parTrans" cxnId="{269554BC-0874-F84B-AC02-DFB4B3250B20}">
      <dgm:prSet/>
      <dgm:spPr/>
      <dgm:t>
        <a:bodyPr/>
        <a:lstStyle/>
        <a:p>
          <a:endParaRPr lang="en-US"/>
        </a:p>
      </dgm:t>
    </dgm:pt>
    <dgm:pt modelId="{3140625D-CC03-7E48-9150-D927AA6B3954}" type="sibTrans" cxnId="{269554BC-0874-F84B-AC02-DFB4B3250B20}">
      <dgm:prSet/>
      <dgm:spPr/>
      <dgm:t>
        <a:bodyPr/>
        <a:lstStyle/>
        <a:p>
          <a:endParaRPr lang="en-US"/>
        </a:p>
      </dgm:t>
    </dgm:pt>
    <dgm:pt modelId="{113841A9-C341-A942-8691-6F59E2934554}">
      <dgm:prSet custT="1"/>
      <dgm:spPr>
        <a:solidFill>
          <a:srgbClr val="FFFFFF">
            <a:alpha val="30000"/>
          </a:srgbClr>
        </a:solidFill>
        <a:ln>
          <a:noFill/>
        </a:ln>
      </dgm:spPr>
      <dgm:t>
        <a:bodyPr/>
        <a:lstStyle/>
        <a:p>
          <a:r>
            <a:rPr lang="es-ES" sz="1600" dirty="0" smtClean="0">
              <a:latin typeface="Arial"/>
              <a:cs typeface="Arial"/>
            </a:rPr>
            <a:t>Ilustración firmada reflejando los Valores Acumulados trasladados (proveída por </a:t>
          </a:r>
          <a:r>
            <a:rPr lang="es-ES" sz="1600" dirty="0" err="1" smtClean="0">
              <a:latin typeface="Arial"/>
              <a:cs typeface="Arial"/>
            </a:rPr>
            <a:t>BMI</a:t>
          </a:r>
          <a:r>
            <a:rPr lang="es-ES" sz="1600" dirty="0" smtClean="0">
              <a:latin typeface="Arial"/>
              <a:cs typeface="Arial"/>
            </a:rPr>
            <a:t>)</a:t>
          </a:r>
        </a:p>
      </dgm:t>
    </dgm:pt>
    <dgm:pt modelId="{37B0A315-6AA9-C942-82A9-6B60E60676F5}" type="parTrans" cxnId="{5FAABBAB-7871-D442-BE52-0580DA42FBD7}">
      <dgm:prSet/>
      <dgm:spPr/>
      <dgm:t>
        <a:bodyPr/>
        <a:lstStyle/>
        <a:p>
          <a:endParaRPr lang="en-US"/>
        </a:p>
      </dgm:t>
    </dgm:pt>
    <dgm:pt modelId="{451D5C68-F210-FF48-B48B-884AB5F776B0}" type="sibTrans" cxnId="{5FAABBAB-7871-D442-BE52-0580DA42FBD7}">
      <dgm:prSet/>
      <dgm:spPr/>
      <dgm:t>
        <a:bodyPr/>
        <a:lstStyle/>
        <a:p>
          <a:endParaRPr lang="en-US"/>
        </a:p>
      </dgm:t>
    </dgm:pt>
    <dgm:pt modelId="{83AD4868-3AEA-7C4F-8F53-8070A676E78D}">
      <dgm:prSet custT="1"/>
      <dgm:spPr>
        <a:solidFill>
          <a:srgbClr val="FFFFFF">
            <a:alpha val="30000"/>
          </a:srgbClr>
        </a:solidFill>
        <a:ln>
          <a:noFill/>
        </a:ln>
      </dgm:spPr>
      <dgm:t>
        <a:bodyPr/>
        <a:lstStyle/>
        <a:p>
          <a:r>
            <a:rPr lang="es-ES" sz="1600" dirty="0" smtClean="0">
              <a:latin typeface="Arial"/>
              <a:cs typeface="Arial"/>
            </a:rPr>
            <a:t>Pago de la renovación</a:t>
          </a:r>
        </a:p>
      </dgm:t>
    </dgm:pt>
    <dgm:pt modelId="{89B87FD1-2682-044A-B587-2F5273D7A4B4}" type="parTrans" cxnId="{6E455F43-54C1-C747-88F7-0449F6670C67}">
      <dgm:prSet/>
      <dgm:spPr/>
      <dgm:t>
        <a:bodyPr/>
        <a:lstStyle/>
        <a:p>
          <a:endParaRPr lang="en-US"/>
        </a:p>
      </dgm:t>
    </dgm:pt>
    <dgm:pt modelId="{09616231-0952-CF43-AF20-970AB512A11F}" type="sibTrans" cxnId="{6E455F43-54C1-C747-88F7-0449F6670C67}">
      <dgm:prSet/>
      <dgm:spPr/>
      <dgm:t>
        <a:bodyPr/>
        <a:lstStyle/>
        <a:p>
          <a:endParaRPr lang="en-US"/>
        </a:p>
      </dgm:t>
    </dgm:pt>
    <dgm:pt modelId="{83A0589B-1ED5-D649-BAE7-9EAD09137597}" type="pres">
      <dgm:prSet presAssocID="{5BD789C6-E594-5644-812E-78D3B72FE8F3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5F1187-86EB-0B45-8DA9-130ADA8EF023}" type="pres">
      <dgm:prSet presAssocID="{E7D83224-83C4-494D-913C-9FE4E59961E1}" presName="comp" presStyleCnt="0"/>
      <dgm:spPr/>
    </dgm:pt>
    <dgm:pt modelId="{C053EF58-8BBE-6B42-9067-9D026B58EBA7}" type="pres">
      <dgm:prSet presAssocID="{E7D83224-83C4-494D-913C-9FE4E59961E1}" presName="box" presStyleLbl="node1" presStyleIdx="0" presStyleCnt="3" custScaleX="91517" custLinFactNeighborX="-4280" custLinFactNeighborY="2000"/>
      <dgm:spPr/>
      <dgm:t>
        <a:bodyPr/>
        <a:lstStyle/>
        <a:p>
          <a:endParaRPr lang="en-US"/>
        </a:p>
      </dgm:t>
    </dgm:pt>
    <dgm:pt modelId="{21C0B7C4-BA38-CF41-BB4A-3DD44867ED31}" type="pres">
      <dgm:prSet presAssocID="{E7D83224-83C4-494D-913C-9FE4E59961E1}" presName="img" presStyleLbl="fgImgPlace1" presStyleIdx="0" presStyleCnt="3" custLinFactNeighborY="2500"/>
      <dgm:spPr>
        <a:noFill/>
        <a:ln>
          <a:noFill/>
        </a:ln>
      </dgm:spPr>
    </dgm:pt>
    <dgm:pt modelId="{9F61C798-F4F9-3144-AA2E-A08EC06C831F}" type="pres">
      <dgm:prSet presAssocID="{E7D83224-83C4-494D-913C-9FE4E59961E1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C671CC-D6EB-9546-8144-6C25E440C023}" type="pres">
      <dgm:prSet presAssocID="{3140625D-CC03-7E48-9150-D927AA6B3954}" presName="spacer" presStyleCnt="0"/>
      <dgm:spPr/>
    </dgm:pt>
    <dgm:pt modelId="{2B2A12AD-59F2-8642-8B1F-E52A2F67752C}" type="pres">
      <dgm:prSet presAssocID="{113841A9-C341-A942-8691-6F59E2934554}" presName="comp" presStyleCnt="0"/>
      <dgm:spPr/>
    </dgm:pt>
    <dgm:pt modelId="{8794CD9C-7B0C-DB4E-8BC4-65898E58F792}" type="pres">
      <dgm:prSet presAssocID="{113841A9-C341-A942-8691-6F59E2934554}" presName="box" presStyleLbl="node1" presStyleIdx="1" presStyleCnt="3" custScaleX="91517" custLinFactNeighborX="-4280"/>
      <dgm:spPr/>
      <dgm:t>
        <a:bodyPr/>
        <a:lstStyle/>
        <a:p>
          <a:endParaRPr lang="en-US"/>
        </a:p>
      </dgm:t>
    </dgm:pt>
    <dgm:pt modelId="{5A32A59F-0118-244E-B302-C6BDE557635B}" type="pres">
      <dgm:prSet presAssocID="{113841A9-C341-A942-8691-6F59E2934554}" presName="img" presStyleLbl="fgImgPlace1" presStyleIdx="1" presStyleCnt="3"/>
      <dgm:spPr>
        <a:noFill/>
        <a:ln>
          <a:noFill/>
        </a:ln>
      </dgm:spPr>
    </dgm:pt>
    <dgm:pt modelId="{BD8388DD-D8FA-6C4F-8C4D-16DDCBF2438D}" type="pres">
      <dgm:prSet presAssocID="{113841A9-C341-A942-8691-6F59E2934554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ADB02E-6756-B847-844A-29FBC7BBB936}" type="pres">
      <dgm:prSet presAssocID="{451D5C68-F210-FF48-B48B-884AB5F776B0}" presName="spacer" presStyleCnt="0"/>
      <dgm:spPr/>
    </dgm:pt>
    <dgm:pt modelId="{ED009B70-5A06-0348-AFDC-E11AB4866FC5}" type="pres">
      <dgm:prSet presAssocID="{83AD4868-3AEA-7C4F-8F53-8070A676E78D}" presName="comp" presStyleCnt="0"/>
      <dgm:spPr/>
    </dgm:pt>
    <dgm:pt modelId="{0C4E2E35-5DF7-A24B-9446-CC14452D9166}" type="pres">
      <dgm:prSet presAssocID="{83AD4868-3AEA-7C4F-8F53-8070A676E78D}" presName="box" presStyleLbl="node1" presStyleIdx="2" presStyleCnt="3" custScaleX="91517" custLinFactNeighborX="-4280" custLinFactNeighborY="-2000"/>
      <dgm:spPr/>
      <dgm:t>
        <a:bodyPr/>
        <a:lstStyle/>
        <a:p>
          <a:endParaRPr lang="en-US"/>
        </a:p>
      </dgm:t>
    </dgm:pt>
    <dgm:pt modelId="{3ECEE622-FC78-214F-900A-009234748FCA}" type="pres">
      <dgm:prSet presAssocID="{83AD4868-3AEA-7C4F-8F53-8070A676E78D}" presName="img" presStyleLbl="fgImgPlace1" presStyleIdx="2" presStyleCnt="3" custLinFactNeighborY="-2500"/>
      <dgm:spPr>
        <a:noFill/>
        <a:ln>
          <a:noFill/>
        </a:ln>
      </dgm:spPr>
    </dgm:pt>
    <dgm:pt modelId="{45CAE87F-AB4C-A743-9483-79CA89E57E8A}" type="pres">
      <dgm:prSet presAssocID="{83AD4868-3AEA-7C4F-8F53-8070A676E78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2784D9-4D09-4742-939B-FAEF4046B7FD}" type="presOf" srcId="{5BD789C6-E594-5644-812E-78D3B72FE8F3}" destId="{83A0589B-1ED5-D649-BAE7-9EAD09137597}" srcOrd="0" destOrd="0" presId="urn:microsoft.com/office/officeart/2005/8/layout/vList4"/>
    <dgm:cxn modelId="{6E455F43-54C1-C747-88F7-0449F6670C67}" srcId="{5BD789C6-E594-5644-812E-78D3B72FE8F3}" destId="{83AD4868-3AEA-7C4F-8F53-8070A676E78D}" srcOrd="2" destOrd="0" parTransId="{89B87FD1-2682-044A-B587-2F5273D7A4B4}" sibTransId="{09616231-0952-CF43-AF20-970AB512A11F}"/>
    <dgm:cxn modelId="{0B0E8079-CA1F-B04F-804B-B5F7AE3EAC81}" type="presOf" srcId="{113841A9-C341-A942-8691-6F59E2934554}" destId="{BD8388DD-D8FA-6C4F-8C4D-16DDCBF2438D}" srcOrd="1" destOrd="0" presId="urn:microsoft.com/office/officeart/2005/8/layout/vList4"/>
    <dgm:cxn modelId="{269554BC-0874-F84B-AC02-DFB4B3250B20}" srcId="{5BD789C6-E594-5644-812E-78D3B72FE8F3}" destId="{E7D83224-83C4-494D-913C-9FE4E59961E1}" srcOrd="0" destOrd="0" parTransId="{1E30B1A7-73F3-F24E-8026-6AD6B0F0FC78}" sibTransId="{3140625D-CC03-7E48-9150-D927AA6B3954}"/>
    <dgm:cxn modelId="{05AD096C-4161-FF4E-A9C3-5AF7C443BC8D}" type="presOf" srcId="{E7D83224-83C4-494D-913C-9FE4E59961E1}" destId="{C053EF58-8BBE-6B42-9067-9D026B58EBA7}" srcOrd="0" destOrd="0" presId="urn:microsoft.com/office/officeart/2005/8/layout/vList4"/>
    <dgm:cxn modelId="{2A80E5D0-C2E6-B042-9295-1990896C0553}" type="presOf" srcId="{113841A9-C341-A942-8691-6F59E2934554}" destId="{8794CD9C-7B0C-DB4E-8BC4-65898E58F792}" srcOrd="0" destOrd="0" presId="urn:microsoft.com/office/officeart/2005/8/layout/vList4"/>
    <dgm:cxn modelId="{5FAABBAB-7871-D442-BE52-0580DA42FBD7}" srcId="{5BD789C6-E594-5644-812E-78D3B72FE8F3}" destId="{113841A9-C341-A942-8691-6F59E2934554}" srcOrd="1" destOrd="0" parTransId="{37B0A315-6AA9-C942-82A9-6B60E60676F5}" sibTransId="{451D5C68-F210-FF48-B48B-884AB5F776B0}"/>
    <dgm:cxn modelId="{B25943F0-8760-0240-B678-D05413F8D4CC}" type="presOf" srcId="{83AD4868-3AEA-7C4F-8F53-8070A676E78D}" destId="{0C4E2E35-5DF7-A24B-9446-CC14452D9166}" srcOrd="0" destOrd="0" presId="urn:microsoft.com/office/officeart/2005/8/layout/vList4"/>
    <dgm:cxn modelId="{7A3F7F42-2543-BC47-A4B4-179E75CBDCCC}" type="presOf" srcId="{83AD4868-3AEA-7C4F-8F53-8070A676E78D}" destId="{45CAE87F-AB4C-A743-9483-79CA89E57E8A}" srcOrd="1" destOrd="0" presId="urn:microsoft.com/office/officeart/2005/8/layout/vList4"/>
    <dgm:cxn modelId="{BD105D7D-28A9-3942-9DCF-EBF380742312}" type="presOf" srcId="{E7D83224-83C4-494D-913C-9FE4E59961E1}" destId="{9F61C798-F4F9-3144-AA2E-A08EC06C831F}" srcOrd="1" destOrd="0" presId="urn:microsoft.com/office/officeart/2005/8/layout/vList4"/>
    <dgm:cxn modelId="{B759CF25-5404-A948-B068-2F6F456165AA}" type="presParOf" srcId="{83A0589B-1ED5-D649-BAE7-9EAD09137597}" destId="{715F1187-86EB-0B45-8DA9-130ADA8EF023}" srcOrd="0" destOrd="0" presId="urn:microsoft.com/office/officeart/2005/8/layout/vList4"/>
    <dgm:cxn modelId="{7C1CA663-95F1-BE4E-A1A7-970F56537D89}" type="presParOf" srcId="{715F1187-86EB-0B45-8DA9-130ADA8EF023}" destId="{C053EF58-8BBE-6B42-9067-9D026B58EBA7}" srcOrd="0" destOrd="0" presId="urn:microsoft.com/office/officeart/2005/8/layout/vList4"/>
    <dgm:cxn modelId="{DB9DCD66-2B32-754D-996E-ADE6E3A79E2A}" type="presParOf" srcId="{715F1187-86EB-0B45-8DA9-130ADA8EF023}" destId="{21C0B7C4-BA38-CF41-BB4A-3DD44867ED31}" srcOrd="1" destOrd="0" presId="urn:microsoft.com/office/officeart/2005/8/layout/vList4"/>
    <dgm:cxn modelId="{2CAE3A57-8395-D54D-93BA-2260AD6A4D0C}" type="presParOf" srcId="{715F1187-86EB-0B45-8DA9-130ADA8EF023}" destId="{9F61C798-F4F9-3144-AA2E-A08EC06C831F}" srcOrd="2" destOrd="0" presId="urn:microsoft.com/office/officeart/2005/8/layout/vList4"/>
    <dgm:cxn modelId="{0E1FAED6-043C-8141-AE0A-ABB6B2506010}" type="presParOf" srcId="{83A0589B-1ED5-D649-BAE7-9EAD09137597}" destId="{BFC671CC-D6EB-9546-8144-6C25E440C023}" srcOrd="1" destOrd="0" presId="urn:microsoft.com/office/officeart/2005/8/layout/vList4"/>
    <dgm:cxn modelId="{F4576F0B-E1FF-E343-B19B-01E83B42C4BC}" type="presParOf" srcId="{83A0589B-1ED5-D649-BAE7-9EAD09137597}" destId="{2B2A12AD-59F2-8642-8B1F-E52A2F67752C}" srcOrd="2" destOrd="0" presId="urn:microsoft.com/office/officeart/2005/8/layout/vList4"/>
    <dgm:cxn modelId="{183588ED-1D5B-654B-9B72-762AB96CB1CA}" type="presParOf" srcId="{2B2A12AD-59F2-8642-8B1F-E52A2F67752C}" destId="{8794CD9C-7B0C-DB4E-8BC4-65898E58F792}" srcOrd="0" destOrd="0" presId="urn:microsoft.com/office/officeart/2005/8/layout/vList4"/>
    <dgm:cxn modelId="{39521BC9-294A-9D47-95E5-1F845FE64205}" type="presParOf" srcId="{2B2A12AD-59F2-8642-8B1F-E52A2F67752C}" destId="{5A32A59F-0118-244E-B302-C6BDE557635B}" srcOrd="1" destOrd="0" presId="urn:microsoft.com/office/officeart/2005/8/layout/vList4"/>
    <dgm:cxn modelId="{798A475B-63C2-F84A-87CE-A284E6BE14E2}" type="presParOf" srcId="{2B2A12AD-59F2-8642-8B1F-E52A2F67752C}" destId="{BD8388DD-D8FA-6C4F-8C4D-16DDCBF2438D}" srcOrd="2" destOrd="0" presId="urn:microsoft.com/office/officeart/2005/8/layout/vList4"/>
    <dgm:cxn modelId="{788602AD-7D8E-2243-AD40-461C09F0332D}" type="presParOf" srcId="{83A0589B-1ED5-D649-BAE7-9EAD09137597}" destId="{73ADB02E-6756-B847-844A-29FBC7BBB936}" srcOrd="3" destOrd="0" presId="urn:microsoft.com/office/officeart/2005/8/layout/vList4"/>
    <dgm:cxn modelId="{853833F0-1294-1E4E-BC64-4CB461F16245}" type="presParOf" srcId="{83A0589B-1ED5-D649-BAE7-9EAD09137597}" destId="{ED009B70-5A06-0348-AFDC-E11AB4866FC5}" srcOrd="4" destOrd="0" presId="urn:microsoft.com/office/officeart/2005/8/layout/vList4"/>
    <dgm:cxn modelId="{229D5466-5F92-3E4C-A09D-893DE148F8C9}" type="presParOf" srcId="{ED009B70-5A06-0348-AFDC-E11AB4866FC5}" destId="{0C4E2E35-5DF7-A24B-9446-CC14452D9166}" srcOrd="0" destOrd="0" presId="urn:microsoft.com/office/officeart/2005/8/layout/vList4"/>
    <dgm:cxn modelId="{AE53FFF4-6D1B-C34F-8E4E-DA465780A9C8}" type="presParOf" srcId="{ED009B70-5A06-0348-AFDC-E11AB4866FC5}" destId="{3ECEE622-FC78-214F-900A-009234748FCA}" srcOrd="1" destOrd="0" presId="urn:microsoft.com/office/officeart/2005/8/layout/vList4"/>
    <dgm:cxn modelId="{E5F7C873-5F62-7B41-AD66-ED4A26ECC51A}" type="presParOf" srcId="{ED009B70-5A06-0348-AFDC-E11AB4866FC5}" destId="{45CAE87F-AB4C-A743-9483-79CA89E57E8A}" srcOrd="2" destOrd="0" presId="urn:microsoft.com/office/officeart/2005/8/layout/vList4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768EC5-BC4A-014D-A5C0-CDD6469672BE}" type="doc">
      <dgm:prSet loTypeId="urn:microsoft.com/office/officeart/2005/8/layout/vList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DE9D3C-CD4C-734D-85BB-3ACC44D60B13}">
      <dgm:prSet custT="1"/>
      <dgm:spPr>
        <a:solidFill>
          <a:srgbClr val="FFFFFF">
            <a:alpha val="30000"/>
          </a:srgbClr>
        </a:solidFill>
        <a:ln>
          <a:noFill/>
        </a:ln>
      </dgm:spPr>
      <dgm:t>
        <a:bodyPr/>
        <a:lstStyle/>
        <a:p>
          <a:pPr marL="0" indent="0" rtl="0"/>
          <a:r>
            <a:rPr lang="es-ES" sz="1600" dirty="0" smtClean="0">
              <a:solidFill>
                <a:schemeClr val="bg1"/>
              </a:solidFill>
              <a:latin typeface="Arial"/>
              <a:cs typeface="Arial"/>
            </a:rPr>
            <a:t>Un abono al Valor Acumulado en el 15vo aniversario igual al 75% de todos</a:t>
          </a:r>
          <a:br>
            <a:rPr lang="es-ES" sz="1600" dirty="0" smtClean="0">
              <a:solidFill>
                <a:schemeClr val="bg1"/>
              </a:solidFill>
              <a:latin typeface="Arial"/>
              <a:cs typeface="Arial"/>
            </a:rPr>
          </a:br>
          <a:r>
            <a:rPr lang="es-ES" sz="1600" dirty="0" smtClean="0">
              <a:solidFill>
                <a:schemeClr val="bg1"/>
              </a:solidFill>
              <a:latin typeface="Arial"/>
              <a:cs typeface="Arial"/>
            </a:rPr>
            <a:t>los cargos mensuales</a:t>
          </a:r>
          <a:endParaRPr lang="es-ES" sz="1600" dirty="0">
            <a:latin typeface="Arial"/>
            <a:cs typeface="Arial"/>
          </a:endParaRPr>
        </a:p>
      </dgm:t>
    </dgm:pt>
    <dgm:pt modelId="{2985AAF6-3BE6-054E-B2C0-62432DAB6C42}" type="parTrans" cxnId="{7FF87E5B-B50D-0740-8AAB-FB7ACA1611ED}">
      <dgm:prSet/>
      <dgm:spPr/>
      <dgm:t>
        <a:bodyPr/>
        <a:lstStyle/>
        <a:p>
          <a:endParaRPr lang="en-US"/>
        </a:p>
      </dgm:t>
    </dgm:pt>
    <dgm:pt modelId="{5BA4BF96-0C17-4149-AF73-0FA6DF58CDD8}" type="sibTrans" cxnId="{7FF87E5B-B50D-0740-8AAB-FB7ACA1611ED}">
      <dgm:prSet/>
      <dgm:spPr/>
      <dgm:t>
        <a:bodyPr/>
        <a:lstStyle/>
        <a:p>
          <a:endParaRPr lang="en-US"/>
        </a:p>
      </dgm:t>
    </dgm:pt>
    <dgm:pt modelId="{EB5C2156-E925-7E48-B5AD-7040191789C6}">
      <dgm:prSet custT="1"/>
      <dgm:spPr>
        <a:solidFill>
          <a:srgbClr val="FFFFFF">
            <a:alpha val="30000"/>
          </a:srgbClr>
        </a:solidFill>
        <a:ln>
          <a:noFill/>
        </a:ln>
      </dgm:spPr>
      <dgm:t>
        <a:bodyPr/>
        <a:lstStyle/>
        <a:p>
          <a:pPr rtl="0"/>
          <a:r>
            <a:rPr lang="es-ES" sz="1600" dirty="0" smtClean="0">
              <a:solidFill>
                <a:schemeClr val="bg1"/>
              </a:solidFill>
              <a:latin typeface="Arial"/>
              <a:cs typeface="Arial"/>
            </a:rPr>
            <a:t>Tasa de interés adicional de 1.5% a partir </a:t>
          </a:r>
          <a:br>
            <a:rPr lang="es-ES" sz="1600" dirty="0" smtClean="0">
              <a:solidFill>
                <a:schemeClr val="bg1"/>
              </a:solidFill>
              <a:latin typeface="Arial"/>
              <a:cs typeface="Arial"/>
            </a:rPr>
          </a:br>
          <a:r>
            <a:rPr lang="es-ES" sz="1600" dirty="0" smtClean="0">
              <a:solidFill>
                <a:schemeClr val="bg1"/>
              </a:solidFill>
              <a:latin typeface="Arial"/>
              <a:cs typeface="Arial"/>
            </a:rPr>
            <a:t>del 20vo año calendario</a:t>
          </a:r>
          <a:endParaRPr lang="es-ES" sz="1600" dirty="0">
            <a:latin typeface="Arial"/>
            <a:cs typeface="Arial"/>
          </a:endParaRPr>
        </a:p>
      </dgm:t>
    </dgm:pt>
    <dgm:pt modelId="{1F3497B9-FC57-1144-9C32-B6691EBC5F1D}" type="sibTrans" cxnId="{E93F2161-4BD4-0B4B-BFAC-70370E2673AF}">
      <dgm:prSet/>
      <dgm:spPr/>
      <dgm:t>
        <a:bodyPr/>
        <a:lstStyle/>
        <a:p>
          <a:endParaRPr lang="en-US"/>
        </a:p>
      </dgm:t>
    </dgm:pt>
    <dgm:pt modelId="{98C51B52-9D28-654B-82C3-F3327F58E2F3}" type="parTrans" cxnId="{E93F2161-4BD4-0B4B-BFAC-70370E2673AF}">
      <dgm:prSet/>
      <dgm:spPr/>
      <dgm:t>
        <a:bodyPr/>
        <a:lstStyle/>
        <a:p>
          <a:endParaRPr lang="en-US"/>
        </a:p>
      </dgm:t>
    </dgm:pt>
    <dgm:pt modelId="{9D449B59-1201-CB44-85AA-95FF96644BDF}" type="pres">
      <dgm:prSet presAssocID="{CF768EC5-BC4A-014D-A5C0-CDD6469672BE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6A0359-9006-AE48-B959-29E1BFC0D0B3}" type="pres">
      <dgm:prSet presAssocID="{E8DE9D3C-CD4C-734D-85BB-3ACC44D60B13}" presName="comp" presStyleCnt="0"/>
      <dgm:spPr/>
    </dgm:pt>
    <dgm:pt modelId="{772911BE-2607-AC4B-8FBE-95B804ED4F89}" type="pres">
      <dgm:prSet presAssocID="{E8DE9D3C-CD4C-734D-85BB-3ACC44D60B13}" presName="box" presStyleLbl="node1" presStyleIdx="0" presStyleCnt="2"/>
      <dgm:spPr/>
      <dgm:t>
        <a:bodyPr/>
        <a:lstStyle/>
        <a:p>
          <a:endParaRPr lang="en-US"/>
        </a:p>
      </dgm:t>
    </dgm:pt>
    <dgm:pt modelId="{4A3F5E55-B7B4-C94A-9BA2-ACBD8B087F24}" type="pres">
      <dgm:prSet presAssocID="{E8DE9D3C-CD4C-734D-85BB-3ACC44D60B13}" presName="img" presStyleLbl="fgImgPlace1" presStyleIdx="0" presStyleCnt="2"/>
      <dgm:spPr>
        <a:noFill/>
        <a:ln>
          <a:noFill/>
        </a:ln>
      </dgm:spPr>
    </dgm:pt>
    <dgm:pt modelId="{17C753FC-9B64-4044-8650-E46B35FE9B5F}" type="pres">
      <dgm:prSet presAssocID="{E8DE9D3C-CD4C-734D-85BB-3ACC44D60B13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516750-2AE8-664F-9506-9E3CE91C314A}" type="pres">
      <dgm:prSet presAssocID="{5BA4BF96-0C17-4149-AF73-0FA6DF58CDD8}" presName="spacer" presStyleCnt="0"/>
      <dgm:spPr/>
    </dgm:pt>
    <dgm:pt modelId="{FFA4FB83-59AB-FE42-A7AF-A46B2D15D994}" type="pres">
      <dgm:prSet presAssocID="{EB5C2156-E925-7E48-B5AD-7040191789C6}" presName="comp" presStyleCnt="0"/>
      <dgm:spPr/>
    </dgm:pt>
    <dgm:pt modelId="{4102CD3C-AA32-0E4C-BF51-1E5F7741B2E6}" type="pres">
      <dgm:prSet presAssocID="{EB5C2156-E925-7E48-B5AD-7040191789C6}" presName="box" presStyleLbl="node1" presStyleIdx="1" presStyleCnt="2"/>
      <dgm:spPr/>
      <dgm:t>
        <a:bodyPr/>
        <a:lstStyle/>
        <a:p>
          <a:endParaRPr lang="en-US"/>
        </a:p>
      </dgm:t>
    </dgm:pt>
    <dgm:pt modelId="{FE604F47-DBA6-9A4F-A336-733982549CFD}" type="pres">
      <dgm:prSet presAssocID="{EB5C2156-E925-7E48-B5AD-7040191789C6}" presName="img" presStyleLbl="fgImgPlace1" presStyleIdx="1" presStyleCnt="2"/>
      <dgm:spPr>
        <a:noFill/>
        <a:ln>
          <a:noFill/>
        </a:ln>
      </dgm:spPr>
    </dgm:pt>
    <dgm:pt modelId="{7EEA1122-8EB8-3E45-A176-43D16D4CC6AB}" type="pres">
      <dgm:prSet presAssocID="{EB5C2156-E925-7E48-B5AD-7040191789C6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38183D-BCEB-F241-A234-D307E074568B}" type="presOf" srcId="{EB5C2156-E925-7E48-B5AD-7040191789C6}" destId="{7EEA1122-8EB8-3E45-A176-43D16D4CC6AB}" srcOrd="1" destOrd="0" presId="urn:microsoft.com/office/officeart/2005/8/layout/vList4"/>
    <dgm:cxn modelId="{1D8E552E-062D-D54E-8561-6C9555ABBEEB}" type="presOf" srcId="{CF768EC5-BC4A-014D-A5C0-CDD6469672BE}" destId="{9D449B59-1201-CB44-85AA-95FF96644BDF}" srcOrd="0" destOrd="0" presId="urn:microsoft.com/office/officeart/2005/8/layout/vList4"/>
    <dgm:cxn modelId="{FF921BB7-54A2-BA46-BF35-9B3746D31213}" type="presOf" srcId="{EB5C2156-E925-7E48-B5AD-7040191789C6}" destId="{4102CD3C-AA32-0E4C-BF51-1E5F7741B2E6}" srcOrd="0" destOrd="0" presId="urn:microsoft.com/office/officeart/2005/8/layout/vList4"/>
    <dgm:cxn modelId="{0B194213-3704-334C-9CDC-9CE46933297C}" type="presOf" srcId="{E8DE9D3C-CD4C-734D-85BB-3ACC44D60B13}" destId="{772911BE-2607-AC4B-8FBE-95B804ED4F89}" srcOrd="0" destOrd="0" presId="urn:microsoft.com/office/officeart/2005/8/layout/vList4"/>
    <dgm:cxn modelId="{FE2489CB-2082-1D41-88BF-FCE50F9665BF}" type="presOf" srcId="{E8DE9D3C-CD4C-734D-85BB-3ACC44D60B13}" destId="{17C753FC-9B64-4044-8650-E46B35FE9B5F}" srcOrd="1" destOrd="0" presId="urn:microsoft.com/office/officeart/2005/8/layout/vList4"/>
    <dgm:cxn modelId="{E93F2161-4BD4-0B4B-BFAC-70370E2673AF}" srcId="{CF768EC5-BC4A-014D-A5C0-CDD6469672BE}" destId="{EB5C2156-E925-7E48-B5AD-7040191789C6}" srcOrd="1" destOrd="0" parTransId="{98C51B52-9D28-654B-82C3-F3327F58E2F3}" sibTransId="{1F3497B9-FC57-1144-9C32-B6691EBC5F1D}"/>
    <dgm:cxn modelId="{7FF87E5B-B50D-0740-8AAB-FB7ACA1611ED}" srcId="{CF768EC5-BC4A-014D-A5C0-CDD6469672BE}" destId="{E8DE9D3C-CD4C-734D-85BB-3ACC44D60B13}" srcOrd="0" destOrd="0" parTransId="{2985AAF6-3BE6-054E-B2C0-62432DAB6C42}" sibTransId="{5BA4BF96-0C17-4149-AF73-0FA6DF58CDD8}"/>
    <dgm:cxn modelId="{40693E24-F349-8143-8473-1CB3C28CB35C}" type="presParOf" srcId="{9D449B59-1201-CB44-85AA-95FF96644BDF}" destId="{906A0359-9006-AE48-B959-29E1BFC0D0B3}" srcOrd="0" destOrd="0" presId="urn:microsoft.com/office/officeart/2005/8/layout/vList4"/>
    <dgm:cxn modelId="{BC4CF088-0D8E-AD4A-8B39-F76B88D71DC2}" type="presParOf" srcId="{906A0359-9006-AE48-B959-29E1BFC0D0B3}" destId="{772911BE-2607-AC4B-8FBE-95B804ED4F89}" srcOrd="0" destOrd="0" presId="urn:microsoft.com/office/officeart/2005/8/layout/vList4"/>
    <dgm:cxn modelId="{7409DF2E-CC28-764E-9CF2-97A0731B7E48}" type="presParOf" srcId="{906A0359-9006-AE48-B959-29E1BFC0D0B3}" destId="{4A3F5E55-B7B4-C94A-9BA2-ACBD8B087F24}" srcOrd="1" destOrd="0" presId="urn:microsoft.com/office/officeart/2005/8/layout/vList4"/>
    <dgm:cxn modelId="{8C2107A4-C31B-6A4D-8C3F-508C3E0C4F40}" type="presParOf" srcId="{906A0359-9006-AE48-B959-29E1BFC0D0B3}" destId="{17C753FC-9B64-4044-8650-E46B35FE9B5F}" srcOrd="2" destOrd="0" presId="urn:microsoft.com/office/officeart/2005/8/layout/vList4"/>
    <dgm:cxn modelId="{A8FD9EFB-D86D-6E42-92E3-150FABBD355E}" type="presParOf" srcId="{9D449B59-1201-CB44-85AA-95FF96644BDF}" destId="{4B516750-2AE8-664F-9506-9E3CE91C314A}" srcOrd="1" destOrd="0" presId="urn:microsoft.com/office/officeart/2005/8/layout/vList4"/>
    <dgm:cxn modelId="{64E7D320-9E8E-5B48-ADF0-46119AF5A05F}" type="presParOf" srcId="{9D449B59-1201-CB44-85AA-95FF96644BDF}" destId="{FFA4FB83-59AB-FE42-A7AF-A46B2D15D994}" srcOrd="2" destOrd="0" presId="urn:microsoft.com/office/officeart/2005/8/layout/vList4"/>
    <dgm:cxn modelId="{8ABBDCEB-0D55-094C-833E-D64DAF2045B6}" type="presParOf" srcId="{FFA4FB83-59AB-FE42-A7AF-A46B2D15D994}" destId="{4102CD3C-AA32-0E4C-BF51-1E5F7741B2E6}" srcOrd="0" destOrd="0" presId="urn:microsoft.com/office/officeart/2005/8/layout/vList4"/>
    <dgm:cxn modelId="{1D3CADDD-3BF1-944D-A7D9-90592A77E3BE}" type="presParOf" srcId="{FFA4FB83-59AB-FE42-A7AF-A46B2D15D994}" destId="{FE604F47-DBA6-9A4F-A336-733982549CFD}" srcOrd="1" destOrd="0" presId="urn:microsoft.com/office/officeart/2005/8/layout/vList4"/>
    <dgm:cxn modelId="{E11659B7-AC38-FB4B-AD9E-2C8D7CC19BB0}" type="presParOf" srcId="{FFA4FB83-59AB-FE42-A7AF-A46B2D15D994}" destId="{7EEA1122-8EB8-3E45-A176-43D16D4CC6AB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D789C6-E594-5644-812E-78D3B72FE8F3}" type="doc">
      <dgm:prSet loTypeId="urn:microsoft.com/office/officeart/2005/8/layout/vList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D83224-83C4-494D-913C-9FE4E59961E1}">
      <dgm:prSet phldrT="[Text]" custT="1"/>
      <dgm:spPr>
        <a:solidFill>
          <a:schemeClr val="bg1">
            <a:alpha val="30000"/>
          </a:schemeClr>
        </a:solidFill>
        <a:ln>
          <a:noFill/>
        </a:ln>
      </dgm:spPr>
      <dgm:t>
        <a:bodyPr/>
        <a:lstStyle/>
        <a:p>
          <a:r>
            <a:rPr lang="es-ES" sz="1600" dirty="0" smtClean="0">
              <a:solidFill>
                <a:schemeClr val="bg1"/>
              </a:solidFill>
              <a:latin typeface="Arial"/>
              <a:cs typeface="Arial"/>
            </a:rPr>
            <a:t>Pago de la prima mínima todos los años durante el período de calificación</a:t>
          </a:r>
          <a:endParaRPr lang="en-US" sz="1600" dirty="0"/>
        </a:p>
      </dgm:t>
    </dgm:pt>
    <dgm:pt modelId="{1E30B1A7-73F3-F24E-8026-6AD6B0F0FC78}" type="parTrans" cxnId="{269554BC-0874-F84B-AC02-DFB4B3250B20}">
      <dgm:prSet/>
      <dgm:spPr/>
      <dgm:t>
        <a:bodyPr/>
        <a:lstStyle/>
        <a:p>
          <a:endParaRPr lang="en-US"/>
        </a:p>
      </dgm:t>
    </dgm:pt>
    <dgm:pt modelId="{3140625D-CC03-7E48-9150-D927AA6B3954}" type="sibTrans" cxnId="{269554BC-0874-F84B-AC02-DFB4B3250B20}">
      <dgm:prSet/>
      <dgm:spPr/>
      <dgm:t>
        <a:bodyPr/>
        <a:lstStyle/>
        <a:p>
          <a:endParaRPr lang="en-US"/>
        </a:p>
      </dgm:t>
    </dgm:pt>
    <dgm:pt modelId="{83AD4868-3AEA-7C4F-8F53-8070A676E78D}">
      <dgm:prSet custT="1"/>
      <dgm:spPr>
        <a:solidFill>
          <a:srgbClr val="FFFFFF">
            <a:alpha val="30000"/>
          </a:srgbClr>
        </a:solidFill>
        <a:ln>
          <a:noFill/>
        </a:ln>
      </dgm:spPr>
      <dgm:t>
        <a:bodyPr/>
        <a:lstStyle/>
        <a:p>
          <a:r>
            <a:rPr lang="es-ES" sz="1600" dirty="0" smtClean="0">
              <a:solidFill>
                <a:schemeClr val="bg1"/>
              </a:solidFill>
              <a:latin typeface="Arial"/>
              <a:cs typeface="Arial"/>
            </a:rPr>
            <a:t>Préstamos sobre pólizas deben ser pagados durante el período de calificación</a:t>
          </a:r>
          <a:endParaRPr lang="es-ES" sz="1600" dirty="0" smtClean="0">
            <a:latin typeface="Arial"/>
            <a:cs typeface="Arial"/>
          </a:endParaRPr>
        </a:p>
      </dgm:t>
    </dgm:pt>
    <dgm:pt modelId="{09616231-0952-CF43-AF20-970AB512A11F}" type="sibTrans" cxnId="{6E455F43-54C1-C747-88F7-0449F6670C67}">
      <dgm:prSet/>
      <dgm:spPr/>
      <dgm:t>
        <a:bodyPr/>
        <a:lstStyle/>
        <a:p>
          <a:endParaRPr lang="en-US"/>
        </a:p>
      </dgm:t>
    </dgm:pt>
    <dgm:pt modelId="{89B87FD1-2682-044A-B587-2F5273D7A4B4}" type="parTrans" cxnId="{6E455F43-54C1-C747-88F7-0449F6670C67}">
      <dgm:prSet/>
      <dgm:spPr/>
      <dgm:t>
        <a:bodyPr/>
        <a:lstStyle/>
        <a:p>
          <a:endParaRPr lang="en-US"/>
        </a:p>
      </dgm:t>
    </dgm:pt>
    <dgm:pt modelId="{113841A9-C341-A942-8691-6F59E2934554}">
      <dgm:prSet custT="1"/>
      <dgm:spPr>
        <a:solidFill>
          <a:srgbClr val="FFFFFF">
            <a:alpha val="30000"/>
          </a:srgbClr>
        </a:solidFill>
        <a:ln>
          <a:noFill/>
        </a:ln>
      </dgm:spPr>
      <dgm:t>
        <a:bodyPr/>
        <a:lstStyle/>
        <a:p>
          <a:r>
            <a:rPr lang="es-ES" sz="1600" dirty="0" smtClean="0">
              <a:solidFill>
                <a:schemeClr val="bg1"/>
              </a:solidFill>
              <a:latin typeface="Arial"/>
              <a:cs typeface="Arial"/>
            </a:rPr>
            <a:t>Calificación para incentivos (15 años y 19 años) es independiente</a:t>
          </a:r>
          <a:endParaRPr lang="es-ES" sz="1600" dirty="0" smtClean="0">
            <a:latin typeface="Arial"/>
            <a:cs typeface="Arial"/>
          </a:endParaRPr>
        </a:p>
      </dgm:t>
    </dgm:pt>
    <dgm:pt modelId="{451D5C68-F210-FF48-B48B-884AB5F776B0}" type="sibTrans" cxnId="{5FAABBAB-7871-D442-BE52-0580DA42FBD7}">
      <dgm:prSet/>
      <dgm:spPr/>
      <dgm:t>
        <a:bodyPr/>
        <a:lstStyle/>
        <a:p>
          <a:endParaRPr lang="en-US"/>
        </a:p>
      </dgm:t>
    </dgm:pt>
    <dgm:pt modelId="{37B0A315-6AA9-C942-82A9-6B60E60676F5}" type="parTrans" cxnId="{5FAABBAB-7871-D442-BE52-0580DA42FBD7}">
      <dgm:prSet/>
      <dgm:spPr/>
      <dgm:t>
        <a:bodyPr/>
        <a:lstStyle/>
        <a:p>
          <a:endParaRPr lang="en-US"/>
        </a:p>
      </dgm:t>
    </dgm:pt>
    <dgm:pt modelId="{9F8CF708-CCDD-A946-9C12-446B296590BB}">
      <dgm:prSet custT="1"/>
      <dgm:spPr>
        <a:solidFill>
          <a:srgbClr val="FFFFFF">
            <a:alpha val="30000"/>
          </a:srgbClr>
        </a:solidFill>
        <a:ln>
          <a:noFill/>
        </a:ln>
      </dgm:spPr>
      <dgm:t>
        <a:bodyPr/>
        <a:lstStyle/>
        <a:p>
          <a:r>
            <a:rPr lang="es-ES" sz="1600" dirty="0" smtClean="0">
              <a:solidFill>
                <a:schemeClr val="bg1"/>
              </a:solidFill>
              <a:latin typeface="Arial"/>
              <a:cs typeface="Arial"/>
            </a:rPr>
            <a:t>No se permiten retiros parciales</a:t>
          </a:r>
          <a:endParaRPr lang="es-ES" sz="1600" dirty="0" smtClean="0">
            <a:latin typeface="Arial"/>
            <a:cs typeface="Arial"/>
          </a:endParaRPr>
        </a:p>
      </dgm:t>
    </dgm:pt>
    <dgm:pt modelId="{2D26014C-6594-6A46-B375-A91AD41970B0}" type="parTrans" cxnId="{A4795F69-C425-6240-AA04-24BBED578D48}">
      <dgm:prSet/>
      <dgm:spPr/>
      <dgm:t>
        <a:bodyPr/>
        <a:lstStyle/>
        <a:p>
          <a:endParaRPr lang="en-US"/>
        </a:p>
      </dgm:t>
    </dgm:pt>
    <dgm:pt modelId="{CF2D2055-F8C3-0542-9ABA-FE1E1495961E}" type="sibTrans" cxnId="{A4795F69-C425-6240-AA04-24BBED578D48}">
      <dgm:prSet/>
      <dgm:spPr/>
      <dgm:t>
        <a:bodyPr/>
        <a:lstStyle/>
        <a:p>
          <a:endParaRPr lang="en-US"/>
        </a:p>
      </dgm:t>
    </dgm:pt>
    <dgm:pt modelId="{5FA62F7C-FA61-F74F-A3DB-5DC726C99695}">
      <dgm:prSet custT="1"/>
      <dgm:spPr>
        <a:solidFill>
          <a:srgbClr val="FFFFFF">
            <a:alpha val="30000"/>
          </a:srgbClr>
        </a:solidFill>
        <a:ln>
          <a:noFill/>
        </a:ln>
      </dgm:spPr>
      <dgm:t>
        <a:bodyPr/>
        <a:lstStyle/>
        <a:p>
          <a:r>
            <a:rPr lang="es-ES" sz="1600" dirty="0" smtClean="0">
              <a:solidFill>
                <a:schemeClr val="bg1"/>
              </a:solidFill>
              <a:latin typeface="Arial"/>
              <a:cs typeface="Arial"/>
            </a:rPr>
            <a:t>En planes trasladados, se toma en cuenta la fecha de la póliza original</a:t>
          </a:r>
          <a:endParaRPr lang="es-ES" sz="1600" dirty="0" smtClean="0">
            <a:latin typeface="Arial"/>
            <a:cs typeface="Arial"/>
          </a:endParaRPr>
        </a:p>
      </dgm:t>
    </dgm:pt>
    <dgm:pt modelId="{B74B77DF-5BB8-4B46-91AF-005A896F895F}" type="parTrans" cxnId="{063E3F35-C3A7-BB41-8BF7-56FD1F26CA03}">
      <dgm:prSet/>
      <dgm:spPr/>
      <dgm:t>
        <a:bodyPr/>
        <a:lstStyle/>
        <a:p>
          <a:endParaRPr lang="en-US"/>
        </a:p>
      </dgm:t>
    </dgm:pt>
    <dgm:pt modelId="{647AB129-512A-3740-B1D6-534738CA0A4E}" type="sibTrans" cxnId="{063E3F35-C3A7-BB41-8BF7-56FD1F26CA03}">
      <dgm:prSet/>
      <dgm:spPr/>
      <dgm:t>
        <a:bodyPr/>
        <a:lstStyle/>
        <a:p>
          <a:endParaRPr lang="en-US"/>
        </a:p>
      </dgm:t>
    </dgm:pt>
    <dgm:pt modelId="{83A0589B-1ED5-D649-BAE7-9EAD09137597}" type="pres">
      <dgm:prSet presAssocID="{5BD789C6-E594-5644-812E-78D3B72FE8F3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5F1187-86EB-0B45-8DA9-130ADA8EF023}" type="pres">
      <dgm:prSet presAssocID="{E7D83224-83C4-494D-913C-9FE4E59961E1}" presName="comp" presStyleCnt="0"/>
      <dgm:spPr/>
    </dgm:pt>
    <dgm:pt modelId="{C053EF58-8BBE-6B42-9067-9D026B58EBA7}" type="pres">
      <dgm:prSet presAssocID="{E7D83224-83C4-494D-913C-9FE4E59961E1}" presName="box" presStyleLbl="node1" presStyleIdx="0" presStyleCnt="5" custScaleX="91517" custLinFactNeighborX="-4280" custLinFactNeighborY="2000"/>
      <dgm:spPr/>
      <dgm:t>
        <a:bodyPr/>
        <a:lstStyle/>
        <a:p>
          <a:endParaRPr lang="en-US"/>
        </a:p>
      </dgm:t>
    </dgm:pt>
    <dgm:pt modelId="{21C0B7C4-BA38-CF41-BB4A-3DD44867ED31}" type="pres">
      <dgm:prSet presAssocID="{E7D83224-83C4-494D-913C-9FE4E59961E1}" presName="img" presStyleLbl="fgImgPlace1" presStyleIdx="0" presStyleCnt="5" custLinFactNeighborY="2500"/>
      <dgm:spPr>
        <a:noFill/>
        <a:ln>
          <a:noFill/>
        </a:ln>
      </dgm:spPr>
    </dgm:pt>
    <dgm:pt modelId="{9F61C798-F4F9-3144-AA2E-A08EC06C831F}" type="pres">
      <dgm:prSet presAssocID="{E7D83224-83C4-494D-913C-9FE4E59961E1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C671CC-D6EB-9546-8144-6C25E440C023}" type="pres">
      <dgm:prSet presAssocID="{3140625D-CC03-7E48-9150-D927AA6B3954}" presName="spacer" presStyleCnt="0"/>
      <dgm:spPr/>
    </dgm:pt>
    <dgm:pt modelId="{2B2A12AD-59F2-8642-8B1F-E52A2F67752C}" type="pres">
      <dgm:prSet presAssocID="{113841A9-C341-A942-8691-6F59E2934554}" presName="comp" presStyleCnt="0"/>
      <dgm:spPr/>
    </dgm:pt>
    <dgm:pt modelId="{8794CD9C-7B0C-DB4E-8BC4-65898E58F792}" type="pres">
      <dgm:prSet presAssocID="{113841A9-C341-A942-8691-6F59E2934554}" presName="box" presStyleLbl="node1" presStyleIdx="1" presStyleCnt="5" custScaleX="91517" custLinFactNeighborX="-4280"/>
      <dgm:spPr/>
      <dgm:t>
        <a:bodyPr/>
        <a:lstStyle/>
        <a:p>
          <a:endParaRPr lang="en-US"/>
        </a:p>
      </dgm:t>
    </dgm:pt>
    <dgm:pt modelId="{5A32A59F-0118-244E-B302-C6BDE557635B}" type="pres">
      <dgm:prSet presAssocID="{113841A9-C341-A942-8691-6F59E2934554}" presName="img" presStyleLbl="fgImgPlace1" presStyleIdx="1" presStyleCnt="5"/>
      <dgm:spPr>
        <a:noFill/>
        <a:ln>
          <a:noFill/>
        </a:ln>
      </dgm:spPr>
    </dgm:pt>
    <dgm:pt modelId="{BD8388DD-D8FA-6C4F-8C4D-16DDCBF2438D}" type="pres">
      <dgm:prSet presAssocID="{113841A9-C341-A942-8691-6F59E2934554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ADB02E-6756-B847-844A-29FBC7BBB936}" type="pres">
      <dgm:prSet presAssocID="{451D5C68-F210-FF48-B48B-884AB5F776B0}" presName="spacer" presStyleCnt="0"/>
      <dgm:spPr/>
    </dgm:pt>
    <dgm:pt modelId="{ED009B70-5A06-0348-AFDC-E11AB4866FC5}" type="pres">
      <dgm:prSet presAssocID="{83AD4868-3AEA-7C4F-8F53-8070A676E78D}" presName="comp" presStyleCnt="0"/>
      <dgm:spPr/>
    </dgm:pt>
    <dgm:pt modelId="{0C4E2E35-5DF7-A24B-9446-CC14452D9166}" type="pres">
      <dgm:prSet presAssocID="{83AD4868-3AEA-7C4F-8F53-8070A676E78D}" presName="box" presStyleLbl="node1" presStyleIdx="2" presStyleCnt="5" custScaleX="91517" custLinFactNeighborX="-4280" custLinFactNeighborY="-2000"/>
      <dgm:spPr/>
      <dgm:t>
        <a:bodyPr/>
        <a:lstStyle/>
        <a:p>
          <a:endParaRPr lang="en-US"/>
        </a:p>
      </dgm:t>
    </dgm:pt>
    <dgm:pt modelId="{3ECEE622-FC78-214F-900A-009234748FCA}" type="pres">
      <dgm:prSet presAssocID="{83AD4868-3AEA-7C4F-8F53-8070A676E78D}" presName="img" presStyleLbl="fgImgPlace1" presStyleIdx="2" presStyleCnt="5" custLinFactNeighborY="-2500"/>
      <dgm:spPr>
        <a:noFill/>
        <a:ln>
          <a:noFill/>
        </a:ln>
      </dgm:spPr>
    </dgm:pt>
    <dgm:pt modelId="{45CAE87F-AB4C-A743-9483-79CA89E57E8A}" type="pres">
      <dgm:prSet presAssocID="{83AD4868-3AEA-7C4F-8F53-8070A676E78D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CBEEC0-1F50-7D43-A197-89AE0A6D6669}" type="pres">
      <dgm:prSet presAssocID="{09616231-0952-CF43-AF20-970AB512A11F}" presName="spacer" presStyleCnt="0"/>
      <dgm:spPr/>
    </dgm:pt>
    <dgm:pt modelId="{A8562116-389D-2649-9497-446E6B63C4DA}" type="pres">
      <dgm:prSet presAssocID="{9F8CF708-CCDD-A946-9C12-446B296590BB}" presName="comp" presStyleCnt="0"/>
      <dgm:spPr/>
    </dgm:pt>
    <dgm:pt modelId="{01002BBB-048B-D949-86C2-F5140AE55E26}" type="pres">
      <dgm:prSet presAssocID="{9F8CF708-CCDD-A946-9C12-446B296590BB}" presName="box" presStyleLbl="node1" presStyleIdx="3" presStyleCnt="5" custScaleX="91517" custLinFactNeighborX="-4280" custLinFactNeighborY="-2000"/>
      <dgm:spPr/>
      <dgm:t>
        <a:bodyPr/>
        <a:lstStyle/>
        <a:p>
          <a:endParaRPr lang="en-US"/>
        </a:p>
      </dgm:t>
    </dgm:pt>
    <dgm:pt modelId="{4B2C0889-3F9A-8647-88C9-49858D238646}" type="pres">
      <dgm:prSet presAssocID="{9F8CF708-CCDD-A946-9C12-446B296590BB}" presName="img" presStyleLbl="fgImgPlace1" presStyleIdx="3" presStyleCnt="5"/>
      <dgm:spPr>
        <a:noFill/>
        <a:ln>
          <a:noFill/>
        </a:ln>
      </dgm:spPr>
    </dgm:pt>
    <dgm:pt modelId="{46E393AA-C739-B741-89B8-B71271647992}" type="pres">
      <dgm:prSet presAssocID="{9F8CF708-CCDD-A946-9C12-446B296590BB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D7BE8D-E439-7D40-B5A3-82AC294A4E72}" type="pres">
      <dgm:prSet presAssocID="{CF2D2055-F8C3-0542-9ABA-FE1E1495961E}" presName="spacer" presStyleCnt="0"/>
      <dgm:spPr/>
    </dgm:pt>
    <dgm:pt modelId="{B37431B2-5B72-3041-91BB-560AA6C32F2E}" type="pres">
      <dgm:prSet presAssocID="{5FA62F7C-FA61-F74F-A3DB-5DC726C99695}" presName="comp" presStyleCnt="0"/>
      <dgm:spPr/>
    </dgm:pt>
    <dgm:pt modelId="{A72A53F5-CE4A-1841-BD5F-8F60832DC998}" type="pres">
      <dgm:prSet presAssocID="{5FA62F7C-FA61-F74F-A3DB-5DC726C99695}" presName="box" presStyleLbl="node1" presStyleIdx="4" presStyleCnt="5" custScaleX="91517" custLinFactNeighborX="-4280" custLinFactNeighborY="-2000"/>
      <dgm:spPr/>
      <dgm:t>
        <a:bodyPr/>
        <a:lstStyle/>
        <a:p>
          <a:endParaRPr lang="en-US"/>
        </a:p>
      </dgm:t>
    </dgm:pt>
    <dgm:pt modelId="{102DB0B9-A7D0-0E4B-9C0F-4EE4BFD01030}" type="pres">
      <dgm:prSet presAssocID="{5FA62F7C-FA61-F74F-A3DB-5DC726C99695}" presName="img" presStyleLbl="fgImgPlace1" presStyleIdx="4" presStyleCnt="5"/>
      <dgm:spPr>
        <a:noFill/>
        <a:ln>
          <a:noFill/>
        </a:ln>
      </dgm:spPr>
    </dgm:pt>
    <dgm:pt modelId="{25EF7E5D-93AF-CC4D-8F9F-EF12F9D74C0F}" type="pres">
      <dgm:prSet presAssocID="{5FA62F7C-FA61-F74F-A3DB-5DC726C99695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455F43-54C1-C747-88F7-0449F6670C67}" srcId="{5BD789C6-E594-5644-812E-78D3B72FE8F3}" destId="{83AD4868-3AEA-7C4F-8F53-8070A676E78D}" srcOrd="2" destOrd="0" parTransId="{89B87FD1-2682-044A-B587-2F5273D7A4B4}" sibTransId="{09616231-0952-CF43-AF20-970AB512A11F}"/>
    <dgm:cxn modelId="{269554BC-0874-F84B-AC02-DFB4B3250B20}" srcId="{5BD789C6-E594-5644-812E-78D3B72FE8F3}" destId="{E7D83224-83C4-494D-913C-9FE4E59961E1}" srcOrd="0" destOrd="0" parTransId="{1E30B1A7-73F3-F24E-8026-6AD6B0F0FC78}" sibTransId="{3140625D-CC03-7E48-9150-D927AA6B3954}"/>
    <dgm:cxn modelId="{5F25F5FE-CAD5-7D49-8FD3-AD65EF44100E}" type="presOf" srcId="{113841A9-C341-A942-8691-6F59E2934554}" destId="{BD8388DD-D8FA-6C4F-8C4D-16DDCBF2438D}" srcOrd="1" destOrd="0" presId="urn:microsoft.com/office/officeart/2005/8/layout/vList4"/>
    <dgm:cxn modelId="{B4EAA1EE-8918-1D4A-9B34-645C0F4001D8}" type="presOf" srcId="{113841A9-C341-A942-8691-6F59E2934554}" destId="{8794CD9C-7B0C-DB4E-8BC4-65898E58F792}" srcOrd="0" destOrd="0" presId="urn:microsoft.com/office/officeart/2005/8/layout/vList4"/>
    <dgm:cxn modelId="{94726179-D035-C049-89A3-CE0C546542B7}" type="presOf" srcId="{83AD4868-3AEA-7C4F-8F53-8070A676E78D}" destId="{45CAE87F-AB4C-A743-9483-79CA89E57E8A}" srcOrd="1" destOrd="0" presId="urn:microsoft.com/office/officeart/2005/8/layout/vList4"/>
    <dgm:cxn modelId="{5FAABBAB-7871-D442-BE52-0580DA42FBD7}" srcId="{5BD789C6-E594-5644-812E-78D3B72FE8F3}" destId="{113841A9-C341-A942-8691-6F59E2934554}" srcOrd="1" destOrd="0" parTransId="{37B0A315-6AA9-C942-82A9-6B60E60676F5}" sibTransId="{451D5C68-F210-FF48-B48B-884AB5F776B0}"/>
    <dgm:cxn modelId="{97BF8121-00A4-7F4E-BB86-B6DA676F2674}" type="presOf" srcId="{5FA62F7C-FA61-F74F-A3DB-5DC726C99695}" destId="{25EF7E5D-93AF-CC4D-8F9F-EF12F9D74C0F}" srcOrd="1" destOrd="0" presId="urn:microsoft.com/office/officeart/2005/8/layout/vList4"/>
    <dgm:cxn modelId="{71A9EC51-A5EE-A84D-BE64-91C4F678DA47}" type="presOf" srcId="{5BD789C6-E594-5644-812E-78D3B72FE8F3}" destId="{83A0589B-1ED5-D649-BAE7-9EAD09137597}" srcOrd="0" destOrd="0" presId="urn:microsoft.com/office/officeart/2005/8/layout/vList4"/>
    <dgm:cxn modelId="{F439F6DE-8332-0A4F-AD30-F3ED13FBF8EB}" type="presOf" srcId="{E7D83224-83C4-494D-913C-9FE4E59961E1}" destId="{C053EF58-8BBE-6B42-9067-9D026B58EBA7}" srcOrd="0" destOrd="0" presId="urn:microsoft.com/office/officeart/2005/8/layout/vList4"/>
    <dgm:cxn modelId="{E605B10A-2E6D-8940-A6FC-661C2377B7D8}" type="presOf" srcId="{83AD4868-3AEA-7C4F-8F53-8070A676E78D}" destId="{0C4E2E35-5DF7-A24B-9446-CC14452D9166}" srcOrd="0" destOrd="0" presId="urn:microsoft.com/office/officeart/2005/8/layout/vList4"/>
    <dgm:cxn modelId="{B15F5270-5774-174F-8C77-76258FBB7028}" type="presOf" srcId="{5FA62F7C-FA61-F74F-A3DB-5DC726C99695}" destId="{A72A53F5-CE4A-1841-BD5F-8F60832DC998}" srcOrd="0" destOrd="0" presId="urn:microsoft.com/office/officeart/2005/8/layout/vList4"/>
    <dgm:cxn modelId="{A4795F69-C425-6240-AA04-24BBED578D48}" srcId="{5BD789C6-E594-5644-812E-78D3B72FE8F3}" destId="{9F8CF708-CCDD-A946-9C12-446B296590BB}" srcOrd="3" destOrd="0" parTransId="{2D26014C-6594-6A46-B375-A91AD41970B0}" sibTransId="{CF2D2055-F8C3-0542-9ABA-FE1E1495961E}"/>
    <dgm:cxn modelId="{5D17E5C6-1672-3D40-BC85-EDE597F675E2}" type="presOf" srcId="{9F8CF708-CCDD-A946-9C12-446B296590BB}" destId="{01002BBB-048B-D949-86C2-F5140AE55E26}" srcOrd="0" destOrd="0" presId="urn:microsoft.com/office/officeart/2005/8/layout/vList4"/>
    <dgm:cxn modelId="{1B41D8A6-56B5-F04A-863B-40F99433BFC4}" type="presOf" srcId="{E7D83224-83C4-494D-913C-9FE4E59961E1}" destId="{9F61C798-F4F9-3144-AA2E-A08EC06C831F}" srcOrd="1" destOrd="0" presId="urn:microsoft.com/office/officeart/2005/8/layout/vList4"/>
    <dgm:cxn modelId="{B49F98C6-DFFB-904E-AE58-1EB69DE843EF}" type="presOf" srcId="{9F8CF708-CCDD-A946-9C12-446B296590BB}" destId="{46E393AA-C739-B741-89B8-B71271647992}" srcOrd="1" destOrd="0" presId="urn:microsoft.com/office/officeart/2005/8/layout/vList4"/>
    <dgm:cxn modelId="{063E3F35-C3A7-BB41-8BF7-56FD1F26CA03}" srcId="{5BD789C6-E594-5644-812E-78D3B72FE8F3}" destId="{5FA62F7C-FA61-F74F-A3DB-5DC726C99695}" srcOrd="4" destOrd="0" parTransId="{B74B77DF-5BB8-4B46-91AF-005A896F895F}" sibTransId="{647AB129-512A-3740-B1D6-534738CA0A4E}"/>
    <dgm:cxn modelId="{3EC73943-17CA-1A46-B25A-3DC8CDABBC1C}" type="presParOf" srcId="{83A0589B-1ED5-D649-BAE7-9EAD09137597}" destId="{715F1187-86EB-0B45-8DA9-130ADA8EF023}" srcOrd="0" destOrd="0" presId="urn:microsoft.com/office/officeart/2005/8/layout/vList4"/>
    <dgm:cxn modelId="{15849394-EB24-664E-AB65-9D54898F15A6}" type="presParOf" srcId="{715F1187-86EB-0B45-8DA9-130ADA8EF023}" destId="{C053EF58-8BBE-6B42-9067-9D026B58EBA7}" srcOrd="0" destOrd="0" presId="urn:microsoft.com/office/officeart/2005/8/layout/vList4"/>
    <dgm:cxn modelId="{2936050F-06CE-B34E-B2DD-29F64AB73569}" type="presParOf" srcId="{715F1187-86EB-0B45-8DA9-130ADA8EF023}" destId="{21C0B7C4-BA38-CF41-BB4A-3DD44867ED31}" srcOrd="1" destOrd="0" presId="urn:microsoft.com/office/officeart/2005/8/layout/vList4"/>
    <dgm:cxn modelId="{E690B34A-8704-1549-8FE7-B867B36804DC}" type="presParOf" srcId="{715F1187-86EB-0B45-8DA9-130ADA8EF023}" destId="{9F61C798-F4F9-3144-AA2E-A08EC06C831F}" srcOrd="2" destOrd="0" presId="urn:microsoft.com/office/officeart/2005/8/layout/vList4"/>
    <dgm:cxn modelId="{3B2F7226-6081-F441-883F-4087A62741F1}" type="presParOf" srcId="{83A0589B-1ED5-D649-BAE7-9EAD09137597}" destId="{BFC671CC-D6EB-9546-8144-6C25E440C023}" srcOrd="1" destOrd="0" presId="urn:microsoft.com/office/officeart/2005/8/layout/vList4"/>
    <dgm:cxn modelId="{D74869B6-1353-E344-A4AB-3C5938747D16}" type="presParOf" srcId="{83A0589B-1ED5-D649-BAE7-9EAD09137597}" destId="{2B2A12AD-59F2-8642-8B1F-E52A2F67752C}" srcOrd="2" destOrd="0" presId="urn:microsoft.com/office/officeart/2005/8/layout/vList4"/>
    <dgm:cxn modelId="{0BC0A950-5487-F048-BE3D-27407F20696C}" type="presParOf" srcId="{2B2A12AD-59F2-8642-8B1F-E52A2F67752C}" destId="{8794CD9C-7B0C-DB4E-8BC4-65898E58F792}" srcOrd="0" destOrd="0" presId="urn:microsoft.com/office/officeart/2005/8/layout/vList4"/>
    <dgm:cxn modelId="{89FD7FC9-09B4-6A40-A0D7-BE2611C4B6B3}" type="presParOf" srcId="{2B2A12AD-59F2-8642-8B1F-E52A2F67752C}" destId="{5A32A59F-0118-244E-B302-C6BDE557635B}" srcOrd="1" destOrd="0" presId="urn:microsoft.com/office/officeart/2005/8/layout/vList4"/>
    <dgm:cxn modelId="{FB4FE09C-D6C3-AE4B-8D1F-3A608A7FD469}" type="presParOf" srcId="{2B2A12AD-59F2-8642-8B1F-E52A2F67752C}" destId="{BD8388DD-D8FA-6C4F-8C4D-16DDCBF2438D}" srcOrd="2" destOrd="0" presId="urn:microsoft.com/office/officeart/2005/8/layout/vList4"/>
    <dgm:cxn modelId="{F4C0E1E8-BB65-3940-BA98-2AD97195CD3C}" type="presParOf" srcId="{83A0589B-1ED5-D649-BAE7-9EAD09137597}" destId="{73ADB02E-6756-B847-844A-29FBC7BBB936}" srcOrd="3" destOrd="0" presId="urn:microsoft.com/office/officeart/2005/8/layout/vList4"/>
    <dgm:cxn modelId="{F7DA4244-94DB-C44E-8385-A279315370FD}" type="presParOf" srcId="{83A0589B-1ED5-D649-BAE7-9EAD09137597}" destId="{ED009B70-5A06-0348-AFDC-E11AB4866FC5}" srcOrd="4" destOrd="0" presId="urn:microsoft.com/office/officeart/2005/8/layout/vList4"/>
    <dgm:cxn modelId="{73A5345B-5C4C-974D-B2C3-4ECDEB329BCD}" type="presParOf" srcId="{ED009B70-5A06-0348-AFDC-E11AB4866FC5}" destId="{0C4E2E35-5DF7-A24B-9446-CC14452D9166}" srcOrd="0" destOrd="0" presId="urn:microsoft.com/office/officeart/2005/8/layout/vList4"/>
    <dgm:cxn modelId="{9B525FEE-534D-2849-897D-876E51F71B7C}" type="presParOf" srcId="{ED009B70-5A06-0348-AFDC-E11AB4866FC5}" destId="{3ECEE622-FC78-214F-900A-009234748FCA}" srcOrd="1" destOrd="0" presId="urn:microsoft.com/office/officeart/2005/8/layout/vList4"/>
    <dgm:cxn modelId="{80C273AB-43F7-3D46-B80F-CFCB361AAD98}" type="presParOf" srcId="{ED009B70-5A06-0348-AFDC-E11AB4866FC5}" destId="{45CAE87F-AB4C-A743-9483-79CA89E57E8A}" srcOrd="2" destOrd="0" presId="urn:microsoft.com/office/officeart/2005/8/layout/vList4"/>
    <dgm:cxn modelId="{74DB536D-4758-C942-9C2D-054C5D1007E9}" type="presParOf" srcId="{83A0589B-1ED5-D649-BAE7-9EAD09137597}" destId="{30CBEEC0-1F50-7D43-A197-89AE0A6D6669}" srcOrd="5" destOrd="0" presId="urn:microsoft.com/office/officeart/2005/8/layout/vList4"/>
    <dgm:cxn modelId="{C18EF81C-DC87-A54B-87A0-CD86B0D36025}" type="presParOf" srcId="{83A0589B-1ED5-D649-BAE7-9EAD09137597}" destId="{A8562116-389D-2649-9497-446E6B63C4DA}" srcOrd="6" destOrd="0" presId="urn:microsoft.com/office/officeart/2005/8/layout/vList4"/>
    <dgm:cxn modelId="{6A82FBBC-45C6-9D48-942C-28999CC85BBE}" type="presParOf" srcId="{A8562116-389D-2649-9497-446E6B63C4DA}" destId="{01002BBB-048B-D949-86C2-F5140AE55E26}" srcOrd="0" destOrd="0" presId="urn:microsoft.com/office/officeart/2005/8/layout/vList4"/>
    <dgm:cxn modelId="{7493E860-3744-1345-866A-8D112C21B6A3}" type="presParOf" srcId="{A8562116-389D-2649-9497-446E6B63C4DA}" destId="{4B2C0889-3F9A-8647-88C9-49858D238646}" srcOrd="1" destOrd="0" presId="urn:microsoft.com/office/officeart/2005/8/layout/vList4"/>
    <dgm:cxn modelId="{AD0CC27F-26B1-964F-AA6E-200BAC59AFCE}" type="presParOf" srcId="{A8562116-389D-2649-9497-446E6B63C4DA}" destId="{46E393AA-C739-B741-89B8-B71271647992}" srcOrd="2" destOrd="0" presId="urn:microsoft.com/office/officeart/2005/8/layout/vList4"/>
    <dgm:cxn modelId="{6CA60344-8212-614E-88A2-4A0BF48EDE20}" type="presParOf" srcId="{83A0589B-1ED5-D649-BAE7-9EAD09137597}" destId="{4DD7BE8D-E439-7D40-B5A3-82AC294A4E72}" srcOrd="7" destOrd="0" presId="urn:microsoft.com/office/officeart/2005/8/layout/vList4"/>
    <dgm:cxn modelId="{0195AC4D-8535-9D47-82B9-B53F02D585FF}" type="presParOf" srcId="{83A0589B-1ED5-D649-BAE7-9EAD09137597}" destId="{B37431B2-5B72-3041-91BB-560AA6C32F2E}" srcOrd="8" destOrd="0" presId="urn:microsoft.com/office/officeart/2005/8/layout/vList4"/>
    <dgm:cxn modelId="{1235E4EB-5608-DD46-95B3-1A57A2A03133}" type="presParOf" srcId="{B37431B2-5B72-3041-91BB-560AA6C32F2E}" destId="{A72A53F5-CE4A-1841-BD5F-8F60832DC998}" srcOrd="0" destOrd="0" presId="urn:microsoft.com/office/officeart/2005/8/layout/vList4"/>
    <dgm:cxn modelId="{F3B47E6A-F88E-694D-831F-BAD46526B262}" type="presParOf" srcId="{B37431B2-5B72-3041-91BB-560AA6C32F2E}" destId="{102DB0B9-A7D0-0E4B-9C0F-4EE4BFD01030}" srcOrd="1" destOrd="0" presId="urn:microsoft.com/office/officeart/2005/8/layout/vList4"/>
    <dgm:cxn modelId="{4CE127E4-13F2-1147-9EE2-46848465BF40}" type="presParOf" srcId="{B37431B2-5B72-3041-91BB-560AA6C32F2E}" destId="{25EF7E5D-93AF-CC4D-8F9F-EF12F9D74C0F}" srcOrd="2" destOrd="0" presId="urn:microsoft.com/office/officeart/2005/8/layout/vList4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911BE-2607-AC4B-8FBE-95B804ED4F89}">
      <dsp:nvSpPr>
        <dsp:cNvPr id="0" name=""/>
        <dsp:cNvSpPr/>
      </dsp:nvSpPr>
      <dsp:spPr>
        <a:xfrm>
          <a:off x="0" y="0"/>
          <a:ext cx="5753100" cy="711026"/>
        </a:xfrm>
        <a:prstGeom prst="roundRect">
          <a:avLst>
            <a:gd name="adj" fmla="val 10000"/>
          </a:avLst>
        </a:prstGeom>
        <a:solidFill>
          <a:srgbClr val="FFFFFF">
            <a:alpha val="30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latin typeface="Arial"/>
              <a:cs typeface="Arial"/>
            </a:rPr>
            <a:t>Dentro de los 30 días siguientes a la fecha </a:t>
          </a:r>
          <a:br>
            <a:rPr lang="es-ES" sz="1600" kern="1200" dirty="0" smtClean="0">
              <a:latin typeface="Arial"/>
              <a:cs typeface="Arial"/>
            </a:rPr>
          </a:br>
          <a:r>
            <a:rPr lang="es-ES" sz="1600" kern="1200" dirty="0" smtClean="0">
              <a:latin typeface="Arial"/>
              <a:cs typeface="Arial"/>
            </a:rPr>
            <a:t>de aniversario de la póliza</a:t>
          </a:r>
          <a:endParaRPr lang="es-ES" sz="1600" kern="1200" dirty="0">
            <a:latin typeface="Arial"/>
            <a:cs typeface="Arial"/>
          </a:endParaRPr>
        </a:p>
      </dsp:txBody>
      <dsp:txXfrm>
        <a:off x="1221722" y="0"/>
        <a:ext cx="4531377" cy="711026"/>
      </dsp:txXfrm>
    </dsp:sp>
    <dsp:sp modelId="{4A3F5E55-B7B4-C94A-9BA2-ACBD8B087F24}">
      <dsp:nvSpPr>
        <dsp:cNvPr id="0" name=""/>
        <dsp:cNvSpPr/>
      </dsp:nvSpPr>
      <dsp:spPr>
        <a:xfrm>
          <a:off x="71102" y="71102"/>
          <a:ext cx="1150620" cy="568820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102CD3C-AA32-0E4C-BF51-1E5F7741B2E6}">
      <dsp:nvSpPr>
        <dsp:cNvPr id="0" name=""/>
        <dsp:cNvSpPr/>
      </dsp:nvSpPr>
      <dsp:spPr>
        <a:xfrm>
          <a:off x="0" y="782128"/>
          <a:ext cx="5753100" cy="711026"/>
        </a:xfrm>
        <a:prstGeom prst="roundRect">
          <a:avLst>
            <a:gd name="adj" fmla="val 10000"/>
          </a:avLst>
        </a:prstGeom>
        <a:solidFill>
          <a:srgbClr val="FFFFFF">
            <a:alpha val="30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latin typeface="Arial"/>
              <a:cs typeface="Arial"/>
            </a:rPr>
            <a:t>Traslado de Valores Acumulados sin penalidad alguna</a:t>
          </a:r>
          <a:endParaRPr lang="es-ES" sz="1600" kern="1200" dirty="0">
            <a:latin typeface="Arial"/>
            <a:cs typeface="Arial"/>
          </a:endParaRPr>
        </a:p>
      </dsp:txBody>
      <dsp:txXfrm>
        <a:off x="1221722" y="782128"/>
        <a:ext cx="4531377" cy="711026"/>
      </dsp:txXfrm>
    </dsp:sp>
    <dsp:sp modelId="{FE604F47-DBA6-9A4F-A336-733982549CFD}">
      <dsp:nvSpPr>
        <dsp:cNvPr id="0" name=""/>
        <dsp:cNvSpPr/>
      </dsp:nvSpPr>
      <dsp:spPr>
        <a:xfrm>
          <a:off x="71102" y="853231"/>
          <a:ext cx="1150620" cy="568820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DAAE064-3CD0-524F-9D61-3C0B126428DE}">
      <dsp:nvSpPr>
        <dsp:cNvPr id="0" name=""/>
        <dsp:cNvSpPr/>
      </dsp:nvSpPr>
      <dsp:spPr>
        <a:xfrm>
          <a:off x="0" y="1564257"/>
          <a:ext cx="5753100" cy="711026"/>
        </a:xfrm>
        <a:prstGeom prst="roundRect">
          <a:avLst>
            <a:gd name="adj" fmla="val 10000"/>
          </a:avLst>
        </a:prstGeom>
        <a:solidFill>
          <a:srgbClr val="FFFFFF">
            <a:alpha val="30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latin typeface="Arial"/>
              <a:cs typeface="Arial"/>
            </a:rPr>
            <a:t>Se aceptan cambios de índice</a:t>
          </a:r>
          <a:endParaRPr lang="es-ES" sz="1600" kern="1200" dirty="0">
            <a:latin typeface="Arial"/>
            <a:cs typeface="Arial"/>
          </a:endParaRPr>
        </a:p>
      </dsp:txBody>
      <dsp:txXfrm>
        <a:off x="1221722" y="1564257"/>
        <a:ext cx="4531377" cy="711026"/>
      </dsp:txXfrm>
    </dsp:sp>
    <dsp:sp modelId="{EF02EA7E-4889-9E43-BB2B-9298F2997E5A}">
      <dsp:nvSpPr>
        <dsp:cNvPr id="0" name=""/>
        <dsp:cNvSpPr/>
      </dsp:nvSpPr>
      <dsp:spPr>
        <a:xfrm>
          <a:off x="71102" y="1635360"/>
          <a:ext cx="1150620" cy="568820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73BE201-4D1D-2C46-A7E4-F4CA0CE183C3}">
      <dsp:nvSpPr>
        <dsp:cNvPr id="0" name=""/>
        <dsp:cNvSpPr/>
      </dsp:nvSpPr>
      <dsp:spPr>
        <a:xfrm>
          <a:off x="0" y="2346386"/>
          <a:ext cx="5753100" cy="711026"/>
        </a:xfrm>
        <a:prstGeom prst="roundRect">
          <a:avLst>
            <a:gd name="adj" fmla="val 10000"/>
          </a:avLst>
        </a:prstGeom>
        <a:solidFill>
          <a:srgbClr val="FFFFFF">
            <a:alpha val="30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latin typeface="Arial"/>
              <a:cs typeface="Arial"/>
            </a:rPr>
            <a:t>No se aceptan cambios de jurisdicción</a:t>
          </a:r>
          <a:endParaRPr lang="es-ES" sz="1600" kern="1200" dirty="0">
            <a:latin typeface="Arial"/>
            <a:cs typeface="Arial"/>
          </a:endParaRPr>
        </a:p>
      </dsp:txBody>
      <dsp:txXfrm>
        <a:off x="1221722" y="2346386"/>
        <a:ext cx="4531377" cy="711026"/>
      </dsp:txXfrm>
    </dsp:sp>
    <dsp:sp modelId="{E8883D4E-5832-DC42-B803-034CAE088B86}">
      <dsp:nvSpPr>
        <dsp:cNvPr id="0" name=""/>
        <dsp:cNvSpPr/>
      </dsp:nvSpPr>
      <dsp:spPr>
        <a:xfrm>
          <a:off x="71102" y="2417489"/>
          <a:ext cx="1150620" cy="568820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6BA8138-8485-AF4F-B070-F3AB43AE2F0A}">
      <dsp:nvSpPr>
        <dsp:cNvPr id="0" name=""/>
        <dsp:cNvSpPr/>
      </dsp:nvSpPr>
      <dsp:spPr>
        <a:xfrm>
          <a:off x="0" y="3128515"/>
          <a:ext cx="5753100" cy="711026"/>
        </a:xfrm>
        <a:prstGeom prst="roundRect">
          <a:avLst>
            <a:gd name="adj" fmla="val 10000"/>
          </a:avLst>
        </a:prstGeom>
        <a:solidFill>
          <a:srgbClr val="FFFFFF">
            <a:alpha val="30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latin typeface="Arial"/>
              <a:cs typeface="Arial"/>
            </a:rPr>
            <a:t>Se emite una nueva póliza con nueva </a:t>
          </a:r>
          <a:br>
            <a:rPr lang="es-ES" sz="1600" kern="1200" dirty="0" smtClean="0">
              <a:latin typeface="Arial"/>
              <a:cs typeface="Arial"/>
            </a:rPr>
          </a:br>
          <a:r>
            <a:rPr lang="es-ES" sz="1600" kern="1200" dirty="0" smtClean="0">
              <a:latin typeface="Arial"/>
              <a:cs typeface="Arial"/>
            </a:rPr>
            <a:t>fecha de emisión</a:t>
          </a:r>
          <a:endParaRPr lang="es-ES" sz="1600" kern="1200" dirty="0">
            <a:latin typeface="Arial"/>
            <a:cs typeface="Arial"/>
          </a:endParaRPr>
        </a:p>
      </dsp:txBody>
      <dsp:txXfrm>
        <a:off x="1221722" y="3128515"/>
        <a:ext cx="4531377" cy="711026"/>
      </dsp:txXfrm>
    </dsp:sp>
    <dsp:sp modelId="{0D3F712B-85C6-8E46-9EED-9C32907D9A67}">
      <dsp:nvSpPr>
        <dsp:cNvPr id="0" name=""/>
        <dsp:cNvSpPr/>
      </dsp:nvSpPr>
      <dsp:spPr>
        <a:xfrm>
          <a:off x="71102" y="3199617"/>
          <a:ext cx="1150620" cy="568820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3E655F-5EF4-8844-A9C7-E6FA826DEAD0}">
      <dsp:nvSpPr>
        <dsp:cNvPr id="0" name=""/>
        <dsp:cNvSpPr/>
      </dsp:nvSpPr>
      <dsp:spPr>
        <a:xfrm>
          <a:off x="0" y="3910644"/>
          <a:ext cx="5753100" cy="711026"/>
        </a:xfrm>
        <a:prstGeom prst="roundRect">
          <a:avLst>
            <a:gd name="adj" fmla="val 10000"/>
          </a:avLst>
        </a:prstGeom>
        <a:solidFill>
          <a:srgbClr val="FFFFFF">
            <a:alpha val="30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latin typeface="Arial"/>
              <a:cs typeface="Arial"/>
            </a:rPr>
            <a:t>El asegurado recibe la Ilustración incluyendo </a:t>
          </a:r>
          <a:br>
            <a:rPr lang="es-ES" sz="1600" kern="1200" dirty="0" smtClean="0">
              <a:latin typeface="Arial"/>
              <a:cs typeface="Arial"/>
            </a:rPr>
          </a:br>
          <a:r>
            <a:rPr lang="es-ES" sz="1600" kern="1200" dirty="0" smtClean="0">
              <a:latin typeface="Arial"/>
              <a:cs typeface="Arial"/>
            </a:rPr>
            <a:t>los Valores Acumulados trasladados</a:t>
          </a:r>
          <a:endParaRPr lang="es-ES" sz="1600" kern="1200" dirty="0">
            <a:latin typeface="Arial"/>
            <a:cs typeface="Arial"/>
          </a:endParaRPr>
        </a:p>
      </dsp:txBody>
      <dsp:txXfrm>
        <a:off x="1221722" y="3910644"/>
        <a:ext cx="4531377" cy="711026"/>
      </dsp:txXfrm>
    </dsp:sp>
    <dsp:sp modelId="{ADD1C9BB-C3A0-C24E-A4D3-584773AB8D14}">
      <dsp:nvSpPr>
        <dsp:cNvPr id="0" name=""/>
        <dsp:cNvSpPr/>
      </dsp:nvSpPr>
      <dsp:spPr>
        <a:xfrm>
          <a:off x="71102" y="3981746"/>
          <a:ext cx="1150620" cy="568820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3EF58-8BBE-6B42-9067-9D026B58EBA7}">
      <dsp:nvSpPr>
        <dsp:cNvPr id="0" name=""/>
        <dsp:cNvSpPr/>
      </dsp:nvSpPr>
      <dsp:spPr>
        <a:xfrm>
          <a:off x="81094" y="18335"/>
          <a:ext cx="5578876" cy="916781"/>
        </a:xfrm>
        <a:prstGeom prst="roundRect">
          <a:avLst>
            <a:gd name="adj" fmla="val 10000"/>
          </a:avLst>
        </a:prstGeom>
        <a:solidFill>
          <a:schemeClr val="bg1">
            <a:alpha val="3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latin typeface="Arial"/>
              <a:cs typeface="Arial"/>
            </a:rPr>
            <a:t>Formulario</a:t>
          </a:r>
          <a:endParaRPr lang="en-US" sz="1600" kern="1200" dirty="0"/>
        </a:p>
      </dsp:txBody>
      <dsp:txXfrm>
        <a:off x="1280771" y="18335"/>
        <a:ext cx="4379199" cy="916781"/>
      </dsp:txXfrm>
    </dsp:sp>
    <dsp:sp modelId="{21C0B7C4-BA38-CF41-BB4A-3DD44867ED31}">
      <dsp:nvSpPr>
        <dsp:cNvPr id="0" name=""/>
        <dsp:cNvSpPr/>
      </dsp:nvSpPr>
      <dsp:spPr>
        <a:xfrm>
          <a:off x="175119" y="110013"/>
          <a:ext cx="1219200" cy="733425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94CD9C-7B0C-DB4E-8BC4-65898E58F792}">
      <dsp:nvSpPr>
        <dsp:cNvPr id="0" name=""/>
        <dsp:cNvSpPr/>
      </dsp:nvSpPr>
      <dsp:spPr>
        <a:xfrm>
          <a:off x="81094" y="1008459"/>
          <a:ext cx="5578876" cy="916781"/>
        </a:xfrm>
        <a:prstGeom prst="roundRect">
          <a:avLst>
            <a:gd name="adj" fmla="val 10000"/>
          </a:avLst>
        </a:prstGeom>
        <a:solidFill>
          <a:srgbClr val="FFFFFF">
            <a:alpha val="30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latin typeface="Arial"/>
              <a:cs typeface="Arial"/>
            </a:rPr>
            <a:t>Ilustración firmada reflejando los Valores Acumulados trasladados (proveída por </a:t>
          </a:r>
          <a:r>
            <a:rPr lang="es-ES" sz="1600" kern="1200" dirty="0" err="1" smtClean="0">
              <a:latin typeface="Arial"/>
              <a:cs typeface="Arial"/>
            </a:rPr>
            <a:t>BMI</a:t>
          </a:r>
          <a:r>
            <a:rPr lang="es-ES" sz="1600" kern="1200" dirty="0" smtClean="0">
              <a:latin typeface="Arial"/>
              <a:cs typeface="Arial"/>
            </a:rPr>
            <a:t>)</a:t>
          </a:r>
        </a:p>
      </dsp:txBody>
      <dsp:txXfrm>
        <a:off x="1280771" y="1008459"/>
        <a:ext cx="4379199" cy="916781"/>
      </dsp:txXfrm>
    </dsp:sp>
    <dsp:sp modelId="{5A32A59F-0118-244E-B302-C6BDE557635B}">
      <dsp:nvSpPr>
        <dsp:cNvPr id="0" name=""/>
        <dsp:cNvSpPr/>
      </dsp:nvSpPr>
      <dsp:spPr>
        <a:xfrm>
          <a:off x="175119" y="1100137"/>
          <a:ext cx="1219200" cy="733425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4E2E35-5DF7-A24B-9446-CC14452D9166}">
      <dsp:nvSpPr>
        <dsp:cNvPr id="0" name=""/>
        <dsp:cNvSpPr/>
      </dsp:nvSpPr>
      <dsp:spPr>
        <a:xfrm>
          <a:off x="81094" y="1998583"/>
          <a:ext cx="5578876" cy="916781"/>
        </a:xfrm>
        <a:prstGeom prst="roundRect">
          <a:avLst>
            <a:gd name="adj" fmla="val 10000"/>
          </a:avLst>
        </a:prstGeom>
        <a:solidFill>
          <a:srgbClr val="FFFFFF">
            <a:alpha val="30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latin typeface="Arial"/>
              <a:cs typeface="Arial"/>
            </a:rPr>
            <a:t>Pago de la renovación</a:t>
          </a:r>
        </a:p>
      </dsp:txBody>
      <dsp:txXfrm>
        <a:off x="1280771" y="1998583"/>
        <a:ext cx="4379199" cy="916781"/>
      </dsp:txXfrm>
    </dsp:sp>
    <dsp:sp modelId="{3ECEE622-FC78-214F-900A-009234748FCA}">
      <dsp:nvSpPr>
        <dsp:cNvPr id="0" name=""/>
        <dsp:cNvSpPr/>
      </dsp:nvSpPr>
      <dsp:spPr>
        <a:xfrm>
          <a:off x="175119" y="2090261"/>
          <a:ext cx="1219200" cy="733425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911BE-2607-AC4B-8FBE-95B804ED4F89}">
      <dsp:nvSpPr>
        <dsp:cNvPr id="0" name=""/>
        <dsp:cNvSpPr/>
      </dsp:nvSpPr>
      <dsp:spPr>
        <a:xfrm>
          <a:off x="0" y="0"/>
          <a:ext cx="5753100" cy="826629"/>
        </a:xfrm>
        <a:prstGeom prst="roundRect">
          <a:avLst>
            <a:gd name="adj" fmla="val 10000"/>
          </a:avLst>
        </a:prstGeom>
        <a:solidFill>
          <a:srgbClr val="FFFFFF">
            <a:alpha val="30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solidFill>
                <a:schemeClr val="bg1"/>
              </a:solidFill>
              <a:latin typeface="Arial"/>
              <a:cs typeface="Arial"/>
            </a:rPr>
            <a:t>Un abono al Valor Acumulado en el 15vo aniversario igual al 75% de todos</a:t>
          </a:r>
          <a:br>
            <a:rPr lang="es-ES" sz="1600" kern="1200" dirty="0" smtClean="0">
              <a:solidFill>
                <a:schemeClr val="bg1"/>
              </a:solidFill>
              <a:latin typeface="Arial"/>
              <a:cs typeface="Arial"/>
            </a:rPr>
          </a:br>
          <a:r>
            <a:rPr lang="es-ES" sz="1600" kern="1200" dirty="0" smtClean="0">
              <a:solidFill>
                <a:schemeClr val="bg1"/>
              </a:solidFill>
              <a:latin typeface="Arial"/>
              <a:cs typeface="Arial"/>
            </a:rPr>
            <a:t>los cargos mensuales</a:t>
          </a:r>
          <a:endParaRPr lang="es-ES" sz="1600" kern="1200" dirty="0">
            <a:latin typeface="Arial"/>
            <a:cs typeface="Arial"/>
          </a:endParaRPr>
        </a:p>
      </dsp:txBody>
      <dsp:txXfrm>
        <a:off x="1233282" y="0"/>
        <a:ext cx="4519817" cy="826629"/>
      </dsp:txXfrm>
    </dsp:sp>
    <dsp:sp modelId="{4A3F5E55-B7B4-C94A-9BA2-ACBD8B087F24}">
      <dsp:nvSpPr>
        <dsp:cNvPr id="0" name=""/>
        <dsp:cNvSpPr/>
      </dsp:nvSpPr>
      <dsp:spPr>
        <a:xfrm>
          <a:off x="82662" y="82662"/>
          <a:ext cx="1150620" cy="661303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102CD3C-AA32-0E4C-BF51-1E5F7741B2E6}">
      <dsp:nvSpPr>
        <dsp:cNvPr id="0" name=""/>
        <dsp:cNvSpPr/>
      </dsp:nvSpPr>
      <dsp:spPr>
        <a:xfrm>
          <a:off x="0" y="909291"/>
          <a:ext cx="5753100" cy="826629"/>
        </a:xfrm>
        <a:prstGeom prst="roundRect">
          <a:avLst>
            <a:gd name="adj" fmla="val 10000"/>
          </a:avLst>
        </a:prstGeom>
        <a:solidFill>
          <a:srgbClr val="FFFFFF">
            <a:alpha val="30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solidFill>
                <a:schemeClr val="bg1"/>
              </a:solidFill>
              <a:latin typeface="Arial"/>
              <a:cs typeface="Arial"/>
            </a:rPr>
            <a:t>Tasa de interés adicional de 1.5% a partir </a:t>
          </a:r>
          <a:br>
            <a:rPr lang="es-ES" sz="1600" kern="1200" dirty="0" smtClean="0">
              <a:solidFill>
                <a:schemeClr val="bg1"/>
              </a:solidFill>
              <a:latin typeface="Arial"/>
              <a:cs typeface="Arial"/>
            </a:rPr>
          </a:br>
          <a:r>
            <a:rPr lang="es-ES" sz="1600" kern="1200" dirty="0" smtClean="0">
              <a:solidFill>
                <a:schemeClr val="bg1"/>
              </a:solidFill>
              <a:latin typeface="Arial"/>
              <a:cs typeface="Arial"/>
            </a:rPr>
            <a:t>del 20vo año calendario</a:t>
          </a:r>
          <a:endParaRPr lang="es-ES" sz="1600" kern="1200" dirty="0">
            <a:latin typeface="Arial"/>
            <a:cs typeface="Arial"/>
          </a:endParaRPr>
        </a:p>
      </dsp:txBody>
      <dsp:txXfrm>
        <a:off x="1233282" y="909291"/>
        <a:ext cx="4519817" cy="826629"/>
      </dsp:txXfrm>
    </dsp:sp>
    <dsp:sp modelId="{FE604F47-DBA6-9A4F-A336-733982549CFD}">
      <dsp:nvSpPr>
        <dsp:cNvPr id="0" name=""/>
        <dsp:cNvSpPr/>
      </dsp:nvSpPr>
      <dsp:spPr>
        <a:xfrm>
          <a:off x="82662" y="991954"/>
          <a:ext cx="1150620" cy="661303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3EF58-8BBE-6B42-9067-9D026B58EBA7}">
      <dsp:nvSpPr>
        <dsp:cNvPr id="0" name=""/>
        <dsp:cNvSpPr/>
      </dsp:nvSpPr>
      <dsp:spPr>
        <a:xfrm>
          <a:off x="93531" y="14947"/>
          <a:ext cx="5753216" cy="747377"/>
        </a:xfrm>
        <a:prstGeom prst="roundRect">
          <a:avLst>
            <a:gd name="adj" fmla="val 10000"/>
          </a:avLst>
        </a:prstGeom>
        <a:solidFill>
          <a:schemeClr val="bg1">
            <a:alpha val="3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solidFill>
                <a:schemeClr val="bg1"/>
              </a:solidFill>
              <a:latin typeface="Arial"/>
              <a:cs typeface="Arial"/>
            </a:rPr>
            <a:t>Pago de la prima mínima todos los años durante el período de calificación</a:t>
          </a:r>
          <a:endParaRPr lang="en-US" sz="1600" kern="1200" dirty="0"/>
        </a:p>
      </dsp:txBody>
      <dsp:txXfrm>
        <a:off x="1312572" y="14947"/>
        <a:ext cx="4534175" cy="747377"/>
      </dsp:txXfrm>
    </dsp:sp>
    <dsp:sp modelId="{21C0B7C4-BA38-CF41-BB4A-3DD44867ED31}">
      <dsp:nvSpPr>
        <dsp:cNvPr id="0" name=""/>
        <dsp:cNvSpPr/>
      </dsp:nvSpPr>
      <dsp:spPr>
        <a:xfrm>
          <a:off x="170689" y="89685"/>
          <a:ext cx="1257300" cy="597902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94CD9C-7B0C-DB4E-8BC4-65898E58F792}">
      <dsp:nvSpPr>
        <dsp:cNvPr id="0" name=""/>
        <dsp:cNvSpPr/>
      </dsp:nvSpPr>
      <dsp:spPr>
        <a:xfrm>
          <a:off x="93531" y="822115"/>
          <a:ext cx="5753216" cy="747377"/>
        </a:xfrm>
        <a:prstGeom prst="roundRect">
          <a:avLst>
            <a:gd name="adj" fmla="val 10000"/>
          </a:avLst>
        </a:prstGeom>
        <a:solidFill>
          <a:srgbClr val="FFFFFF">
            <a:alpha val="30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solidFill>
                <a:schemeClr val="bg1"/>
              </a:solidFill>
              <a:latin typeface="Arial"/>
              <a:cs typeface="Arial"/>
            </a:rPr>
            <a:t>Calificación para incentivos (15 años y 19 años) es independiente</a:t>
          </a:r>
          <a:endParaRPr lang="es-ES" sz="1600" kern="1200" dirty="0" smtClean="0">
            <a:latin typeface="Arial"/>
            <a:cs typeface="Arial"/>
          </a:endParaRPr>
        </a:p>
      </dsp:txBody>
      <dsp:txXfrm>
        <a:off x="1312572" y="822115"/>
        <a:ext cx="4534175" cy="747377"/>
      </dsp:txXfrm>
    </dsp:sp>
    <dsp:sp modelId="{5A32A59F-0118-244E-B302-C6BDE557635B}">
      <dsp:nvSpPr>
        <dsp:cNvPr id="0" name=""/>
        <dsp:cNvSpPr/>
      </dsp:nvSpPr>
      <dsp:spPr>
        <a:xfrm>
          <a:off x="170689" y="896853"/>
          <a:ext cx="1257300" cy="597902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4E2E35-5DF7-A24B-9446-CC14452D9166}">
      <dsp:nvSpPr>
        <dsp:cNvPr id="0" name=""/>
        <dsp:cNvSpPr/>
      </dsp:nvSpPr>
      <dsp:spPr>
        <a:xfrm>
          <a:off x="93531" y="1629283"/>
          <a:ext cx="5753216" cy="747377"/>
        </a:xfrm>
        <a:prstGeom prst="roundRect">
          <a:avLst>
            <a:gd name="adj" fmla="val 10000"/>
          </a:avLst>
        </a:prstGeom>
        <a:solidFill>
          <a:srgbClr val="FFFFFF">
            <a:alpha val="30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solidFill>
                <a:schemeClr val="bg1"/>
              </a:solidFill>
              <a:latin typeface="Arial"/>
              <a:cs typeface="Arial"/>
            </a:rPr>
            <a:t>Préstamos sobre pólizas deben ser pagados durante el período de calificación</a:t>
          </a:r>
          <a:endParaRPr lang="es-ES" sz="1600" kern="1200" dirty="0" smtClean="0">
            <a:latin typeface="Arial"/>
            <a:cs typeface="Arial"/>
          </a:endParaRPr>
        </a:p>
      </dsp:txBody>
      <dsp:txXfrm>
        <a:off x="1312572" y="1629283"/>
        <a:ext cx="4534175" cy="747377"/>
      </dsp:txXfrm>
    </dsp:sp>
    <dsp:sp modelId="{3ECEE622-FC78-214F-900A-009234748FCA}">
      <dsp:nvSpPr>
        <dsp:cNvPr id="0" name=""/>
        <dsp:cNvSpPr/>
      </dsp:nvSpPr>
      <dsp:spPr>
        <a:xfrm>
          <a:off x="170689" y="1704021"/>
          <a:ext cx="1257300" cy="597902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002BBB-048B-D949-86C2-F5140AE55E26}">
      <dsp:nvSpPr>
        <dsp:cNvPr id="0" name=""/>
        <dsp:cNvSpPr/>
      </dsp:nvSpPr>
      <dsp:spPr>
        <a:xfrm>
          <a:off x="93531" y="2451398"/>
          <a:ext cx="5753216" cy="747377"/>
        </a:xfrm>
        <a:prstGeom prst="roundRect">
          <a:avLst>
            <a:gd name="adj" fmla="val 10000"/>
          </a:avLst>
        </a:prstGeom>
        <a:solidFill>
          <a:srgbClr val="FFFFFF">
            <a:alpha val="30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solidFill>
                <a:schemeClr val="bg1"/>
              </a:solidFill>
              <a:latin typeface="Arial"/>
              <a:cs typeface="Arial"/>
            </a:rPr>
            <a:t>No se permiten retiros parciales</a:t>
          </a:r>
          <a:endParaRPr lang="es-ES" sz="1600" kern="1200" dirty="0" smtClean="0">
            <a:latin typeface="Arial"/>
            <a:cs typeface="Arial"/>
          </a:endParaRPr>
        </a:p>
      </dsp:txBody>
      <dsp:txXfrm>
        <a:off x="1312572" y="2451398"/>
        <a:ext cx="4534175" cy="747377"/>
      </dsp:txXfrm>
    </dsp:sp>
    <dsp:sp modelId="{4B2C0889-3F9A-8647-88C9-49858D238646}">
      <dsp:nvSpPr>
        <dsp:cNvPr id="0" name=""/>
        <dsp:cNvSpPr/>
      </dsp:nvSpPr>
      <dsp:spPr>
        <a:xfrm>
          <a:off x="170689" y="2541083"/>
          <a:ext cx="1257300" cy="597902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2A53F5-CE4A-1841-BD5F-8F60832DC998}">
      <dsp:nvSpPr>
        <dsp:cNvPr id="0" name=""/>
        <dsp:cNvSpPr/>
      </dsp:nvSpPr>
      <dsp:spPr>
        <a:xfrm>
          <a:off x="93531" y="3273514"/>
          <a:ext cx="5753216" cy="747377"/>
        </a:xfrm>
        <a:prstGeom prst="roundRect">
          <a:avLst>
            <a:gd name="adj" fmla="val 10000"/>
          </a:avLst>
        </a:prstGeom>
        <a:solidFill>
          <a:srgbClr val="FFFFFF">
            <a:alpha val="30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solidFill>
                <a:schemeClr val="bg1"/>
              </a:solidFill>
              <a:latin typeface="Arial"/>
              <a:cs typeface="Arial"/>
            </a:rPr>
            <a:t>En planes trasladados, se toma en cuenta la fecha de la póliza original</a:t>
          </a:r>
          <a:endParaRPr lang="es-ES" sz="1600" kern="1200" dirty="0" smtClean="0">
            <a:latin typeface="Arial"/>
            <a:cs typeface="Arial"/>
          </a:endParaRPr>
        </a:p>
      </dsp:txBody>
      <dsp:txXfrm>
        <a:off x="1312572" y="3273514"/>
        <a:ext cx="4534175" cy="747377"/>
      </dsp:txXfrm>
    </dsp:sp>
    <dsp:sp modelId="{102DB0B9-A7D0-0E4B-9C0F-4EE4BFD01030}">
      <dsp:nvSpPr>
        <dsp:cNvPr id="0" name=""/>
        <dsp:cNvSpPr/>
      </dsp:nvSpPr>
      <dsp:spPr>
        <a:xfrm>
          <a:off x="170689" y="3363199"/>
          <a:ext cx="1257300" cy="597902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F879C-7828-9C4A-B118-CBBEDAF1FA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9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02A75-2D41-0649-B68B-152BAEC802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382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02A75-2D41-0649-B68B-152BAEC802B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47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02A75-2D41-0649-B68B-152BAEC802B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47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02A75-2D41-0649-B68B-152BAEC802B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47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02A75-2D41-0649-B68B-152BAEC802B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47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02A75-2D41-0649-B68B-152BAEC802B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47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02A75-2D41-0649-B68B-152BAEC802B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47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02A75-2D41-0649-B68B-152BAEC802B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47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02A75-2D41-0649-B68B-152BAEC802B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47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utterstock_155244101.jpg"/>
          <p:cNvPicPr>
            <a:picLocks noChangeAspect="1"/>
          </p:cNvPicPr>
          <p:nvPr userDrawn="1"/>
        </p:nvPicPr>
        <p:blipFill rotWithShape="1">
          <a:blip r:embed="rId2" cstate="email">
            <a:alphaModFix amt="2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66096"/>
          </a:xfrm>
          <a:prstGeom prst="rect">
            <a:avLst/>
          </a:prstGeom>
        </p:spPr>
      </p:pic>
      <p:pic>
        <p:nvPicPr>
          <p:cNvPr id="9" name="Picture 8" descr="Untitled.jpg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3391" cy="6857543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6188074"/>
            <a:ext cx="9144000" cy="663575"/>
          </a:xfrm>
          <a:prstGeom prst="rect">
            <a:avLst/>
          </a:prstGeom>
          <a:solidFill>
            <a:srgbClr val="000611"/>
          </a:solidFill>
          <a:ln>
            <a:solidFill>
              <a:srgbClr val="00061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1" name="Picture 10" descr="template-05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88075"/>
            <a:ext cx="9144000" cy="15875"/>
          </a:xfrm>
          <a:prstGeom prst="rect">
            <a:avLst/>
          </a:prstGeom>
        </p:spPr>
      </p:pic>
      <p:pic>
        <p:nvPicPr>
          <p:cNvPr id="13" name="Picture 12" descr="BMI Comp Blanco.png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5577" y="6302484"/>
            <a:ext cx="892846" cy="452297"/>
          </a:xfrm>
          <a:prstGeom prst="rect">
            <a:avLst/>
          </a:prstGeom>
        </p:spPr>
      </p:pic>
      <p:pic>
        <p:nvPicPr>
          <p:cNvPr id="14" name="Picture 13" descr="template-05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39565"/>
            <a:ext cx="9144000" cy="15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utterstock_164777909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53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6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3200" b="1" i="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42900" indent="-342900" algn="just" defTabSz="457200" rtl="0" eaLnBrk="1" latinLnBrk="0" hangingPunct="1">
        <a:lnSpc>
          <a:spcPts val="1800"/>
        </a:lnSpc>
        <a:spcBef>
          <a:spcPct val="20000"/>
        </a:spcBef>
        <a:buFont typeface="Arial"/>
        <a:buChar char="•"/>
        <a:defRPr sz="1800" kern="1200" spc="0">
          <a:solidFill>
            <a:schemeClr val="bg1"/>
          </a:solidFill>
          <a:latin typeface="Arial"/>
          <a:ea typeface="+mn-ea"/>
          <a:cs typeface="Arial"/>
        </a:defRPr>
      </a:lvl1pPr>
      <a:lvl2pPr marL="742950" indent="-285750" algn="just" defTabSz="457200" rtl="0" eaLnBrk="1" latinLnBrk="0" hangingPunct="1">
        <a:lnSpc>
          <a:spcPts val="1800"/>
        </a:lnSpc>
        <a:spcBef>
          <a:spcPct val="20000"/>
        </a:spcBef>
        <a:buFont typeface="Arial"/>
        <a:buChar char="•"/>
        <a:defRPr sz="1600" kern="1200" spc="0">
          <a:solidFill>
            <a:schemeClr val="bg1"/>
          </a:solidFill>
          <a:latin typeface="Arial"/>
          <a:ea typeface="+mn-ea"/>
          <a:cs typeface="Arial"/>
        </a:defRPr>
      </a:lvl2pPr>
      <a:lvl3pPr marL="1143000" indent="-228600" algn="just" defTabSz="457200" rtl="0" eaLnBrk="1" latinLnBrk="0" hangingPunct="1">
        <a:lnSpc>
          <a:spcPts val="1800"/>
        </a:lnSpc>
        <a:spcBef>
          <a:spcPct val="20000"/>
        </a:spcBef>
        <a:buFont typeface="Arial"/>
        <a:buChar char="•"/>
        <a:defRPr sz="1400" kern="1200" spc="0">
          <a:solidFill>
            <a:schemeClr val="bg1"/>
          </a:solidFill>
          <a:latin typeface="Arial"/>
          <a:ea typeface="+mn-ea"/>
          <a:cs typeface="Arial"/>
        </a:defRPr>
      </a:lvl3pPr>
      <a:lvl4pPr marL="1600200" indent="-228600" algn="just" defTabSz="457200" rtl="0" eaLnBrk="1" latinLnBrk="0" hangingPunct="1">
        <a:lnSpc>
          <a:spcPts val="1800"/>
        </a:lnSpc>
        <a:spcBef>
          <a:spcPct val="20000"/>
        </a:spcBef>
        <a:buFont typeface="Arial"/>
        <a:buChar char="•"/>
        <a:defRPr sz="1200" kern="1200" spc="0">
          <a:solidFill>
            <a:schemeClr val="bg1"/>
          </a:solidFill>
          <a:latin typeface="Arial"/>
          <a:ea typeface="+mn-ea"/>
          <a:cs typeface="Arial"/>
        </a:defRPr>
      </a:lvl4pPr>
      <a:lvl5pPr marL="2057400" indent="-228600" algn="just" defTabSz="457200" rtl="0" eaLnBrk="1" latinLnBrk="0" hangingPunct="1">
        <a:lnSpc>
          <a:spcPts val="1800"/>
        </a:lnSpc>
        <a:spcBef>
          <a:spcPct val="20000"/>
        </a:spcBef>
        <a:buFont typeface="Arial"/>
        <a:buChar char="•"/>
        <a:defRPr sz="1200" kern="1200" spc="0">
          <a:solidFill>
            <a:schemeClr val="bg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chart" Target="../charts/chart2.xml"/><Relationship Id="rId6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MI Comp Blanco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8095" y="2803930"/>
            <a:ext cx="2467811" cy="12501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rved Down Arrow 14"/>
          <p:cNvSpPr/>
          <p:nvPr/>
        </p:nvSpPr>
        <p:spPr>
          <a:xfrm flipH="1">
            <a:off x="3441699" y="3194050"/>
            <a:ext cx="4672073" cy="1295400"/>
          </a:xfrm>
          <a:prstGeom prst="curvedDownArrow">
            <a:avLst/>
          </a:prstGeom>
          <a:solidFill>
            <a:srgbClr val="E41F5C"/>
          </a:solidFill>
          <a:ln>
            <a:solidFill>
              <a:srgbClr val="E41F5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-18631" y="461434"/>
            <a:ext cx="9162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solidFill>
                  <a:schemeClr val="bg1"/>
                </a:solidFill>
                <a:latin typeface="Arial"/>
                <a:cs typeface="Arial"/>
              </a:rPr>
              <a:t>MÉTODO DE CRÉDITO</a:t>
            </a:r>
            <a:endParaRPr lang="es-ES" sz="2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371654" y="4516967"/>
            <a:ext cx="6400800" cy="0"/>
          </a:xfrm>
          <a:prstGeom prst="line">
            <a:avLst/>
          </a:prstGeom>
          <a:ln w="5715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89575" y="4555988"/>
            <a:ext cx="89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rgbClr val="FFFFFF"/>
                </a:solidFill>
                <a:latin typeface="Arial"/>
                <a:cs typeface="Arial"/>
              </a:rPr>
              <a:t>Enero 1</a:t>
            </a:r>
            <a:endParaRPr lang="es-ES" sz="1200" baseline="300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816359" y="3048000"/>
            <a:ext cx="0" cy="1231900"/>
          </a:xfrm>
          <a:prstGeom prst="straightConnector1">
            <a:avLst/>
          </a:prstGeom>
          <a:ln w="5715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49814" y="4558106"/>
            <a:ext cx="879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>
                <a:solidFill>
                  <a:srgbClr val="F79646"/>
                </a:solidFill>
                <a:latin typeface="Arial"/>
                <a:cs typeface="Arial"/>
              </a:rPr>
              <a:t>Mayo 1</a:t>
            </a:r>
            <a:endParaRPr lang="es-ES" sz="1200" dirty="0">
              <a:solidFill>
                <a:srgbClr val="F79646"/>
              </a:solidFill>
              <a:latin typeface="Arial"/>
              <a:cs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75855" y="4555988"/>
            <a:ext cx="964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rgbClr val="FFFFFF"/>
                </a:solidFill>
                <a:latin typeface="Arial"/>
                <a:cs typeface="Arial"/>
              </a:rPr>
              <a:t>Dic 31</a:t>
            </a:r>
            <a:endParaRPr lang="es-ES" sz="1200" baseline="300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71600" y="1960033"/>
            <a:ext cx="6400800" cy="276999"/>
          </a:xfrm>
          <a:prstGeom prst="rect">
            <a:avLst/>
          </a:prstGeom>
          <a:solidFill>
            <a:srgbClr val="3366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bg1"/>
                </a:solidFill>
                <a:latin typeface="Arial"/>
                <a:cs typeface="Arial"/>
              </a:rPr>
              <a:t>PRIMER AÑO</a:t>
            </a:r>
            <a:endParaRPr lang="es-E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79750" y="2745601"/>
            <a:ext cx="1485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>
                <a:solidFill>
                  <a:schemeClr val="accent6"/>
                </a:solidFill>
                <a:latin typeface="Arial"/>
                <a:cs typeface="Arial"/>
              </a:rPr>
              <a:t>Prima</a:t>
            </a:r>
            <a:endParaRPr lang="es-ES" sz="1200" dirty="0">
              <a:solidFill>
                <a:schemeClr val="accent6"/>
              </a:solidFill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36470" y="4220636"/>
            <a:ext cx="964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rgbClr val="FFFFFF"/>
                </a:solidFill>
                <a:latin typeface="Arial"/>
                <a:cs typeface="Arial"/>
              </a:rPr>
              <a:t>1/1</a:t>
            </a:r>
            <a:endParaRPr lang="es-ES" sz="1200" baseline="300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3760524" y="4460875"/>
            <a:ext cx="4023360" cy="0"/>
          </a:xfrm>
          <a:prstGeom prst="line">
            <a:avLst/>
          </a:prstGeom>
          <a:ln w="57150" cmpd="sng">
            <a:solidFill>
              <a:srgbClr val="E41F5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0" y="3549650"/>
            <a:ext cx="0" cy="1432288"/>
          </a:xfrm>
          <a:prstGeom prst="line">
            <a:avLst/>
          </a:prstGeom>
          <a:ln w="19050" cmpd="sng"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136900" y="4919776"/>
            <a:ext cx="1536696" cy="1104278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80"/>
              </a:lnSpc>
            </a:pPr>
            <a:r>
              <a:rPr lang="es-ES" sz="1400" dirty="0" smtClean="0">
                <a:solidFill>
                  <a:schemeClr val="bg1"/>
                </a:solidFill>
                <a:latin typeface="Arial"/>
                <a:cs typeface="Arial"/>
              </a:rPr>
              <a:t>Valor del índice al fin del mes de emisión de la póliza</a:t>
            </a:r>
            <a:endParaRPr lang="es-ES" sz="135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945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5" grpId="0"/>
      <p:bldP spid="37" grpId="0"/>
      <p:bldP spid="38" grpId="0"/>
      <p:bldP spid="16" grpId="0" animBg="1"/>
      <p:bldP spid="17" grpId="0"/>
      <p:bldP spid="23" grpId="0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rved Down Arrow 14"/>
          <p:cNvSpPr/>
          <p:nvPr/>
        </p:nvSpPr>
        <p:spPr>
          <a:xfrm flipH="1">
            <a:off x="1048275" y="3194050"/>
            <a:ext cx="7065499" cy="1295400"/>
          </a:xfrm>
          <a:prstGeom prst="curvedDownArrow">
            <a:avLst/>
          </a:prstGeom>
          <a:solidFill>
            <a:srgbClr val="E41F5C"/>
          </a:solidFill>
          <a:ln>
            <a:solidFill>
              <a:srgbClr val="E41F5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-18631" y="461434"/>
            <a:ext cx="9162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  <a:latin typeface="Arial"/>
                <a:cs typeface="Arial"/>
              </a:rPr>
              <a:t>MÉTODO DE CRÉDITO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371654" y="4516967"/>
            <a:ext cx="6400800" cy="0"/>
          </a:xfrm>
          <a:prstGeom prst="line">
            <a:avLst/>
          </a:prstGeom>
          <a:ln w="57150" cmpd="sng">
            <a:solidFill>
              <a:srgbClr val="9BBB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89575" y="4555988"/>
            <a:ext cx="89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rgbClr val="FFFFFF"/>
                </a:solidFill>
                <a:latin typeface="Arial"/>
                <a:cs typeface="Arial"/>
              </a:rPr>
              <a:t>Enero 1</a:t>
            </a:r>
            <a:endParaRPr lang="es-ES" sz="1200" baseline="300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949709" y="3048000"/>
            <a:ext cx="0" cy="1231900"/>
          </a:xfrm>
          <a:prstGeom prst="straightConnector1">
            <a:avLst/>
          </a:prstGeom>
          <a:ln w="57150" cmpd="sng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71600" y="1960033"/>
            <a:ext cx="6400800" cy="276999"/>
          </a:xfrm>
          <a:prstGeom prst="rect">
            <a:avLst/>
          </a:prstGeom>
          <a:solidFill>
            <a:schemeClr val="accent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bg1"/>
                </a:solidFill>
                <a:latin typeface="Arial"/>
                <a:cs typeface="Arial"/>
              </a:rPr>
              <a:t>AÑOS CONSECUTIVOS</a:t>
            </a:r>
            <a:endParaRPr lang="es-E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13100" y="2745601"/>
            <a:ext cx="1485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>
                <a:solidFill>
                  <a:schemeClr val="accent6"/>
                </a:solidFill>
                <a:latin typeface="Arial"/>
                <a:cs typeface="Arial"/>
              </a:rPr>
              <a:t>Prima</a:t>
            </a:r>
            <a:endParaRPr lang="es-ES" sz="1200" dirty="0">
              <a:solidFill>
                <a:schemeClr val="accent6"/>
              </a:solidFill>
              <a:latin typeface="Arial"/>
              <a:cs typeface="Arial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371600" y="4460875"/>
            <a:ext cx="6492240" cy="0"/>
          </a:xfrm>
          <a:prstGeom prst="line">
            <a:avLst/>
          </a:prstGeom>
          <a:ln w="57150" cmpd="sng">
            <a:solidFill>
              <a:srgbClr val="E41F5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371600" y="4919776"/>
            <a:ext cx="2571750" cy="1104278"/>
          </a:xfrm>
          <a:prstGeom prst="rect">
            <a:avLst/>
          </a:prstGeom>
          <a:solidFill>
            <a:srgbClr val="E41F5C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80"/>
              </a:lnSpc>
            </a:pPr>
            <a:r>
              <a:rPr lang="es-ES" sz="1400" b="1" dirty="0" smtClean="0">
                <a:solidFill>
                  <a:schemeClr val="bg1"/>
                </a:solidFill>
                <a:latin typeface="Arial"/>
                <a:cs typeface="Arial"/>
              </a:rPr>
              <a:t>VALOR ACUMULADO: </a:t>
            </a:r>
          </a:p>
          <a:p>
            <a:pPr>
              <a:lnSpc>
                <a:spcPts val="1480"/>
              </a:lnSpc>
            </a:pPr>
            <a:r>
              <a:rPr lang="es-ES" sz="1350" dirty="0" smtClean="0">
                <a:solidFill>
                  <a:schemeClr val="bg1"/>
                </a:solidFill>
                <a:latin typeface="Arial"/>
                <a:cs typeface="Arial"/>
              </a:rPr>
              <a:t>Aplica el interés resultado de la variación del índice de Enero 1 a </a:t>
            </a:r>
            <a:r>
              <a:rPr lang="es-ES" sz="1350" dirty="0" smtClean="0">
                <a:solidFill>
                  <a:schemeClr val="bg1"/>
                </a:solidFill>
                <a:latin typeface="Arial"/>
                <a:cs typeface="Arial"/>
              </a:rPr>
              <a:t>Diciembre 31</a:t>
            </a:r>
            <a:endParaRPr lang="es-ES" sz="13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943350" y="4919776"/>
            <a:ext cx="3829104" cy="1104278"/>
          </a:xfrm>
          <a:prstGeom prst="rect">
            <a:avLst/>
          </a:prstGeom>
          <a:solidFill>
            <a:srgbClr val="3366FF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80"/>
              </a:lnSpc>
            </a:pPr>
            <a:r>
              <a:rPr lang="es-ES" sz="1400" b="1" dirty="0" smtClean="0">
                <a:solidFill>
                  <a:schemeClr val="bg1"/>
                </a:solidFill>
                <a:latin typeface="Arial"/>
                <a:cs typeface="Arial"/>
              </a:rPr>
              <a:t>PRIMA O APORTES ADICIONALES: </a:t>
            </a:r>
          </a:p>
          <a:p>
            <a:pPr>
              <a:lnSpc>
                <a:spcPts val="1480"/>
              </a:lnSpc>
            </a:pPr>
            <a:r>
              <a:rPr lang="es-ES" sz="1350" dirty="0" smtClean="0">
                <a:solidFill>
                  <a:schemeClr val="bg1"/>
                </a:solidFill>
                <a:latin typeface="Arial"/>
                <a:cs typeface="Arial"/>
              </a:rPr>
              <a:t>Aplica el interés resultado de la variación del índice de Mayo 31 a Diciembre 31</a:t>
            </a:r>
            <a:endParaRPr lang="es-ES" sz="13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7772400" y="3549650"/>
            <a:ext cx="0" cy="1432288"/>
          </a:xfrm>
          <a:prstGeom prst="line">
            <a:avLst/>
          </a:prstGeom>
          <a:ln w="19050" cmpd="sng"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2192463258"/>
              </p:ext>
            </p:extLst>
          </p:nvPr>
        </p:nvGraphicFramePr>
        <p:xfrm>
          <a:off x="3618632" y="3970864"/>
          <a:ext cx="4594035" cy="1109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3470464" y="4558106"/>
            <a:ext cx="923735" cy="274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>
                <a:solidFill>
                  <a:srgbClr val="F79646"/>
                </a:solidFill>
                <a:latin typeface="Arial"/>
                <a:cs typeface="Arial"/>
              </a:rPr>
              <a:t>Mayo 1</a:t>
            </a:r>
            <a:endParaRPr lang="es-ES" sz="1200" dirty="0">
              <a:solidFill>
                <a:srgbClr val="F79646"/>
              </a:solidFill>
              <a:latin typeface="Arial"/>
              <a:cs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75855" y="4555988"/>
            <a:ext cx="964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rgbClr val="FFFFFF"/>
                </a:solidFill>
                <a:latin typeface="Arial"/>
                <a:cs typeface="Arial"/>
              </a:rPr>
              <a:t>Dic 31</a:t>
            </a:r>
            <a:endParaRPr lang="es-ES" sz="1200" baseline="300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36470" y="4220636"/>
            <a:ext cx="964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rgbClr val="FFFFFF"/>
                </a:solidFill>
                <a:latin typeface="Arial"/>
                <a:cs typeface="Arial"/>
              </a:rPr>
              <a:t>1/1</a:t>
            </a:r>
            <a:endParaRPr lang="es-ES" sz="1200" baseline="300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08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5" grpId="0"/>
      <p:bldP spid="16" grpId="0" animBg="1"/>
      <p:bldP spid="17" grpId="0"/>
      <p:bldP spid="5" grpId="0" animBg="1"/>
      <p:bldP spid="26" grpId="0" animBg="1"/>
      <p:bldGraphic spid="19" grpId="1">
        <p:bldAsOne/>
      </p:bldGraphic>
      <p:bldP spid="37" grpId="0"/>
      <p:bldP spid="38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43" y="1629650"/>
            <a:ext cx="4928616" cy="2065402"/>
          </a:xfrm>
          <a:prstGeom prst="rect">
            <a:avLst/>
          </a:prstGeom>
        </p:spPr>
      </p:pic>
      <p:pic>
        <p:nvPicPr>
          <p:cNvPr id="6" name="Picture 5" descr="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101" y="1629650"/>
            <a:ext cx="4928616" cy="206540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-18631" y="461434"/>
            <a:ext cx="9162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  <a:latin typeface="Arial"/>
                <a:cs typeface="Arial"/>
              </a:rPr>
              <a:t>MÉTODO DE CRÉDITO</a:t>
            </a:r>
          </a:p>
          <a:p>
            <a:pPr algn="ctr"/>
            <a:r>
              <a:rPr lang="es-ES" sz="2000" b="1" dirty="0" smtClean="0">
                <a:solidFill>
                  <a:schemeClr val="bg1"/>
                </a:solidFill>
                <a:latin typeface="Arial"/>
                <a:cs typeface="Arial"/>
              </a:rPr>
              <a:t>APORTES ADICIONALES</a:t>
            </a:r>
            <a:endParaRPr lang="es-E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527251" y="2005237"/>
            <a:ext cx="1485899" cy="1159737"/>
            <a:chOff x="2425651" y="2005237"/>
            <a:chExt cx="1485899" cy="1159737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3168649" y="2243665"/>
              <a:ext cx="0" cy="921309"/>
            </a:xfrm>
            <a:prstGeom prst="straightConnector1">
              <a:avLst/>
            </a:prstGeom>
            <a:ln w="38100" cmpd="sng">
              <a:solidFill>
                <a:srgbClr val="FFCC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425651" y="2005237"/>
              <a:ext cx="14858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>
                  <a:solidFill>
                    <a:srgbClr val="FFCC00"/>
                  </a:solidFill>
                  <a:latin typeface="Arial"/>
                  <a:cs typeface="Arial"/>
                </a:rPr>
                <a:t>Aporte Adicional</a:t>
              </a:r>
              <a:endParaRPr lang="es-ES" sz="1100" dirty="0">
                <a:solidFill>
                  <a:srgbClr val="FFCC00"/>
                </a:solidFill>
                <a:latin typeface="Arial"/>
                <a:cs typeface="Arial"/>
              </a:endParaRPr>
            </a:p>
          </p:txBody>
        </p:sp>
      </p:grpSp>
      <p:graphicFrame>
        <p:nvGraphicFramePr>
          <p:cNvPr id="40" name="Chart 39"/>
          <p:cNvGraphicFramePr/>
          <p:nvPr>
            <p:extLst>
              <p:ext uri="{D42A27DB-BD31-4B8C-83A1-F6EECF244321}">
                <p14:modId xmlns:p14="http://schemas.microsoft.com/office/powerpoint/2010/main" val="1179878984"/>
              </p:ext>
            </p:extLst>
          </p:nvPr>
        </p:nvGraphicFramePr>
        <p:xfrm>
          <a:off x="3050175" y="3047384"/>
          <a:ext cx="2564316" cy="568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4525761" y="2005237"/>
            <a:ext cx="1485899" cy="1159737"/>
            <a:chOff x="4525761" y="2005237"/>
            <a:chExt cx="1485899" cy="1159737"/>
          </a:xfrm>
        </p:grpSpPr>
        <p:sp>
          <p:nvSpPr>
            <p:cNvPr id="44" name="TextBox 43"/>
            <p:cNvSpPr txBox="1"/>
            <p:nvPr/>
          </p:nvSpPr>
          <p:spPr>
            <a:xfrm>
              <a:off x="4525761" y="2005237"/>
              <a:ext cx="14858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>
                  <a:solidFill>
                    <a:srgbClr val="FFCC00"/>
                  </a:solidFill>
                  <a:latin typeface="Arial"/>
                  <a:cs typeface="Arial"/>
                </a:rPr>
                <a:t>Aporte Adicional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5268759" y="2243665"/>
              <a:ext cx="0" cy="921309"/>
            </a:xfrm>
            <a:prstGeom prst="straightConnector1">
              <a:avLst/>
            </a:prstGeom>
            <a:ln w="38100" cmpd="sng">
              <a:solidFill>
                <a:srgbClr val="FFCC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/>
          <p:cNvSpPr/>
          <p:nvPr/>
        </p:nvSpPr>
        <p:spPr>
          <a:xfrm>
            <a:off x="1866900" y="4267200"/>
            <a:ext cx="5410200" cy="1333500"/>
          </a:xfrm>
          <a:prstGeom prst="rect">
            <a:avLst/>
          </a:prstGeom>
          <a:solidFill>
            <a:srgbClr val="FFCC00">
              <a:alpha val="41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80"/>
              </a:lnSpc>
            </a:pPr>
            <a:r>
              <a:rPr lang="es-ES" sz="1400" b="1" dirty="0" smtClean="0">
                <a:solidFill>
                  <a:schemeClr val="bg1"/>
                </a:solidFill>
                <a:latin typeface="Arial"/>
                <a:cs typeface="Arial"/>
              </a:rPr>
              <a:t>APORTE ADICIONAL: </a:t>
            </a:r>
          </a:p>
          <a:p>
            <a:pPr>
              <a:lnSpc>
                <a:spcPts val="1480"/>
              </a:lnSpc>
            </a:pPr>
            <a:r>
              <a:rPr lang="es-ES" sz="1400" dirty="0" smtClean="0">
                <a:solidFill>
                  <a:schemeClr val="bg1"/>
                </a:solidFill>
                <a:latin typeface="Arial"/>
                <a:cs typeface="Arial"/>
              </a:rPr>
              <a:t>Aplica el interés resultado de la variación del índice del último día del mes del aporte a Diciembre 31</a:t>
            </a:r>
          </a:p>
          <a:p>
            <a:pPr>
              <a:lnSpc>
                <a:spcPts val="1480"/>
              </a:lnSpc>
            </a:pPr>
            <a:endParaRPr lang="es-ES" sz="14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ts val="1480"/>
              </a:lnSpc>
            </a:pPr>
            <a:r>
              <a:rPr lang="es-ES" sz="1400" dirty="0" smtClean="0">
                <a:solidFill>
                  <a:schemeClr val="bg1"/>
                </a:solidFill>
                <a:latin typeface="Arial"/>
                <a:cs typeface="Arial"/>
              </a:rPr>
              <a:t>* Aporte Adicional debe permanecer en la póliza hasta finalizar el </a:t>
            </a:r>
          </a:p>
          <a:p>
            <a:pPr>
              <a:lnSpc>
                <a:spcPts val="1480"/>
              </a:lnSpc>
            </a:pPr>
            <a:r>
              <a:rPr lang="es-ES" sz="1400" dirty="0" smtClean="0">
                <a:solidFill>
                  <a:schemeClr val="bg1"/>
                </a:solidFill>
                <a:latin typeface="Arial"/>
                <a:cs typeface="Arial"/>
              </a:rPr>
              <a:t>  año calendario</a:t>
            </a:r>
            <a:endParaRPr lang="es-E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53" name="Chart 52"/>
          <p:cNvGraphicFramePr/>
          <p:nvPr>
            <p:extLst>
              <p:ext uri="{D42A27DB-BD31-4B8C-83A1-F6EECF244321}">
                <p14:modId xmlns:p14="http://schemas.microsoft.com/office/powerpoint/2010/main" val="1493781652"/>
              </p:ext>
            </p:extLst>
          </p:nvPr>
        </p:nvGraphicFramePr>
        <p:xfrm>
          <a:off x="5048382" y="3029096"/>
          <a:ext cx="4184517" cy="586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44349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0" grpId="0">
        <p:bldAsOne/>
      </p:bldGraphic>
      <p:bldP spid="51" grpId="0" animBg="1"/>
      <p:bldGraphic spid="5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-18631" y="461434"/>
            <a:ext cx="9162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solidFill>
                  <a:schemeClr val="bg1"/>
                </a:solidFill>
                <a:latin typeface="Arial"/>
                <a:cs typeface="Arial"/>
              </a:rPr>
              <a:t>TRASLADOS</a:t>
            </a:r>
            <a:endParaRPr lang="es-E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391971669"/>
              </p:ext>
            </p:extLst>
          </p:nvPr>
        </p:nvGraphicFramePr>
        <p:xfrm>
          <a:off x="1587500" y="1384300"/>
          <a:ext cx="5753100" cy="4622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 descr="accept6-0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324" y="1516944"/>
            <a:ext cx="430276" cy="460700"/>
          </a:xfrm>
          <a:prstGeom prst="rect">
            <a:avLst/>
          </a:prstGeom>
        </p:spPr>
      </p:pic>
      <p:pic>
        <p:nvPicPr>
          <p:cNvPr id="13" name="Picture 12" descr="accept6-0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324" y="2291644"/>
            <a:ext cx="430276" cy="460700"/>
          </a:xfrm>
          <a:prstGeom prst="rect">
            <a:avLst/>
          </a:prstGeom>
        </p:spPr>
      </p:pic>
      <p:pic>
        <p:nvPicPr>
          <p:cNvPr id="14" name="Picture 13" descr="accept6-0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324" y="3079044"/>
            <a:ext cx="430276" cy="460700"/>
          </a:xfrm>
          <a:prstGeom prst="rect">
            <a:avLst/>
          </a:prstGeom>
        </p:spPr>
      </p:pic>
      <p:pic>
        <p:nvPicPr>
          <p:cNvPr id="15" name="Picture 14" descr="accept6-0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324" y="3866444"/>
            <a:ext cx="430276" cy="460700"/>
          </a:xfrm>
          <a:prstGeom prst="rect">
            <a:avLst/>
          </a:prstGeom>
        </p:spPr>
      </p:pic>
      <p:pic>
        <p:nvPicPr>
          <p:cNvPr id="16" name="Picture 15" descr="accept6-0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324" y="4641144"/>
            <a:ext cx="430276" cy="460700"/>
          </a:xfrm>
          <a:prstGeom prst="rect">
            <a:avLst/>
          </a:prstGeom>
        </p:spPr>
      </p:pic>
      <p:pic>
        <p:nvPicPr>
          <p:cNvPr id="17" name="Picture 16" descr="accept6-0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324" y="5415844"/>
            <a:ext cx="430276" cy="4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2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-18631" y="461434"/>
            <a:ext cx="9162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solidFill>
                  <a:schemeClr val="bg1"/>
                </a:solidFill>
                <a:latin typeface="Arial"/>
                <a:cs typeface="Arial"/>
              </a:rPr>
              <a:t>REQUISITOS</a:t>
            </a:r>
            <a:endParaRPr lang="es-E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94530621"/>
              </p:ext>
            </p:extLst>
          </p:nvPr>
        </p:nvGraphicFramePr>
        <p:xfrm>
          <a:off x="1739900" y="1962150"/>
          <a:ext cx="6096000" cy="2933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checklist3-0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816" y="2209292"/>
            <a:ext cx="545084" cy="466277"/>
          </a:xfrm>
          <a:prstGeom prst="rect">
            <a:avLst/>
          </a:prstGeom>
        </p:spPr>
      </p:pic>
      <p:pic>
        <p:nvPicPr>
          <p:cNvPr id="13" name="Picture 12" descr="checklist3-0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816" y="3195862"/>
            <a:ext cx="545084" cy="466277"/>
          </a:xfrm>
          <a:prstGeom prst="rect">
            <a:avLst/>
          </a:prstGeom>
        </p:spPr>
      </p:pic>
      <p:pic>
        <p:nvPicPr>
          <p:cNvPr id="14" name="Picture 13" descr="checklist3-0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816" y="4177792"/>
            <a:ext cx="545084" cy="46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5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-18631" y="461434"/>
            <a:ext cx="9162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solidFill>
                  <a:schemeClr val="bg1"/>
                </a:solidFill>
                <a:latin typeface="Arial"/>
                <a:cs typeface="Arial"/>
              </a:rPr>
              <a:t>ILUSTRACIÓN - INCENTIVOS</a:t>
            </a:r>
            <a:endParaRPr lang="es-E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28" name="Diagram 27"/>
          <p:cNvGraphicFramePr/>
          <p:nvPr>
            <p:extLst>
              <p:ext uri="{D42A27DB-BD31-4B8C-83A1-F6EECF244321}">
                <p14:modId xmlns:p14="http://schemas.microsoft.com/office/powerpoint/2010/main" val="4105091581"/>
              </p:ext>
            </p:extLst>
          </p:nvPr>
        </p:nvGraphicFramePr>
        <p:xfrm>
          <a:off x="1587500" y="2590800"/>
          <a:ext cx="5753100" cy="1736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Picture 31" descr="accept6-0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324" y="2786944"/>
            <a:ext cx="430276" cy="460700"/>
          </a:xfrm>
          <a:prstGeom prst="rect">
            <a:avLst/>
          </a:prstGeom>
        </p:spPr>
      </p:pic>
      <p:pic>
        <p:nvPicPr>
          <p:cNvPr id="33" name="Picture 32" descr="accept6-0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324" y="3688644"/>
            <a:ext cx="430276" cy="4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-18631" y="461434"/>
            <a:ext cx="9162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solidFill>
                  <a:schemeClr val="bg1"/>
                </a:solidFill>
                <a:latin typeface="Arial"/>
                <a:cs typeface="Arial"/>
              </a:rPr>
              <a:t>CALIFICACIÓN</a:t>
            </a:r>
            <a:endParaRPr lang="es-E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647604136"/>
              </p:ext>
            </p:extLst>
          </p:nvPr>
        </p:nvGraphicFramePr>
        <p:xfrm>
          <a:off x="1739900" y="1663700"/>
          <a:ext cx="62865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Picture 12" descr="checklist3-0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816" y="1802384"/>
            <a:ext cx="545084" cy="466277"/>
          </a:xfrm>
          <a:prstGeom prst="rect">
            <a:avLst/>
          </a:prstGeom>
        </p:spPr>
      </p:pic>
      <p:pic>
        <p:nvPicPr>
          <p:cNvPr id="14" name="Picture 13" descr="checklist3-0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816" y="3440684"/>
            <a:ext cx="545084" cy="466277"/>
          </a:xfrm>
          <a:prstGeom prst="rect">
            <a:avLst/>
          </a:prstGeom>
        </p:spPr>
      </p:pic>
      <p:pic>
        <p:nvPicPr>
          <p:cNvPr id="15" name="Picture 14" descr="checklist3-0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816" y="4259834"/>
            <a:ext cx="545084" cy="466277"/>
          </a:xfrm>
          <a:prstGeom prst="rect">
            <a:avLst/>
          </a:prstGeom>
        </p:spPr>
      </p:pic>
      <p:pic>
        <p:nvPicPr>
          <p:cNvPr id="16" name="Picture 15" descr="checklist3-0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816" y="2621534"/>
            <a:ext cx="545084" cy="466277"/>
          </a:xfrm>
          <a:prstGeom prst="rect">
            <a:avLst/>
          </a:prstGeom>
        </p:spPr>
      </p:pic>
      <p:pic>
        <p:nvPicPr>
          <p:cNvPr id="17" name="Picture 16" descr="checklist3-0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816" y="5078984"/>
            <a:ext cx="545084" cy="46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9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27343</TotalTime>
  <Words>275</Words>
  <Application>Microsoft Macintosh PowerPoint</Application>
  <PresentationFormat>On-screen Show (4:3)</PresentationFormat>
  <Paragraphs>56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Indexed</dc:title>
  <dc:subject/>
  <dc:creator>BMI Companies</dc:creator>
  <cp:keywords/>
  <dc:description/>
  <cp:lastModifiedBy>Mariana Pezzulo</cp:lastModifiedBy>
  <cp:revision>942</cp:revision>
  <cp:lastPrinted>2012-08-28T18:26:26Z</cp:lastPrinted>
  <dcterms:created xsi:type="dcterms:W3CDTF">2012-08-24T15:24:05Z</dcterms:created>
  <dcterms:modified xsi:type="dcterms:W3CDTF">2017-02-09T21:59:46Z</dcterms:modified>
  <cp:category/>
</cp:coreProperties>
</file>