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b517fab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4b517fab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4b517fab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4b517fab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4b517fab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4b517fab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4b517fab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4b517fab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b517fa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b517fa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b517fab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4b517fab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b517fa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4b517fa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4b517fab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4b517fab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b517fab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4b517fab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4b517fab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4b517fab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4b517fab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4b517fab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b517fab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4b517fab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Sentences By Semantic Similarity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Jonathan Pruchansky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Training Stats</a:t>
            </a:r>
            <a:endParaRPr b="1" sz="2400" u="sng">
              <a:solidFill>
                <a:schemeClr val="dk1"/>
              </a:solidFill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46300"/>
            <a:ext cx="3861300" cy="30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900" y="1142880"/>
            <a:ext cx="3861300" cy="2941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Model 3</a:t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69875" y="1081300"/>
            <a:ext cx="80805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3: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Encoder + Decoder Model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3388" y="2173750"/>
            <a:ext cx="576262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Training Stats</a:t>
            </a:r>
            <a:endParaRPr b="1" sz="2400" u="sng">
              <a:solidFill>
                <a:schemeClr val="dk1"/>
              </a:solidFill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663" y="701400"/>
            <a:ext cx="5400675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Results</a:t>
            </a:r>
            <a:endParaRPr b="1" sz="2400" u="sng">
              <a:solidFill>
                <a:schemeClr val="dk1"/>
              </a:solidFill>
            </a:endParaRPr>
          </a:p>
        </p:txBody>
      </p:sp>
      <p:pic>
        <p:nvPicPr>
          <p:cNvPr id="139" name="Google Shape;13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838" y="701400"/>
            <a:ext cx="5155713" cy="41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3100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/>
              <a:t>The Task</a:t>
            </a:r>
            <a:endParaRPr b="1" sz="2400" u="sng"/>
          </a:p>
        </p:txBody>
      </p:sp>
      <p:sp>
        <p:nvSpPr>
          <p:cNvPr id="61" name="Google Shape;61;p14"/>
          <p:cNvSpPr txBox="1"/>
          <p:nvPr/>
        </p:nvSpPr>
        <p:spPr>
          <a:xfrm>
            <a:off x="494450" y="941475"/>
            <a:ext cx="80805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How can we detect when sentences have the same semantic meaning?</a:t>
            </a:r>
            <a:endParaRPr sz="18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025" y="1870000"/>
            <a:ext cx="2730950" cy="31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Dataset</a:t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569875" y="1081300"/>
            <a:ext cx="80805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Provided by Quora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Over 400,000 training examples.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2000" y="3279350"/>
            <a:ext cx="247650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Examples</a:t>
            </a:r>
            <a:endParaRPr b="1" sz="2400" u="sng"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750" y="1441513"/>
            <a:ext cx="3748525" cy="76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1011" y="1409050"/>
            <a:ext cx="4684789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6329825" y="3818850"/>
            <a:ext cx="3420600" cy="15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same semantic meaning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78" name="Google Shape;78;p16"/>
          <p:cNvCxnSpPr>
            <a:stCxn id="77" idx="0"/>
          </p:cNvCxnSpPr>
          <p:nvPr/>
        </p:nvCxnSpPr>
        <p:spPr>
          <a:xfrm flipH="1" rot="10800000">
            <a:off x="8040125" y="2335050"/>
            <a:ext cx="414900" cy="1483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" name="Google Shape;79;p16"/>
          <p:cNvSpPr txBox="1"/>
          <p:nvPr/>
        </p:nvSpPr>
        <p:spPr>
          <a:xfrm>
            <a:off x="1362400" y="3076875"/>
            <a:ext cx="523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different semantic meaning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80" name="Google Shape;80;p16"/>
          <p:cNvCxnSpPr>
            <a:stCxn id="79" idx="0"/>
          </p:cNvCxnSpPr>
          <p:nvPr/>
        </p:nvCxnSpPr>
        <p:spPr>
          <a:xfrm rot="10800000">
            <a:off x="3751900" y="2284575"/>
            <a:ext cx="230400" cy="792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Pretrained Embeddings</a:t>
            </a:r>
            <a:endParaRPr b="1" sz="2400" u="sng">
              <a:solidFill>
                <a:schemeClr val="dk1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4912" y="683875"/>
            <a:ext cx="5494175" cy="354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34162" l="0" r="0" t="0"/>
          <a:stretch/>
        </p:blipFill>
        <p:spPr>
          <a:xfrm>
            <a:off x="476625" y="4229800"/>
            <a:ext cx="8190749" cy="82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Approach</a:t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569875" y="1081300"/>
            <a:ext cx="80805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1: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Fully Connected Feedforward Network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2: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Recurrent Neural Network + Cosine Similarity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3: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Encoder + Decoder Model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Model 1</a:t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569875" y="1081300"/>
            <a:ext cx="80805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1: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Fully Connected Feedforward Network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7825" y="2155888"/>
            <a:ext cx="5848350" cy="24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Training Stats</a:t>
            </a:r>
            <a:endParaRPr b="1" sz="2400" u="sng">
              <a:solidFill>
                <a:schemeClr val="dk1"/>
              </a:solidFill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800" y="701400"/>
            <a:ext cx="54864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272750" y="165600"/>
            <a:ext cx="8523900" cy="5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chemeClr val="dk1"/>
                </a:solidFill>
              </a:rPr>
              <a:t>Model 2</a:t>
            </a:r>
            <a:endParaRPr b="1" sz="2400" u="sng">
              <a:solidFill>
                <a:schemeClr val="dk1"/>
              </a:solidFill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569875" y="1081300"/>
            <a:ext cx="8080500" cy="24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Model 2: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Recurrent Neural Network + Cosine Similarity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8325" y="2685188"/>
            <a:ext cx="57435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