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72" r:id="rId4"/>
    <p:sldId id="268" r:id="rId5"/>
    <p:sldId id="285" r:id="rId6"/>
    <p:sldId id="276" r:id="rId7"/>
    <p:sldId id="286" r:id="rId8"/>
    <p:sldId id="287" r:id="rId9"/>
    <p:sldId id="337" r:id="rId10"/>
    <p:sldId id="338" r:id="rId11"/>
    <p:sldId id="275" r:id="rId12"/>
    <p:sldId id="278" r:id="rId13"/>
    <p:sldId id="280" r:id="rId14"/>
    <p:sldId id="281" r:id="rId15"/>
    <p:sldId id="279" r:id="rId16"/>
    <p:sldId id="283" r:id="rId17"/>
    <p:sldId id="292" r:id="rId18"/>
    <p:sldId id="282" r:id="rId19"/>
    <p:sldId id="291" r:id="rId20"/>
    <p:sldId id="290" r:id="rId21"/>
    <p:sldId id="293" r:id="rId22"/>
    <p:sldId id="296" r:id="rId23"/>
    <p:sldId id="295" r:id="rId24"/>
    <p:sldId id="294" r:id="rId25"/>
    <p:sldId id="297" r:id="rId26"/>
    <p:sldId id="298" r:id="rId27"/>
    <p:sldId id="299" r:id="rId28"/>
    <p:sldId id="301" r:id="rId29"/>
    <p:sldId id="300" r:id="rId30"/>
    <p:sldId id="303" r:id="rId31"/>
    <p:sldId id="302" r:id="rId32"/>
    <p:sldId id="304" r:id="rId33"/>
    <p:sldId id="305" r:id="rId34"/>
    <p:sldId id="306" r:id="rId35"/>
    <p:sldId id="314" r:id="rId36"/>
    <p:sldId id="312" r:id="rId37"/>
    <p:sldId id="318" r:id="rId38"/>
    <p:sldId id="316" r:id="rId39"/>
    <p:sldId id="315" r:id="rId40"/>
    <p:sldId id="307" r:id="rId41"/>
    <p:sldId id="308" r:id="rId42"/>
    <p:sldId id="317" r:id="rId43"/>
    <p:sldId id="319" r:id="rId44"/>
    <p:sldId id="309" r:id="rId45"/>
    <p:sldId id="310" r:id="rId46"/>
    <p:sldId id="311" r:id="rId47"/>
    <p:sldId id="313" r:id="rId48"/>
    <p:sldId id="323" r:id="rId49"/>
    <p:sldId id="324" r:id="rId50"/>
    <p:sldId id="321" r:id="rId51"/>
    <p:sldId id="320" r:id="rId52"/>
    <p:sldId id="326" r:id="rId53"/>
    <p:sldId id="325" r:id="rId54"/>
    <p:sldId id="322" r:id="rId55"/>
    <p:sldId id="330" r:id="rId56"/>
    <p:sldId id="327" r:id="rId57"/>
    <p:sldId id="329" r:id="rId58"/>
    <p:sldId id="333" r:id="rId59"/>
    <p:sldId id="332" r:id="rId60"/>
    <p:sldId id="335" r:id="rId61"/>
    <p:sldId id="334" r:id="rId62"/>
    <p:sldId id="331" r:id="rId63"/>
    <p:sldId id="336" r:id="rId64"/>
    <p:sldId id="328" r:id="rId65"/>
    <p:sldId id="271" r:id="rId6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A79"/>
    <a:srgbClr val="D7D7D7"/>
    <a:srgbClr val="E9E9E9"/>
    <a:srgbClr val="344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94353" autoAdjust="0"/>
  </p:normalViewPr>
  <p:slideViewPr>
    <p:cSldViewPr snapToGrid="0">
      <p:cViewPr varScale="1">
        <p:scale>
          <a:sx n="82" d="100"/>
          <a:sy n="82" d="100"/>
        </p:scale>
        <p:origin x="-1080" y="-84"/>
      </p:cViewPr>
      <p:guideLst>
        <p:guide orient="horz" pos="1800"/>
        <p:guide orient="horz" pos="303"/>
        <p:guide orient="horz" pos="3528"/>
        <p:guide orient="horz" pos="480"/>
        <p:guide orient="horz" pos="666"/>
        <p:guide pos="2880"/>
        <p:guide pos="295"/>
        <p:guide pos="1882"/>
        <p:guide pos="5436"/>
        <p:guide pos="1660"/>
        <p:guide pos="1978"/>
        <p:guide pos="2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BC122-E826-47EA-B2A7-887E6D639D47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422D4A-F868-4686-8473-9708202C4113}">
      <dgm:prSet phldrT="[文本]"/>
      <dgm:spPr/>
      <dgm:t>
        <a:bodyPr/>
        <a:lstStyle/>
        <a:p>
          <a:r>
            <a:rPr lang="zh-CN" altLang="en-US" dirty="0" smtClean="0"/>
            <a:t>前端稿</a:t>
          </a:r>
          <a:endParaRPr lang="zh-CN" altLang="en-US" dirty="0"/>
        </a:p>
      </dgm:t>
    </dgm:pt>
    <dgm:pt modelId="{74866F0A-A00B-4CD4-8630-57C676A67A9A}" type="parTrans" cxnId="{A330C4CA-2A44-4C15-AB43-2E8E9D360A88}">
      <dgm:prSet/>
      <dgm:spPr/>
      <dgm:t>
        <a:bodyPr/>
        <a:lstStyle/>
        <a:p>
          <a:endParaRPr lang="zh-CN" altLang="en-US"/>
        </a:p>
      </dgm:t>
    </dgm:pt>
    <dgm:pt modelId="{FDE1BB86-C3E5-4E6A-88CB-0CFD6DEE8ECF}" type="sibTrans" cxnId="{A330C4CA-2A44-4C15-AB43-2E8E9D360A88}">
      <dgm:prSet/>
      <dgm:spPr/>
      <dgm:t>
        <a:bodyPr/>
        <a:lstStyle/>
        <a:p>
          <a:endParaRPr lang="zh-CN" altLang="en-US"/>
        </a:p>
      </dgm:t>
    </dgm:pt>
    <dgm:pt modelId="{E66D849D-7562-4C64-993B-75D26FD19919}">
      <dgm:prSet phldrT="[文本]"/>
      <dgm:spPr/>
      <dgm:t>
        <a:bodyPr/>
        <a:lstStyle/>
        <a:p>
          <a:r>
            <a:rPr lang="zh-CN" altLang="en-US" dirty="0" smtClean="0"/>
            <a:t>静态源码</a:t>
          </a:r>
          <a:endParaRPr lang="zh-CN" altLang="en-US" dirty="0"/>
        </a:p>
      </dgm:t>
    </dgm:pt>
    <dgm:pt modelId="{8EE6053A-5A5A-4715-929C-74B74B383AEE}" type="parTrans" cxnId="{2BC9E8BD-FFF4-434F-8B2F-4EBFA4C35CDF}">
      <dgm:prSet/>
      <dgm:spPr/>
      <dgm:t>
        <a:bodyPr/>
        <a:lstStyle/>
        <a:p>
          <a:endParaRPr lang="zh-CN" altLang="en-US"/>
        </a:p>
      </dgm:t>
    </dgm:pt>
    <dgm:pt modelId="{1D9462A0-C265-46B5-B0B7-D7A47B02CCF5}" type="sibTrans" cxnId="{2BC9E8BD-FFF4-434F-8B2F-4EBFA4C35CDF}">
      <dgm:prSet/>
      <dgm:spPr/>
      <dgm:t>
        <a:bodyPr/>
        <a:lstStyle/>
        <a:p>
          <a:endParaRPr lang="zh-CN" altLang="en-US"/>
        </a:p>
      </dgm:t>
    </dgm:pt>
    <dgm:pt modelId="{FEEE02D3-9A3E-4002-A0AA-4B6390BEF8AE}">
      <dgm:prSet phldrT="[文本]"/>
      <dgm:spPr/>
      <dgm:t>
        <a:bodyPr/>
        <a:lstStyle/>
        <a:p>
          <a:r>
            <a:rPr lang="en-US" altLang="zh-CN" dirty="0" smtClean="0"/>
            <a:t>HTML</a:t>
          </a:r>
          <a:r>
            <a:rPr lang="zh-CN" altLang="en-US" dirty="0" smtClean="0"/>
            <a:t>源码</a:t>
          </a:r>
          <a:endParaRPr lang="zh-CN" altLang="en-US" dirty="0"/>
        </a:p>
      </dgm:t>
    </dgm:pt>
    <dgm:pt modelId="{86A7CD97-32BC-4452-BEFD-37D981C30A93}" type="parTrans" cxnId="{275EF031-BDB4-41C1-B139-E0BFEF754FED}">
      <dgm:prSet/>
      <dgm:spPr/>
      <dgm:t>
        <a:bodyPr/>
        <a:lstStyle/>
        <a:p>
          <a:endParaRPr lang="zh-CN" altLang="en-US"/>
        </a:p>
      </dgm:t>
    </dgm:pt>
    <dgm:pt modelId="{59B1FCB7-09A8-46FE-8C7D-9F713C922F61}" type="sibTrans" cxnId="{275EF031-BDB4-41C1-B139-E0BFEF754FED}">
      <dgm:prSet/>
      <dgm:spPr/>
      <dgm:t>
        <a:bodyPr/>
        <a:lstStyle/>
        <a:p>
          <a:endParaRPr lang="zh-CN" altLang="en-US"/>
        </a:p>
      </dgm:t>
    </dgm:pt>
    <dgm:pt modelId="{0E04BED1-C299-4B7B-8D31-2C714CA74A79}">
      <dgm:prSet phldrT="[文本]"/>
      <dgm:spPr/>
      <dgm:t>
        <a:bodyPr/>
        <a:lstStyle/>
        <a:p>
          <a:r>
            <a:rPr lang="zh-CN" altLang="en-US" dirty="0" smtClean="0"/>
            <a:t>可浏览的效果</a:t>
          </a:r>
          <a:endParaRPr lang="zh-CN" altLang="en-US" dirty="0"/>
        </a:p>
      </dgm:t>
    </dgm:pt>
    <dgm:pt modelId="{04BF113A-421C-4A45-97B0-042C42212692}" type="parTrans" cxnId="{FF2E9866-09B2-4A00-BBB5-CFDA14CB109E}">
      <dgm:prSet/>
      <dgm:spPr/>
      <dgm:t>
        <a:bodyPr/>
        <a:lstStyle/>
        <a:p>
          <a:endParaRPr lang="zh-CN" altLang="en-US"/>
        </a:p>
      </dgm:t>
    </dgm:pt>
    <dgm:pt modelId="{A23BE0FC-7AF5-42F8-9083-7C360488609A}" type="sibTrans" cxnId="{FF2E9866-09B2-4A00-BBB5-CFDA14CB109E}">
      <dgm:prSet/>
      <dgm:spPr/>
      <dgm:t>
        <a:bodyPr/>
        <a:lstStyle/>
        <a:p>
          <a:endParaRPr lang="zh-CN" altLang="en-US"/>
        </a:p>
      </dgm:t>
    </dgm:pt>
    <dgm:pt modelId="{4C8807BD-E8EA-44D3-BFE0-51859BE5FFD1}">
      <dgm:prSet phldrT="[文本]"/>
      <dgm:spPr/>
      <dgm:t>
        <a:bodyPr/>
        <a:lstStyle/>
        <a:p>
          <a:r>
            <a:rPr lang="zh-CN" altLang="en-US" dirty="0" smtClean="0"/>
            <a:t>静态文件压缩</a:t>
          </a:r>
          <a:endParaRPr lang="zh-CN" altLang="en-US" dirty="0"/>
        </a:p>
      </dgm:t>
    </dgm:pt>
    <dgm:pt modelId="{1C813E88-8C8C-4106-8E1D-C7B3E4D0F128}" type="parTrans" cxnId="{87FB84BD-1648-48FB-A691-AE7BE151B055}">
      <dgm:prSet/>
      <dgm:spPr/>
      <dgm:t>
        <a:bodyPr/>
        <a:lstStyle/>
        <a:p>
          <a:endParaRPr lang="zh-CN" altLang="en-US"/>
        </a:p>
      </dgm:t>
    </dgm:pt>
    <dgm:pt modelId="{2FEBD2F3-3D4F-44C0-BE36-5A900831EE06}" type="sibTrans" cxnId="{87FB84BD-1648-48FB-A691-AE7BE151B055}">
      <dgm:prSet/>
      <dgm:spPr/>
      <dgm:t>
        <a:bodyPr/>
        <a:lstStyle/>
        <a:p>
          <a:endParaRPr lang="zh-CN" altLang="en-US"/>
        </a:p>
      </dgm:t>
    </dgm:pt>
    <dgm:pt modelId="{7353D473-1A1D-42EE-B598-5D482BEEED71}" type="pres">
      <dgm:prSet presAssocID="{7D7BC122-E826-47EA-B2A7-887E6D639D4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392CB49-E51C-4193-B9F5-59663105D3EB}" type="pres">
      <dgm:prSet presAssocID="{91422D4A-F868-4686-8473-9708202C4113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EB96965A-2CFC-404C-9366-CA2B2CBA8ECC}" type="pres">
      <dgm:prSet presAssocID="{8EE6053A-5A5A-4715-929C-74B74B383AEE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2E6FAA3-D0E5-42A3-A63C-08E8E01A0B3E}" type="pres">
      <dgm:prSet presAssocID="{8EE6053A-5A5A-4715-929C-74B74B383AEE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5B103F8-4431-46B8-8108-474AC13DC4D5}" type="pres">
      <dgm:prSet presAssocID="{E66D849D-7562-4C64-993B-75D26FD1991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50C3A-6049-4BC9-A55E-FE800A07B20E}" type="pres">
      <dgm:prSet presAssocID="{86A7CD97-32BC-4452-BEFD-37D981C30A93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67F13600-2712-48E3-BCA3-2F18F3985224}" type="pres">
      <dgm:prSet presAssocID="{86A7CD97-32BC-4452-BEFD-37D981C30A93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102DF0AD-1D01-4EAE-836C-DEE3A7C4A734}" type="pres">
      <dgm:prSet presAssocID="{FEEE02D3-9A3E-4002-A0AA-4B6390BEF8A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262515-139C-4837-ACD6-638E9C09AC55}" type="pres">
      <dgm:prSet presAssocID="{04BF113A-421C-4A45-97B0-042C42212692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E6A5E7ED-D42F-4EF0-9DC8-45BEC786C0C0}" type="pres">
      <dgm:prSet presAssocID="{04BF113A-421C-4A45-97B0-042C42212692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FAEBB62C-1B42-4E46-A479-F5B1365D7391}" type="pres">
      <dgm:prSet presAssocID="{0E04BED1-C299-4B7B-8D31-2C714CA74A7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D3171D-8926-4D73-8ABE-A144DB902DCD}" type="pres">
      <dgm:prSet presAssocID="{1C813E88-8C8C-4106-8E1D-C7B3E4D0F128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35DE6093-9D1C-4EA4-AE7C-64C07205E389}" type="pres">
      <dgm:prSet presAssocID="{1C813E88-8C8C-4106-8E1D-C7B3E4D0F128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646D6238-5E0C-42C8-BE33-BA89AA93826B}" type="pres">
      <dgm:prSet presAssocID="{4C8807BD-E8EA-44D3-BFE0-51859BE5FFD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CB00E1-2927-4F74-8130-5D673EB30B3A}" type="presOf" srcId="{E66D849D-7562-4C64-993B-75D26FD19919}" destId="{25B103F8-4431-46B8-8108-474AC13DC4D5}" srcOrd="0" destOrd="0" presId="urn:microsoft.com/office/officeart/2005/8/layout/radial5"/>
    <dgm:cxn modelId="{E2C448EB-5E3A-4356-B2C3-F5ABC6DEF964}" type="presOf" srcId="{86A7CD97-32BC-4452-BEFD-37D981C30A93}" destId="{67F13600-2712-48E3-BCA3-2F18F3985224}" srcOrd="1" destOrd="0" presId="urn:microsoft.com/office/officeart/2005/8/layout/radial5"/>
    <dgm:cxn modelId="{64F08ED8-8C8D-45C7-ACC0-C7160EAA824D}" type="presOf" srcId="{0E04BED1-C299-4B7B-8D31-2C714CA74A79}" destId="{FAEBB62C-1B42-4E46-A479-F5B1365D7391}" srcOrd="0" destOrd="0" presId="urn:microsoft.com/office/officeart/2005/8/layout/radial5"/>
    <dgm:cxn modelId="{275EF031-BDB4-41C1-B139-E0BFEF754FED}" srcId="{91422D4A-F868-4686-8473-9708202C4113}" destId="{FEEE02D3-9A3E-4002-A0AA-4B6390BEF8AE}" srcOrd="1" destOrd="0" parTransId="{86A7CD97-32BC-4452-BEFD-37D981C30A93}" sibTransId="{59B1FCB7-09A8-46FE-8C7D-9F713C922F61}"/>
    <dgm:cxn modelId="{B66F781C-1CDF-4DF7-A8C5-9F10E7967BFD}" type="presOf" srcId="{04BF113A-421C-4A45-97B0-042C42212692}" destId="{E6A5E7ED-D42F-4EF0-9DC8-45BEC786C0C0}" srcOrd="1" destOrd="0" presId="urn:microsoft.com/office/officeart/2005/8/layout/radial5"/>
    <dgm:cxn modelId="{280BDFFB-293F-4340-A5D9-527EC1B8EC7D}" type="presOf" srcId="{8EE6053A-5A5A-4715-929C-74B74B383AEE}" destId="{A2E6FAA3-D0E5-42A3-A63C-08E8E01A0B3E}" srcOrd="1" destOrd="0" presId="urn:microsoft.com/office/officeart/2005/8/layout/radial5"/>
    <dgm:cxn modelId="{76290E79-066F-4D36-87A3-EE8F74040937}" type="presOf" srcId="{86A7CD97-32BC-4452-BEFD-37D981C30A93}" destId="{0DE50C3A-6049-4BC9-A55E-FE800A07B20E}" srcOrd="0" destOrd="0" presId="urn:microsoft.com/office/officeart/2005/8/layout/radial5"/>
    <dgm:cxn modelId="{F0ECE140-B4AF-4B0B-8E01-E8309A544B36}" type="presOf" srcId="{1C813E88-8C8C-4106-8E1D-C7B3E4D0F128}" destId="{35DE6093-9D1C-4EA4-AE7C-64C07205E389}" srcOrd="1" destOrd="0" presId="urn:microsoft.com/office/officeart/2005/8/layout/radial5"/>
    <dgm:cxn modelId="{F3BBE60D-81F9-4E7D-9959-8694867EBFE5}" type="presOf" srcId="{04BF113A-421C-4A45-97B0-042C42212692}" destId="{C8262515-139C-4837-ACD6-638E9C09AC55}" srcOrd="0" destOrd="0" presId="urn:microsoft.com/office/officeart/2005/8/layout/radial5"/>
    <dgm:cxn modelId="{9B07D9FB-01DA-4F4B-BCC1-790E2DE9F916}" type="presOf" srcId="{4C8807BD-E8EA-44D3-BFE0-51859BE5FFD1}" destId="{646D6238-5E0C-42C8-BE33-BA89AA93826B}" srcOrd="0" destOrd="0" presId="urn:microsoft.com/office/officeart/2005/8/layout/radial5"/>
    <dgm:cxn modelId="{91431999-AEB1-4618-926F-30E60B8B221D}" type="presOf" srcId="{1C813E88-8C8C-4106-8E1D-C7B3E4D0F128}" destId="{2BD3171D-8926-4D73-8ABE-A144DB902DCD}" srcOrd="0" destOrd="0" presId="urn:microsoft.com/office/officeart/2005/8/layout/radial5"/>
    <dgm:cxn modelId="{7EC5B33C-5F9F-419E-BB9F-C921C30158AC}" type="presOf" srcId="{7D7BC122-E826-47EA-B2A7-887E6D639D47}" destId="{7353D473-1A1D-42EE-B598-5D482BEEED71}" srcOrd="0" destOrd="0" presId="urn:microsoft.com/office/officeart/2005/8/layout/radial5"/>
    <dgm:cxn modelId="{87FB84BD-1648-48FB-A691-AE7BE151B055}" srcId="{91422D4A-F868-4686-8473-9708202C4113}" destId="{4C8807BD-E8EA-44D3-BFE0-51859BE5FFD1}" srcOrd="3" destOrd="0" parTransId="{1C813E88-8C8C-4106-8E1D-C7B3E4D0F128}" sibTransId="{2FEBD2F3-3D4F-44C0-BE36-5A900831EE06}"/>
    <dgm:cxn modelId="{A330C4CA-2A44-4C15-AB43-2E8E9D360A88}" srcId="{7D7BC122-E826-47EA-B2A7-887E6D639D47}" destId="{91422D4A-F868-4686-8473-9708202C4113}" srcOrd="0" destOrd="0" parTransId="{74866F0A-A00B-4CD4-8630-57C676A67A9A}" sibTransId="{FDE1BB86-C3E5-4E6A-88CB-0CFD6DEE8ECF}"/>
    <dgm:cxn modelId="{03E7B635-D068-4210-BFC5-2FDA715E463B}" type="presOf" srcId="{91422D4A-F868-4686-8473-9708202C4113}" destId="{E392CB49-E51C-4193-B9F5-59663105D3EB}" srcOrd="0" destOrd="0" presId="urn:microsoft.com/office/officeart/2005/8/layout/radial5"/>
    <dgm:cxn modelId="{2BC9E8BD-FFF4-434F-8B2F-4EBFA4C35CDF}" srcId="{91422D4A-F868-4686-8473-9708202C4113}" destId="{E66D849D-7562-4C64-993B-75D26FD19919}" srcOrd="0" destOrd="0" parTransId="{8EE6053A-5A5A-4715-929C-74B74B383AEE}" sibTransId="{1D9462A0-C265-46B5-B0B7-D7A47B02CCF5}"/>
    <dgm:cxn modelId="{C89237A3-6A62-42A6-A8A6-FF26CCCB928B}" type="presOf" srcId="{FEEE02D3-9A3E-4002-A0AA-4B6390BEF8AE}" destId="{102DF0AD-1D01-4EAE-836C-DEE3A7C4A734}" srcOrd="0" destOrd="0" presId="urn:microsoft.com/office/officeart/2005/8/layout/radial5"/>
    <dgm:cxn modelId="{A8A8B16C-1DC6-43CE-97EA-A645AEBE31D3}" type="presOf" srcId="{8EE6053A-5A5A-4715-929C-74B74B383AEE}" destId="{EB96965A-2CFC-404C-9366-CA2B2CBA8ECC}" srcOrd="0" destOrd="0" presId="urn:microsoft.com/office/officeart/2005/8/layout/radial5"/>
    <dgm:cxn modelId="{FF2E9866-09B2-4A00-BBB5-CFDA14CB109E}" srcId="{91422D4A-F868-4686-8473-9708202C4113}" destId="{0E04BED1-C299-4B7B-8D31-2C714CA74A79}" srcOrd="2" destOrd="0" parTransId="{04BF113A-421C-4A45-97B0-042C42212692}" sibTransId="{A23BE0FC-7AF5-42F8-9083-7C360488609A}"/>
    <dgm:cxn modelId="{FCEA6E02-B20E-4A10-86A8-DD6F5EA6EA5D}" type="presParOf" srcId="{7353D473-1A1D-42EE-B598-5D482BEEED71}" destId="{E392CB49-E51C-4193-B9F5-59663105D3EB}" srcOrd="0" destOrd="0" presId="urn:microsoft.com/office/officeart/2005/8/layout/radial5"/>
    <dgm:cxn modelId="{CB8076D3-C795-4FF4-A211-B669B7297F74}" type="presParOf" srcId="{7353D473-1A1D-42EE-B598-5D482BEEED71}" destId="{EB96965A-2CFC-404C-9366-CA2B2CBA8ECC}" srcOrd="1" destOrd="0" presId="urn:microsoft.com/office/officeart/2005/8/layout/radial5"/>
    <dgm:cxn modelId="{2EF90B16-6E19-4524-AFFA-089DE4A5F2B8}" type="presParOf" srcId="{EB96965A-2CFC-404C-9366-CA2B2CBA8ECC}" destId="{A2E6FAA3-D0E5-42A3-A63C-08E8E01A0B3E}" srcOrd="0" destOrd="0" presId="urn:microsoft.com/office/officeart/2005/8/layout/radial5"/>
    <dgm:cxn modelId="{C19EB506-8CB5-4564-B3AA-F8C74EFF1BB8}" type="presParOf" srcId="{7353D473-1A1D-42EE-B598-5D482BEEED71}" destId="{25B103F8-4431-46B8-8108-474AC13DC4D5}" srcOrd="2" destOrd="0" presId="urn:microsoft.com/office/officeart/2005/8/layout/radial5"/>
    <dgm:cxn modelId="{B71586AD-76B1-4AB7-BEF4-5C60FC1B1A68}" type="presParOf" srcId="{7353D473-1A1D-42EE-B598-5D482BEEED71}" destId="{0DE50C3A-6049-4BC9-A55E-FE800A07B20E}" srcOrd="3" destOrd="0" presId="urn:microsoft.com/office/officeart/2005/8/layout/radial5"/>
    <dgm:cxn modelId="{1FF10CAD-FEA7-46D7-B162-FE7FE7811CF1}" type="presParOf" srcId="{0DE50C3A-6049-4BC9-A55E-FE800A07B20E}" destId="{67F13600-2712-48E3-BCA3-2F18F3985224}" srcOrd="0" destOrd="0" presId="urn:microsoft.com/office/officeart/2005/8/layout/radial5"/>
    <dgm:cxn modelId="{59AF3A44-1DAD-4F31-A68E-9C21469B65F4}" type="presParOf" srcId="{7353D473-1A1D-42EE-B598-5D482BEEED71}" destId="{102DF0AD-1D01-4EAE-836C-DEE3A7C4A734}" srcOrd="4" destOrd="0" presId="urn:microsoft.com/office/officeart/2005/8/layout/radial5"/>
    <dgm:cxn modelId="{84E5AFA1-FB61-468E-A310-EB5FA6CA70AB}" type="presParOf" srcId="{7353D473-1A1D-42EE-B598-5D482BEEED71}" destId="{C8262515-139C-4837-ACD6-638E9C09AC55}" srcOrd="5" destOrd="0" presId="urn:microsoft.com/office/officeart/2005/8/layout/radial5"/>
    <dgm:cxn modelId="{260BDCBF-DA69-4010-93E2-B487B84A3733}" type="presParOf" srcId="{C8262515-139C-4837-ACD6-638E9C09AC55}" destId="{E6A5E7ED-D42F-4EF0-9DC8-45BEC786C0C0}" srcOrd="0" destOrd="0" presId="urn:microsoft.com/office/officeart/2005/8/layout/radial5"/>
    <dgm:cxn modelId="{7283B57D-11C6-4D06-A717-A20D40D5705E}" type="presParOf" srcId="{7353D473-1A1D-42EE-B598-5D482BEEED71}" destId="{FAEBB62C-1B42-4E46-A479-F5B1365D7391}" srcOrd="6" destOrd="0" presId="urn:microsoft.com/office/officeart/2005/8/layout/radial5"/>
    <dgm:cxn modelId="{A81A14BD-E612-4230-9BE8-3F4D392FD6F2}" type="presParOf" srcId="{7353D473-1A1D-42EE-B598-5D482BEEED71}" destId="{2BD3171D-8926-4D73-8ABE-A144DB902DCD}" srcOrd="7" destOrd="0" presId="urn:microsoft.com/office/officeart/2005/8/layout/radial5"/>
    <dgm:cxn modelId="{AE8E1DF7-2A2F-494B-BF8B-C484611489DD}" type="presParOf" srcId="{2BD3171D-8926-4D73-8ABE-A144DB902DCD}" destId="{35DE6093-9D1C-4EA4-AE7C-64C07205E389}" srcOrd="0" destOrd="0" presId="urn:microsoft.com/office/officeart/2005/8/layout/radial5"/>
    <dgm:cxn modelId="{46797943-6DF2-4F5D-9F66-B02E63CB4438}" type="presParOf" srcId="{7353D473-1A1D-42EE-B598-5D482BEEED71}" destId="{646D6238-5E0C-42C8-BE33-BA89AA93826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4E6C701-F9ED-4D24-81F5-FDAB57780A12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C34F4F17-0B5F-46A5-9B46-EA573753F541}">
      <dgm:prSet phldrT="[文本]"/>
      <dgm:spPr/>
      <dgm:t>
        <a:bodyPr/>
        <a:lstStyle/>
        <a:p>
          <a:r>
            <a:rPr lang="zh-CN" altLang="en-US" dirty="0" smtClean="0"/>
            <a:t>项目规范</a:t>
          </a:r>
          <a:endParaRPr lang="zh-CN" altLang="en-US" dirty="0"/>
        </a:p>
      </dgm:t>
    </dgm:pt>
    <dgm:pt modelId="{A754F3DE-F581-4D28-8ED7-0559F890E258}" type="parTrans" cxnId="{3DFFCA99-FA6D-451D-A44B-A8961BDFFD9A}">
      <dgm:prSet/>
      <dgm:spPr/>
      <dgm:t>
        <a:bodyPr/>
        <a:lstStyle/>
        <a:p>
          <a:endParaRPr lang="zh-CN" altLang="en-US"/>
        </a:p>
      </dgm:t>
    </dgm:pt>
    <dgm:pt modelId="{F3F2FEE7-5786-4606-84B3-67146D27AE76}" type="sibTrans" cxnId="{3DFFCA99-FA6D-451D-A44B-A8961BDFFD9A}">
      <dgm:prSet/>
      <dgm:spPr/>
      <dgm:t>
        <a:bodyPr/>
        <a:lstStyle/>
        <a:p>
          <a:endParaRPr lang="zh-CN" altLang="en-US"/>
        </a:p>
      </dgm:t>
    </dgm:pt>
    <dgm:pt modelId="{459D3009-0870-4716-BFE1-26BAF90E3D94}">
      <dgm:prSet phldrT="[文本]"/>
      <dgm:spPr/>
      <dgm:t>
        <a:bodyPr/>
        <a:lstStyle/>
        <a:p>
          <a:r>
            <a:rPr lang="zh-CN" altLang="en-US" dirty="0" smtClean="0"/>
            <a:t>文件规范</a:t>
          </a:r>
          <a:endParaRPr lang="zh-CN" altLang="en-US" dirty="0"/>
        </a:p>
      </dgm:t>
    </dgm:pt>
    <dgm:pt modelId="{8F026142-61ED-4348-AC84-EE3B0C102045}" type="parTrans" cxnId="{F80BD369-364D-4CD1-9321-62FF3ECAD6F5}">
      <dgm:prSet/>
      <dgm:spPr/>
      <dgm:t>
        <a:bodyPr/>
        <a:lstStyle/>
        <a:p>
          <a:endParaRPr lang="zh-CN" altLang="en-US"/>
        </a:p>
      </dgm:t>
    </dgm:pt>
    <dgm:pt modelId="{5094B09F-AA59-4009-B2FC-5335E42CDBC4}" type="sibTrans" cxnId="{F80BD369-364D-4CD1-9321-62FF3ECAD6F5}">
      <dgm:prSet/>
      <dgm:spPr/>
      <dgm:t>
        <a:bodyPr/>
        <a:lstStyle/>
        <a:p>
          <a:endParaRPr lang="zh-CN" altLang="en-US"/>
        </a:p>
      </dgm:t>
    </dgm:pt>
    <dgm:pt modelId="{0E9A2F63-535B-4CEB-9B30-44DEB7F8E2ED}">
      <dgm:prSet phldrT="[文本]"/>
      <dgm:spPr/>
      <dgm:t>
        <a:bodyPr/>
        <a:lstStyle/>
        <a:p>
          <a:r>
            <a:rPr lang="zh-CN" altLang="en-US" dirty="0" smtClean="0"/>
            <a:t>编码规范</a:t>
          </a:r>
          <a:endParaRPr lang="zh-CN" altLang="en-US" dirty="0"/>
        </a:p>
      </dgm:t>
    </dgm:pt>
    <dgm:pt modelId="{5EB883EA-2C9E-48F7-9385-E08D25B9829D}" type="parTrans" cxnId="{3831CA4B-D156-4D25-AF0B-0A53A8B0723A}">
      <dgm:prSet/>
      <dgm:spPr/>
      <dgm:t>
        <a:bodyPr/>
        <a:lstStyle/>
        <a:p>
          <a:endParaRPr lang="zh-CN" altLang="en-US"/>
        </a:p>
      </dgm:t>
    </dgm:pt>
    <dgm:pt modelId="{67E7F35F-6CDC-42BD-BA6E-C0B426D538E8}" type="sibTrans" cxnId="{3831CA4B-D156-4D25-AF0B-0A53A8B0723A}">
      <dgm:prSet/>
      <dgm:spPr/>
      <dgm:t>
        <a:bodyPr/>
        <a:lstStyle/>
        <a:p>
          <a:endParaRPr lang="zh-CN" altLang="en-US"/>
        </a:p>
      </dgm:t>
    </dgm:pt>
    <dgm:pt modelId="{ECF08CB0-966F-4CFD-B762-004D1CA5C682}">
      <dgm:prSet/>
      <dgm:spPr/>
      <dgm:t>
        <a:bodyPr/>
        <a:lstStyle/>
        <a:p>
          <a:r>
            <a:rPr lang="zh-CN" altLang="en-US" dirty="0" smtClean="0"/>
            <a:t>组件规范</a:t>
          </a:r>
          <a:endParaRPr lang="zh-CN" altLang="en-US" dirty="0"/>
        </a:p>
      </dgm:t>
    </dgm:pt>
    <dgm:pt modelId="{CA5267C4-CB18-44D9-A008-4A2A35392CF3}" type="parTrans" cxnId="{552CD043-6366-4037-9FD0-A877DAA404FF}">
      <dgm:prSet/>
      <dgm:spPr/>
      <dgm:t>
        <a:bodyPr/>
        <a:lstStyle/>
        <a:p>
          <a:endParaRPr lang="zh-CN" altLang="en-US"/>
        </a:p>
      </dgm:t>
    </dgm:pt>
    <dgm:pt modelId="{1453D1A3-D367-4148-A0F8-B4AB688AE784}" type="sibTrans" cxnId="{552CD043-6366-4037-9FD0-A877DAA404FF}">
      <dgm:prSet/>
      <dgm:spPr/>
      <dgm:t>
        <a:bodyPr/>
        <a:lstStyle/>
        <a:p>
          <a:endParaRPr lang="zh-CN" altLang="en-US"/>
        </a:p>
      </dgm:t>
    </dgm:pt>
    <dgm:pt modelId="{4473BDA0-AE18-4979-ACA6-7D2F3AD83A7E}" type="pres">
      <dgm:prSet presAssocID="{E4E6C701-F9ED-4D24-81F5-FDAB57780A12}" presName="linearFlow" presStyleCnt="0">
        <dgm:presLayoutVars>
          <dgm:dir/>
          <dgm:resizeHandles val="exact"/>
        </dgm:presLayoutVars>
      </dgm:prSet>
      <dgm:spPr/>
    </dgm:pt>
    <dgm:pt modelId="{BC0CB459-3B8C-4BF7-87B8-D03AE463D414}" type="pres">
      <dgm:prSet presAssocID="{C34F4F17-0B5F-46A5-9B46-EA573753F54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880C9-1ADE-4B5D-8F3A-DB0D9BD2E547}" type="pres">
      <dgm:prSet presAssocID="{F3F2FEE7-5786-4606-84B3-67146D27AE76}" presName="spacerL" presStyleCnt="0"/>
      <dgm:spPr/>
    </dgm:pt>
    <dgm:pt modelId="{3B618FF4-13A2-465A-9C4E-F407F5C58DAF}" type="pres">
      <dgm:prSet presAssocID="{F3F2FEE7-5786-4606-84B3-67146D27AE76}" presName="sibTrans" presStyleLbl="sibTrans2D1" presStyleIdx="0" presStyleCnt="3"/>
      <dgm:spPr>
        <a:prstGeom prst="mathEqual">
          <a:avLst/>
        </a:prstGeom>
      </dgm:spPr>
      <dgm:t>
        <a:bodyPr/>
        <a:lstStyle/>
        <a:p>
          <a:endParaRPr lang="zh-CN" altLang="en-US"/>
        </a:p>
      </dgm:t>
    </dgm:pt>
    <dgm:pt modelId="{55B496CA-C61E-44E4-B77F-791889437A1C}" type="pres">
      <dgm:prSet presAssocID="{F3F2FEE7-5786-4606-84B3-67146D27AE76}" presName="spacerR" presStyleCnt="0"/>
      <dgm:spPr/>
    </dgm:pt>
    <dgm:pt modelId="{69B8FD24-D596-4722-A1A9-F88A90028F13}" type="pres">
      <dgm:prSet presAssocID="{459D3009-0870-4716-BFE1-26BAF90E3D9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B88EC4-D4EE-4A13-A301-06912FD16875}" type="pres">
      <dgm:prSet presAssocID="{5094B09F-AA59-4009-B2FC-5335E42CDBC4}" presName="spacerL" presStyleCnt="0"/>
      <dgm:spPr/>
    </dgm:pt>
    <dgm:pt modelId="{4F1B754B-C05C-4981-A0C9-F24431D4104D}" type="pres">
      <dgm:prSet presAssocID="{5094B09F-AA59-4009-B2FC-5335E42CDBC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5FE118DA-3E56-403F-B45A-E49CE96C877B}" type="pres">
      <dgm:prSet presAssocID="{5094B09F-AA59-4009-B2FC-5335E42CDBC4}" presName="spacerR" presStyleCnt="0"/>
      <dgm:spPr/>
    </dgm:pt>
    <dgm:pt modelId="{7C45DE8E-027E-44A6-9CEA-B504248F252B}" type="pres">
      <dgm:prSet presAssocID="{ECF08CB0-966F-4CFD-B762-004D1CA5C68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35C87-7D61-4501-A3C7-28E394A870C6}" type="pres">
      <dgm:prSet presAssocID="{1453D1A3-D367-4148-A0F8-B4AB688AE784}" presName="spacerL" presStyleCnt="0"/>
      <dgm:spPr/>
    </dgm:pt>
    <dgm:pt modelId="{535BAB34-714A-4094-A904-BDEA9A61A375}" type="pres">
      <dgm:prSet presAssocID="{1453D1A3-D367-4148-A0F8-B4AB688AE784}" presName="sibTrans" presStyleLbl="sibTrans2D1" presStyleIdx="2" presStyleCnt="3"/>
      <dgm:spPr>
        <a:prstGeom prst="mathPlus">
          <a:avLst/>
        </a:prstGeom>
      </dgm:spPr>
      <dgm:t>
        <a:bodyPr/>
        <a:lstStyle/>
        <a:p>
          <a:endParaRPr lang="zh-CN" altLang="en-US"/>
        </a:p>
      </dgm:t>
    </dgm:pt>
    <dgm:pt modelId="{7EE3F640-4A88-455F-9048-2AD4CC8A8726}" type="pres">
      <dgm:prSet presAssocID="{1453D1A3-D367-4148-A0F8-B4AB688AE784}" presName="spacerR" presStyleCnt="0"/>
      <dgm:spPr/>
    </dgm:pt>
    <dgm:pt modelId="{331311CE-C32B-4EE8-88B9-2175A8F6F11F}" type="pres">
      <dgm:prSet presAssocID="{0E9A2F63-535B-4CEB-9B30-44DEB7F8E2E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2CD043-6366-4037-9FD0-A877DAA404FF}" srcId="{E4E6C701-F9ED-4D24-81F5-FDAB57780A12}" destId="{ECF08CB0-966F-4CFD-B762-004D1CA5C682}" srcOrd="2" destOrd="0" parTransId="{CA5267C4-CB18-44D9-A008-4A2A35392CF3}" sibTransId="{1453D1A3-D367-4148-A0F8-B4AB688AE784}"/>
    <dgm:cxn modelId="{24AA8E03-D4E6-4311-B343-71213C4439D2}" type="presOf" srcId="{C34F4F17-0B5F-46A5-9B46-EA573753F541}" destId="{BC0CB459-3B8C-4BF7-87B8-D03AE463D414}" srcOrd="0" destOrd="0" presId="urn:microsoft.com/office/officeart/2005/8/layout/equation1"/>
    <dgm:cxn modelId="{88691B2E-F0EC-4D69-A60F-BEB46934491E}" type="presOf" srcId="{ECF08CB0-966F-4CFD-B762-004D1CA5C682}" destId="{7C45DE8E-027E-44A6-9CEA-B504248F252B}" srcOrd="0" destOrd="0" presId="urn:microsoft.com/office/officeart/2005/8/layout/equation1"/>
    <dgm:cxn modelId="{3DFFCA99-FA6D-451D-A44B-A8961BDFFD9A}" srcId="{E4E6C701-F9ED-4D24-81F5-FDAB57780A12}" destId="{C34F4F17-0B5F-46A5-9B46-EA573753F541}" srcOrd="0" destOrd="0" parTransId="{A754F3DE-F581-4D28-8ED7-0559F890E258}" sibTransId="{F3F2FEE7-5786-4606-84B3-67146D27AE76}"/>
    <dgm:cxn modelId="{B304D31A-F5A3-4E3B-821B-C5BF4590F5AE}" type="presOf" srcId="{459D3009-0870-4716-BFE1-26BAF90E3D94}" destId="{69B8FD24-D596-4722-A1A9-F88A90028F13}" srcOrd="0" destOrd="0" presId="urn:microsoft.com/office/officeart/2005/8/layout/equation1"/>
    <dgm:cxn modelId="{F846AD19-6D1B-4AD0-8BC8-3EFF1FF8ACE4}" type="presOf" srcId="{1453D1A3-D367-4148-A0F8-B4AB688AE784}" destId="{535BAB34-714A-4094-A904-BDEA9A61A375}" srcOrd="0" destOrd="0" presId="urn:microsoft.com/office/officeart/2005/8/layout/equation1"/>
    <dgm:cxn modelId="{E5D520F4-85CC-4326-982B-8BEBA32910DF}" type="presOf" srcId="{E4E6C701-F9ED-4D24-81F5-FDAB57780A12}" destId="{4473BDA0-AE18-4979-ACA6-7D2F3AD83A7E}" srcOrd="0" destOrd="0" presId="urn:microsoft.com/office/officeart/2005/8/layout/equation1"/>
    <dgm:cxn modelId="{3831CA4B-D156-4D25-AF0B-0A53A8B0723A}" srcId="{E4E6C701-F9ED-4D24-81F5-FDAB57780A12}" destId="{0E9A2F63-535B-4CEB-9B30-44DEB7F8E2ED}" srcOrd="3" destOrd="0" parTransId="{5EB883EA-2C9E-48F7-9385-E08D25B9829D}" sibTransId="{67E7F35F-6CDC-42BD-BA6E-C0B426D538E8}"/>
    <dgm:cxn modelId="{F80BD369-364D-4CD1-9321-62FF3ECAD6F5}" srcId="{E4E6C701-F9ED-4D24-81F5-FDAB57780A12}" destId="{459D3009-0870-4716-BFE1-26BAF90E3D94}" srcOrd="1" destOrd="0" parTransId="{8F026142-61ED-4348-AC84-EE3B0C102045}" sibTransId="{5094B09F-AA59-4009-B2FC-5335E42CDBC4}"/>
    <dgm:cxn modelId="{105EF416-D5E2-4B0B-B765-DD6D1FE717C0}" type="presOf" srcId="{F3F2FEE7-5786-4606-84B3-67146D27AE76}" destId="{3B618FF4-13A2-465A-9C4E-F407F5C58DAF}" srcOrd="0" destOrd="0" presId="urn:microsoft.com/office/officeart/2005/8/layout/equation1"/>
    <dgm:cxn modelId="{945B7340-A3B2-41FF-AFD6-B19161061CE9}" type="presOf" srcId="{0E9A2F63-535B-4CEB-9B30-44DEB7F8E2ED}" destId="{331311CE-C32B-4EE8-88B9-2175A8F6F11F}" srcOrd="0" destOrd="0" presId="urn:microsoft.com/office/officeart/2005/8/layout/equation1"/>
    <dgm:cxn modelId="{7720BB48-D9C1-49D9-8FD8-7D5AD29B70DC}" type="presOf" srcId="{5094B09F-AA59-4009-B2FC-5335E42CDBC4}" destId="{4F1B754B-C05C-4981-A0C9-F24431D4104D}" srcOrd="0" destOrd="0" presId="urn:microsoft.com/office/officeart/2005/8/layout/equation1"/>
    <dgm:cxn modelId="{FFB4A77E-FD4E-4D33-A433-8AD0DD2E5506}" type="presParOf" srcId="{4473BDA0-AE18-4979-ACA6-7D2F3AD83A7E}" destId="{BC0CB459-3B8C-4BF7-87B8-D03AE463D414}" srcOrd="0" destOrd="0" presId="urn:microsoft.com/office/officeart/2005/8/layout/equation1"/>
    <dgm:cxn modelId="{00B19AA7-17D8-4E89-A181-57898A6FCC45}" type="presParOf" srcId="{4473BDA0-AE18-4979-ACA6-7D2F3AD83A7E}" destId="{70C880C9-1ADE-4B5D-8F3A-DB0D9BD2E547}" srcOrd="1" destOrd="0" presId="urn:microsoft.com/office/officeart/2005/8/layout/equation1"/>
    <dgm:cxn modelId="{0E26BC81-E8F7-4E6E-BAE9-3EE6261483F9}" type="presParOf" srcId="{4473BDA0-AE18-4979-ACA6-7D2F3AD83A7E}" destId="{3B618FF4-13A2-465A-9C4E-F407F5C58DAF}" srcOrd="2" destOrd="0" presId="urn:microsoft.com/office/officeart/2005/8/layout/equation1"/>
    <dgm:cxn modelId="{820FEE80-1920-4B13-BF5B-3A613568EC1B}" type="presParOf" srcId="{4473BDA0-AE18-4979-ACA6-7D2F3AD83A7E}" destId="{55B496CA-C61E-44E4-B77F-791889437A1C}" srcOrd="3" destOrd="0" presId="urn:microsoft.com/office/officeart/2005/8/layout/equation1"/>
    <dgm:cxn modelId="{EBD2CB1E-9DC6-4FB9-BD21-622795EBD6BC}" type="presParOf" srcId="{4473BDA0-AE18-4979-ACA6-7D2F3AD83A7E}" destId="{69B8FD24-D596-4722-A1A9-F88A90028F13}" srcOrd="4" destOrd="0" presId="urn:microsoft.com/office/officeart/2005/8/layout/equation1"/>
    <dgm:cxn modelId="{37C9632C-B148-46CB-BF83-96119B716A41}" type="presParOf" srcId="{4473BDA0-AE18-4979-ACA6-7D2F3AD83A7E}" destId="{73B88EC4-D4EE-4A13-A301-06912FD16875}" srcOrd="5" destOrd="0" presId="urn:microsoft.com/office/officeart/2005/8/layout/equation1"/>
    <dgm:cxn modelId="{E1630ACF-3EB8-4434-AB53-CCA1EAC6B7CB}" type="presParOf" srcId="{4473BDA0-AE18-4979-ACA6-7D2F3AD83A7E}" destId="{4F1B754B-C05C-4981-A0C9-F24431D4104D}" srcOrd="6" destOrd="0" presId="urn:microsoft.com/office/officeart/2005/8/layout/equation1"/>
    <dgm:cxn modelId="{072A17DC-EC37-4BA7-9668-662BB12E85C6}" type="presParOf" srcId="{4473BDA0-AE18-4979-ACA6-7D2F3AD83A7E}" destId="{5FE118DA-3E56-403F-B45A-E49CE96C877B}" srcOrd="7" destOrd="0" presId="urn:microsoft.com/office/officeart/2005/8/layout/equation1"/>
    <dgm:cxn modelId="{A27161E5-4FFB-4194-A39F-E59D1DD48CCF}" type="presParOf" srcId="{4473BDA0-AE18-4979-ACA6-7D2F3AD83A7E}" destId="{7C45DE8E-027E-44A6-9CEA-B504248F252B}" srcOrd="8" destOrd="0" presId="urn:microsoft.com/office/officeart/2005/8/layout/equation1"/>
    <dgm:cxn modelId="{F6C4E13B-FA69-456A-958C-6F22D74B4282}" type="presParOf" srcId="{4473BDA0-AE18-4979-ACA6-7D2F3AD83A7E}" destId="{14F35C87-7D61-4501-A3C7-28E394A870C6}" srcOrd="9" destOrd="0" presId="urn:microsoft.com/office/officeart/2005/8/layout/equation1"/>
    <dgm:cxn modelId="{BE241C51-0032-495A-9BAE-D5161FB82129}" type="presParOf" srcId="{4473BDA0-AE18-4979-ACA6-7D2F3AD83A7E}" destId="{535BAB34-714A-4094-A904-BDEA9A61A375}" srcOrd="10" destOrd="0" presId="urn:microsoft.com/office/officeart/2005/8/layout/equation1"/>
    <dgm:cxn modelId="{DE8354F0-E500-43A5-AF95-1B242829BACD}" type="presParOf" srcId="{4473BDA0-AE18-4979-ACA6-7D2F3AD83A7E}" destId="{7EE3F640-4A88-455F-9048-2AD4CC8A8726}" srcOrd="11" destOrd="0" presId="urn:microsoft.com/office/officeart/2005/8/layout/equation1"/>
    <dgm:cxn modelId="{5084A1F5-39FA-453C-88CB-F2530BD879DE}" type="presParOf" srcId="{4473BDA0-AE18-4979-ACA6-7D2F3AD83A7E}" destId="{331311CE-C32B-4EE8-88B9-2175A8F6F11F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113B077-11EC-414A-9BD8-9179566DD5B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2544385-41D0-4EBD-8B5B-1F64F5F9446B}">
      <dgm:prSet phldrT="[文本]"/>
      <dgm:spPr/>
      <dgm:t>
        <a:bodyPr vert="vert"/>
        <a:lstStyle/>
        <a:p>
          <a:r>
            <a:rPr lang="zh-CN" altLang="en-US" dirty="0" smtClean="0"/>
            <a:t>工作目录</a:t>
          </a:r>
          <a:endParaRPr lang="zh-CN" altLang="en-US" dirty="0"/>
        </a:p>
      </dgm:t>
    </dgm:pt>
    <dgm:pt modelId="{7FAC311D-EFB1-4941-83AC-A19ACD82E12A}" type="parTrans" cxnId="{E316553A-8F92-43E8-8DD3-64B64D8AB7D5}">
      <dgm:prSet/>
      <dgm:spPr/>
      <dgm:t>
        <a:bodyPr/>
        <a:lstStyle/>
        <a:p>
          <a:endParaRPr lang="zh-CN" altLang="en-US"/>
        </a:p>
      </dgm:t>
    </dgm:pt>
    <dgm:pt modelId="{478BAF53-81F7-4EC2-98BD-01EE033EECE7}" type="sibTrans" cxnId="{E316553A-8F92-43E8-8DD3-64B64D8AB7D5}">
      <dgm:prSet/>
      <dgm:spPr/>
      <dgm:t>
        <a:bodyPr/>
        <a:lstStyle/>
        <a:p>
          <a:endParaRPr lang="zh-CN" altLang="en-US"/>
        </a:p>
      </dgm:t>
    </dgm:pt>
    <dgm:pt modelId="{889516B3-F301-436B-8043-AF4BA6A587A0}">
      <dgm:prSet phldrT="[文本]"/>
      <dgm:spPr/>
      <dgm:t>
        <a:bodyPr/>
        <a:lstStyle/>
        <a:p>
          <a:r>
            <a:rPr lang="zh-CN" altLang="en-US" dirty="0" smtClean="0"/>
            <a:t>公共支持文件</a:t>
          </a:r>
          <a:endParaRPr lang="zh-CN" altLang="en-US" dirty="0"/>
        </a:p>
      </dgm:t>
    </dgm:pt>
    <dgm:pt modelId="{55AD8E30-00FE-4254-8259-7410B18A5875}" type="parTrans" cxnId="{52B3315F-D3DF-49EF-9B50-D4AD71B9E35D}">
      <dgm:prSet/>
      <dgm:spPr/>
      <dgm:t>
        <a:bodyPr/>
        <a:lstStyle/>
        <a:p>
          <a:endParaRPr lang="zh-CN" altLang="en-US"/>
        </a:p>
      </dgm:t>
    </dgm:pt>
    <dgm:pt modelId="{081C56DA-D5E6-4FBE-AD49-8E43BEA4F8D2}" type="sibTrans" cxnId="{52B3315F-D3DF-49EF-9B50-D4AD71B9E35D}">
      <dgm:prSet/>
      <dgm:spPr/>
      <dgm:t>
        <a:bodyPr/>
        <a:lstStyle/>
        <a:p>
          <a:endParaRPr lang="zh-CN" altLang="en-US"/>
        </a:p>
      </dgm:t>
    </dgm:pt>
    <dgm:pt modelId="{E21E22E4-0018-4096-93FE-A4BADC1C81E4}">
      <dgm:prSet phldrT="[文本]"/>
      <dgm:spPr/>
      <dgm:t>
        <a:bodyPr/>
        <a:lstStyle/>
        <a:p>
          <a:r>
            <a:rPr lang="zh-CN" altLang="en-US" dirty="0" smtClean="0"/>
            <a:t>项目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C2CC2FDE-7B33-4017-B3C2-6683A6AB1C79}" type="parTrans" cxnId="{53ECC60F-1519-44D3-8BED-980403BFB078}">
      <dgm:prSet/>
      <dgm:spPr/>
      <dgm:t>
        <a:bodyPr/>
        <a:lstStyle/>
        <a:p>
          <a:endParaRPr lang="zh-CN" altLang="en-US"/>
        </a:p>
      </dgm:t>
    </dgm:pt>
    <dgm:pt modelId="{7E345F05-EB92-4846-AA4E-09432F2378E3}" type="sibTrans" cxnId="{53ECC60F-1519-44D3-8BED-980403BFB078}">
      <dgm:prSet/>
      <dgm:spPr/>
      <dgm:t>
        <a:bodyPr/>
        <a:lstStyle/>
        <a:p>
          <a:endParaRPr lang="zh-CN" altLang="en-US"/>
        </a:p>
      </dgm:t>
    </dgm:pt>
    <dgm:pt modelId="{BA785F59-73F9-41B9-9C37-E5800C7ED75C}">
      <dgm:prSet phldrT="[文本]"/>
      <dgm:spPr/>
      <dgm:t>
        <a:bodyPr/>
        <a:lstStyle/>
        <a:p>
          <a:r>
            <a:rPr lang="zh-CN" altLang="en-US" dirty="0" smtClean="0"/>
            <a:t>项目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E7ACDC5-3430-4402-A41F-E30F9B5C65A4}" type="parTrans" cxnId="{4D1627EA-F3B8-4C51-B42D-7446F4E3C4EE}">
      <dgm:prSet/>
      <dgm:spPr/>
      <dgm:t>
        <a:bodyPr/>
        <a:lstStyle/>
        <a:p>
          <a:endParaRPr lang="zh-CN" altLang="en-US"/>
        </a:p>
      </dgm:t>
    </dgm:pt>
    <dgm:pt modelId="{F968FE99-3984-4C36-944E-AA4CED67C259}" type="sibTrans" cxnId="{4D1627EA-F3B8-4C51-B42D-7446F4E3C4EE}">
      <dgm:prSet/>
      <dgm:spPr/>
      <dgm:t>
        <a:bodyPr/>
        <a:lstStyle/>
        <a:p>
          <a:endParaRPr lang="zh-CN" altLang="en-US"/>
        </a:p>
      </dgm:t>
    </dgm:pt>
    <dgm:pt modelId="{E77B4B58-3D43-46EE-A988-0318B02BB8CC}">
      <dgm:prSet/>
      <dgm:spPr/>
      <dgm:t>
        <a:bodyPr/>
        <a:lstStyle/>
        <a:p>
          <a:r>
            <a:rPr lang="zh-CN" altLang="en-US" dirty="0" smtClean="0"/>
            <a:t>组件库</a:t>
          </a:r>
          <a:endParaRPr lang="en-US" altLang="zh-CN" dirty="0" smtClean="0"/>
        </a:p>
      </dgm:t>
    </dgm:pt>
    <dgm:pt modelId="{FAF4F837-A39A-4BD6-BD10-6F725567C16A}" type="parTrans" cxnId="{E4CD200E-9694-4D90-A0D1-BB87E06CA3C5}">
      <dgm:prSet/>
      <dgm:spPr/>
      <dgm:t>
        <a:bodyPr/>
        <a:lstStyle/>
        <a:p>
          <a:endParaRPr lang="zh-CN" altLang="en-US"/>
        </a:p>
      </dgm:t>
    </dgm:pt>
    <dgm:pt modelId="{44DC259C-B01C-4CCC-9ACD-C393A0D4591C}" type="sibTrans" cxnId="{E4CD200E-9694-4D90-A0D1-BB87E06CA3C5}">
      <dgm:prSet/>
      <dgm:spPr/>
      <dgm:t>
        <a:bodyPr/>
        <a:lstStyle/>
        <a:p>
          <a:endParaRPr lang="zh-CN" altLang="en-US"/>
        </a:p>
      </dgm:t>
    </dgm:pt>
    <dgm:pt modelId="{7DB3ECA6-3F51-4B78-AA07-A15092D35E7F}">
      <dgm:prSet/>
      <dgm:spPr/>
      <dgm:t>
        <a:bodyPr/>
        <a:lstStyle/>
        <a:p>
          <a:r>
            <a:rPr lang="zh-CN" altLang="en-US" smtClean="0"/>
            <a:t>项目前端文件</a:t>
          </a:r>
          <a:endParaRPr lang="en-US" altLang="zh-CN" dirty="0" smtClean="0"/>
        </a:p>
      </dgm:t>
    </dgm:pt>
    <dgm:pt modelId="{C0A53B35-96F2-4D64-94E3-9F9D5A258300}" type="parTrans" cxnId="{F4FF15F7-7392-44FE-827E-8FF1E69EF7DD}">
      <dgm:prSet/>
      <dgm:spPr/>
      <dgm:t>
        <a:bodyPr/>
        <a:lstStyle/>
        <a:p>
          <a:endParaRPr lang="zh-CN" altLang="en-US"/>
        </a:p>
      </dgm:t>
    </dgm:pt>
    <dgm:pt modelId="{15FAECA4-2F1C-4B80-AEAE-6F137CA9A3FB}" type="sibTrans" cxnId="{F4FF15F7-7392-44FE-827E-8FF1E69EF7DD}">
      <dgm:prSet/>
      <dgm:spPr/>
      <dgm:t>
        <a:bodyPr/>
        <a:lstStyle/>
        <a:p>
          <a:endParaRPr lang="zh-CN" altLang="en-US"/>
        </a:p>
      </dgm:t>
    </dgm:pt>
    <dgm:pt modelId="{67D15E96-C400-4F09-8F62-A5CB2EE525EA}">
      <dgm:prSet/>
      <dgm:spPr/>
      <dgm:t>
        <a:bodyPr/>
        <a:lstStyle/>
        <a:p>
          <a:r>
            <a:rPr lang="zh-CN" altLang="en-US" smtClean="0"/>
            <a:t>项目视觉文件</a:t>
          </a:r>
          <a:endParaRPr lang="en-US" altLang="zh-CN" dirty="0" smtClean="0"/>
        </a:p>
      </dgm:t>
    </dgm:pt>
    <dgm:pt modelId="{378977B5-6356-4B58-A7EA-4225BBBFE1EC}" type="parTrans" cxnId="{B491E68D-D7DB-47F2-BBFA-3B5835089E4D}">
      <dgm:prSet/>
      <dgm:spPr/>
      <dgm:t>
        <a:bodyPr/>
        <a:lstStyle/>
        <a:p>
          <a:endParaRPr lang="zh-CN" altLang="en-US"/>
        </a:p>
      </dgm:t>
    </dgm:pt>
    <dgm:pt modelId="{656B542B-A3CA-4F8B-A2A5-D1349DDCEC66}" type="sibTrans" cxnId="{B491E68D-D7DB-47F2-BBFA-3B5835089E4D}">
      <dgm:prSet/>
      <dgm:spPr/>
      <dgm:t>
        <a:bodyPr/>
        <a:lstStyle/>
        <a:p>
          <a:endParaRPr lang="zh-CN" altLang="en-US"/>
        </a:p>
      </dgm:t>
    </dgm:pt>
    <dgm:pt modelId="{3544B70F-9E80-4E72-9FEA-D19226A94183}">
      <dgm:prSet/>
      <dgm:spPr/>
      <dgm:t>
        <a:bodyPr/>
        <a:lstStyle/>
        <a:p>
          <a:r>
            <a:rPr lang="zh-CN" altLang="en-US" smtClean="0"/>
            <a:t>项目开发文档</a:t>
          </a:r>
          <a:endParaRPr lang="en-US" altLang="zh-CN" dirty="0" smtClean="0"/>
        </a:p>
      </dgm:t>
    </dgm:pt>
    <dgm:pt modelId="{77207AB7-C5DF-4C11-B35C-5670EB27C351}" type="parTrans" cxnId="{0772D265-61C0-48C7-9D7F-6D065FC3E631}">
      <dgm:prSet/>
      <dgm:spPr/>
      <dgm:t>
        <a:bodyPr/>
        <a:lstStyle/>
        <a:p>
          <a:endParaRPr lang="zh-CN" altLang="en-US"/>
        </a:p>
      </dgm:t>
    </dgm:pt>
    <dgm:pt modelId="{C9EFF889-B71D-4280-970C-577082AA1396}" type="sibTrans" cxnId="{0772D265-61C0-48C7-9D7F-6D065FC3E631}">
      <dgm:prSet/>
      <dgm:spPr/>
      <dgm:t>
        <a:bodyPr/>
        <a:lstStyle/>
        <a:p>
          <a:endParaRPr lang="zh-CN" altLang="en-US"/>
        </a:p>
      </dgm:t>
    </dgm:pt>
    <dgm:pt modelId="{E912B680-E1D3-4727-A23A-A5AA377096E1}" type="pres">
      <dgm:prSet presAssocID="{1113B077-11EC-414A-9BD8-9179566DD5B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AE2C28D-772A-4425-BC3F-9B0FC4E29F0C}" type="pres">
      <dgm:prSet presAssocID="{B2544385-41D0-4EBD-8B5B-1F64F5F9446B}" presName="root1" presStyleCnt="0"/>
      <dgm:spPr/>
    </dgm:pt>
    <dgm:pt modelId="{78B38C68-46F2-43E0-8149-47B04C7957AF}" type="pres">
      <dgm:prSet presAssocID="{B2544385-41D0-4EBD-8B5B-1F64F5F9446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6312FF-2EC7-4F5E-A158-0C1F4721F933}" type="pres">
      <dgm:prSet presAssocID="{B2544385-41D0-4EBD-8B5B-1F64F5F9446B}" presName="level2hierChild" presStyleCnt="0"/>
      <dgm:spPr/>
    </dgm:pt>
    <dgm:pt modelId="{DB341D7E-333F-452C-A4E8-92F94304709E}" type="pres">
      <dgm:prSet presAssocID="{55AD8E30-00FE-4254-8259-7410B18A5875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09384C4C-CBBD-4481-8E14-B2AA5D4929F9}" type="pres">
      <dgm:prSet presAssocID="{55AD8E30-00FE-4254-8259-7410B18A5875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13FD0E1E-1EA1-41B9-894A-CAC694F048C9}" type="pres">
      <dgm:prSet presAssocID="{889516B3-F301-436B-8043-AF4BA6A587A0}" presName="root2" presStyleCnt="0"/>
      <dgm:spPr/>
    </dgm:pt>
    <dgm:pt modelId="{A21EF982-EB9C-43E7-AA4E-AE5095509D13}" type="pres">
      <dgm:prSet presAssocID="{889516B3-F301-436B-8043-AF4BA6A587A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28518D-FFD3-422D-8CA6-F80575B4FF79}" type="pres">
      <dgm:prSet presAssocID="{889516B3-F301-436B-8043-AF4BA6A587A0}" presName="level3hierChild" presStyleCnt="0"/>
      <dgm:spPr/>
    </dgm:pt>
    <dgm:pt modelId="{EE6CCCFF-D01E-4071-941B-B30A6B314C89}" type="pres">
      <dgm:prSet presAssocID="{C2CC2FDE-7B33-4017-B3C2-6683A6AB1C79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7C83041A-5C6E-4C3B-9981-B5205A1A864B}" type="pres">
      <dgm:prSet presAssocID="{C2CC2FDE-7B33-4017-B3C2-6683A6AB1C79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C6E1E2B6-6FBA-44B7-8E98-DD664D173404}" type="pres">
      <dgm:prSet presAssocID="{E21E22E4-0018-4096-93FE-A4BADC1C81E4}" presName="root2" presStyleCnt="0"/>
      <dgm:spPr/>
    </dgm:pt>
    <dgm:pt modelId="{FFCD8E27-418D-422A-9735-4EB0D621AAA1}" type="pres">
      <dgm:prSet presAssocID="{E21E22E4-0018-4096-93FE-A4BADC1C81E4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8F98E2-9C3B-4C40-B4AA-8FCB551A7572}" type="pres">
      <dgm:prSet presAssocID="{E21E22E4-0018-4096-93FE-A4BADC1C81E4}" presName="level3hierChild" presStyleCnt="0"/>
      <dgm:spPr/>
    </dgm:pt>
    <dgm:pt modelId="{C973AB61-73FC-4CE5-ADDA-9ED937161EB7}" type="pres">
      <dgm:prSet presAssocID="{FAF4F837-A39A-4BD6-BD10-6F725567C16A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275FCCA0-A9F1-4ABD-8136-FE7EC9A17F11}" type="pres">
      <dgm:prSet presAssocID="{FAF4F837-A39A-4BD6-BD10-6F725567C16A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5010612C-6BE3-4482-9392-16670F77B961}" type="pres">
      <dgm:prSet presAssocID="{E77B4B58-3D43-46EE-A988-0318B02BB8CC}" presName="root2" presStyleCnt="0"/>
      <dgm:spPr/>
    </dgm:pt>
    <dgm:pt modelId="{D6143F5D-214A-4F73-A2F7-3E9103BD5DA9}" type="pres">
      <dgm:prSet presAssocID="{E77B4B58-3D43-46EE-A988-0318B02BB8CC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AE347C-43BE-49A8-873C-5A8094BD08B3}" type="pres">
      <dgm:prSet presAssocID="{E77B4B58-3D43-46EE-A988-0318B02BB8CC}" presName="level3hierChild" presStyleCnt="0"/>
      <dgm:spPr/>
    </dgm:pt>
    <dgm:pt modelId="{974C97CB-DA29-4510-B518-E2BF1A8E58BF}" type="pres">
      <dgm:prSet presAssocID="{378977B5-6356-4B58-A7EA-4225BBBFE1EC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C6D4E8EF-36C7-4F8C-9107-253E16C432A0}" type="pres">
      <dgm:prSet presAssocID="{378977B5-6356-4B58-A7EA-4225BBBFE1EC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CDFA83C4-8B3D-4C70-9DEE-7080B8E502AE}" type="pres">
      <dgm:prSet presAssocID="{67D15E96-C400-4F09-8F62-A5CB2EE525EA}" presName="root2" presStyleCnt="0"/>
      <dgm:spPr/>
    </dgm:pt>
    <dgm:pt modelId="{6B99EC52-1206-406D-B41B-16E74AE11791}" type="pres">
      <dgm:prSet presAssocID="{67D15E96-C400-4F09-8F62-A5CB2EE525EA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B568AD-26B7-4234-A241-DB346D999218}" type="pres">
      <dgm:prSet presAssocID="{67D15E96-C400-4F09-8F62-A5CB2EE525EA}" presName="level3hierChild" presStyleCnt="0"/>
      <dgm:spPr/>
    </dgm:pt>
    <dgm:pt modelId="{467A2E80-9A8A-4928-83FD-08689FA203D2}" type="pres">
      <dgm:prSet presAssocID="{C0A53B35-96F2-4D64-94E3-9F9D5A258300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FEF4E47B-2C89-477D-85B9-28AB2AA4D683}" type="pres">
      <dgm:prSet presAssocID="{C0A53B35-96F2-4D64-94E3-9F9D5A258300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AC369874-7726-416E-941F-005D3ECC0054}" type="pres">
      <dgm:prSet presAssocID="{7DB3ECA6-3F51-4B78-AA07-A15092D35E7F}" presName="root2" presStyleCnt="0"/>
      <dgm:spPr/>
    </dgm:pt>
    <dgm:pt modelId="{C76FFBCA-EF2F-45B3-9CA7-CDAD659D5949}" type="pres">
      <dgm:prSet presAssocID="{7DB3ECA6-3F51-4B78-AA07-A15092D35E7F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5B77B-868E-418A-8ECE-EC99FD7A6503}" type="pres">
      <dgm:prSet presAssocID="{7DB3ECA6-3F51-4B78-AA07-A15092D35E7F}" presName="level3hierChild" presStyleCnt="0"/>
      <dgm:spPr/>
    </dgm:pt>
    <dgm:pt modelId="{8C554E20-E3BF-4D18-B01A-65FB6F0B5D05}" type="pres">
      <dgm:prSet presAssocID="{77207AB7-C5DF-4C11-B35C-5670EB27C351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71C637D2-88FC-4178-8984-B55D7758106F}" type="pres">
      <dgm:prSet presAssocID="{77207AB7-C5DF-4C11-B35C-5670EB27C351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E8A0B441-CFCB-47D4-8AEF-C901F0D1C4A2}" type="pres">
      <dgm:prSet presAssocID="{3544B70F-9E80-4E72-9FEA-D19226A94183}" presName="root2" presStyleCnt="0"/>
      <dgm:spPr/>
    </dgm:pt>
    <dgm:pt modelId="{DBEB2B41-EBD5-4B9A-907A-296EB7C631B5}" type="pres">
      <dgm:prSet presAssocID="{3544B70F-9E80-4E72-9FEA-D19226A94183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6D9056-70E0-4CAC-9752-89684B0437CF}" type="pres">
      <dgm:prSet presAssocID="{3544B70F-9E80-4E72-9FEA-D19226A94183}" presName="level3hierChild" presStyleCnt="0"/>
      <dgm:spPr/>
    </dgm:pt>
    <dgm:pt modelId="{4468C491-5192-4586-AAF1-9872BE9660D8}" type="pres">
      <dgm:prSet presAssocID="{6E7ACDC5-3430-4402-A41F-E30F9B5C65A4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B350917C-4B6F-4607-A3A0-D62668C5904C}" type="pres">
      <dgm:prSet presAssocID="{6E7ACDC5-3430-4402-A41F-E30F9B5C65A4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A792A3C0-29FB-49A3-9050-2124DF78564F}" type="pres">
      <dgm:prSet presAssocID="{BA785F59-73F9-41B9-9C37-E5800C7ED75C}" presName="root2" presStyleCnt="0"/>
      <dgm:spPr/>
    </dgm:pt>
    <dgm:pt modelId="{FBD6E0C9-9B55-40EF-B5B0-AEF96D3FFB9F}" type="pres">
      <dgm:prSet presAssocID="{BA785F59-73F9-41B9-9C37-E5800C7ED75C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0FDF55-E702-41E4-BCE3-15E776182A4E}" type="pres">
      <dgm:prSet presAssocID="{BA785F59-73F9-41B9-9C37-E5800C7ED75C}" presName="level3hierChild" presStyleCnt="0"/>
      <dgm:spPr/>
    </dgm:pt>
  </dgm:ptLst>
  <dgm:cxnLst>
    <dgm:cxn modelId="{3BA46DF4-32DB-48C6-B41A-B515DA121116}" type="presOf" srcId="{1113B077-11EC-414A-9BD8-9179566DD5BC}" destId="{E912B680-E1D3-4727-A23A-A5AA377096E1}" srcOrd="0" destOrd="0" presId="urn:microsoft.com/office/officeart/2008/layout/HorizontalMultiLevelHierarchy"/>
    <dgm:cxn modelId="{E4CD200E-9694-4D90-A0D1-BB87E06CA3C5}" srcId="{E21E22E4-0018-4096-93FE-A4BADC1C81E4}" destId="{E77B4B58-3D43-46EE-A988-0318B02BB8CC}" srcOrd="0" destOrd="0" parTransId="{FAF4F837-A39A-4BD6-BD10-6F725567C16A}" sibTransId="{44DC259C-B01C-4CCC-9ACD-C393A0D4591C}"/>
    <dgm:cxn modelId="{B491E68D-D7DB-47F2-BBFA-3B5835089E4D}" srcId="{E21E22E4-0018-4096-93FE-A4BADC1C81E4}" destId="{67D15E96-C400-4F09-8F62-A5CB2EE525EA}" srcOrd="1" destOrd="0" parTransId="{378977B5-6356-4B58-A7EA-4225BBBFE1EC}" sibTransId="{656B542B-A3CA-4F8B-A2A5-D1349DDCEC66}"/>
    <dgm:cxn modelId="{5B8985CA-26D3-4713-BC8E-1135A4BB21EC}" type="presOf" srcId="{FAF4F837-A39A-4BD6-BD10-6F725567C16A}" destId="{275FCCA0-A9F1-4ABD-8136-FE7EC9A17F11}" srcOrd="1" destOrd="0" presId="urn:microsoft.com/office/officeart/2008/layout/HorizontalMultiLevelHierarchy"/>
    <dgm:cxn modelId="{54978717-6CC4-4A33-BEA0-B63603AE2D8C}" type="presOf" srcId="{B2544385-41D0-4EBD-8B5B-1F64F5F9446B}" destId="{78B38C68-46F2-43E0-8149-47B04C7957AF}" srcOrd="0" destOrd="0" presId="urn:microsoft.com/office/officeart/2008/layout/HorizontalMultiLevelHierarchy"/>
    <dgm:cxn modelId="{F171B572-F189-4370-B7A7-F1E517B6CA2E}" type="presOf" srcId="{FAF4F837-A39A-4BD6-BD10-6F725567C16A}" destId="{C973AB61-73FC-4CE5-ADDA-9ED937161EB7}" srcOrd="0" destOrd="0" presId="urn:microsoft.com/office/officeart/2008/layout/HorizontalMultiLevelHierarchy"/>
    <dgm:cxn modelId="{AFF3A318-254A-4076-A2FD-4C4960C8584E}" type="presOf" srcId="{6E7ACDC5-3430-4402-A41F-E30F9B5C65A4}" destId="{4468C491-5192-4586-AAF1-9872BE9660D8}" srcOrd="0" destOrd="0" presId="urn:microsoft.com/office/officeart/2008/layout/HorizontalMultiLevelHierarchy"/>
    <dgm:cxn modelId="{3B7F338E-4739-4A67-B213-34659BCD3B87}" type="presOf" srcId="{BA785F59-73F9-41B9-9C37-E5800C7ED75C}" destId="{FBD6E0C9-9B55-40EF-B5B0-AEF96D3FFB9F}" srcOrd="0" destOrd="0" presId="urn:microsoft.com/office/officeart/2008/layout/HorizontalMultiLevelHierarchy"/>
    <dgm:cxn modelId="{F8817337-625A-4201-833A-C5597A862273}" type="presOf" srcId="{C2CC2FDE-7B33-4017-B3C2-6683A6AB1C79}" destId="{EE6CCCFF-D01E-4071-941B-B30A6B314C89}" srcOrd="0" destOrd="0" presId="urn:microsoft.com/office/officeart/2008/layout/HorizontalMultiLevelHierarchy"/>
    <dgm:cxn modelId="{5E054DDE-ABF5-4C6D-9711-C052DC96CDB4}" type="presOf" srcId="{55AD8E30-00FE-4254-8259-7410B18A5875}" destId="{DB341D7E-333F-452C-A4E8-92F94304709E}" srcOrd="0" destOrd="0" presId="urn:microsoft.com/office/officeart/2008/layout/HorizontalMultiLevelHierarchy"/>
    <dgm:cxn modelId="{48FE4524-D478-4622-BC82-5833C40B46E0}" type="presOf" srcId="{6E7ACDC5-3430-4402-A41F-E30F9B5C65A4}" destId="{B350917C-4B6F-4607-A3A0-D62668C5904C}" srcOrd="1" destOrd="0" presId="urn:microsoft.com/office/officeart/2008/layout/HorizontalMultiLevelHierarchy"/>
    <dgm:cxn modelId="{35EB4C48-A3A0-447B-9D5E-61135003080B}" type="presOf" srcId="{378977B5-6356-4B58-A7EA-4225BBBFE1EC}" destId="{974C97CB-DA29-4510-B518-E2BF1A8E58BF}" srcOrd="0" destOrd="0" presId="urn:microsoft.com/office/officeart/2008/layout/HorizontalMultiLevelHierarchy"/>
    <dgm:cxn modelId="{66BE96FE-81C9-4585-B1DD-E135EB5ABAFF}" type="presOf" srcId="{77207AB7-C5DF-4C11-B35C-5670EB27C351}" destId="{71C637D2-88FC-4178-8984-B55D7758106F}" srcOrd="1" destOrd="0" presId="urn:microsoft.com/office/officeart/2008/layout/HorizontalMultiLevelHierarchy"/>
    <dgm:cxn modelId="{C0886F6C-95EC-4198-9C63-3C0417B09B40}" type="presOf" srcId="{7DB3ECA6-3F51-4B78-AA07-A15092D35E7F}" destId="{C76FFBCA-EF2F-45B3-9CA7-CDAD659D5949}" srcOrd="0" destOrd="0" presId="urn:microsoft.com/office/officeart/2008/layout/HorizontalMultiLevelHierarchy"/>
    <dgm:cxn modelId="{0772D265-61C0-48C7-9D7F-6D065FC3E631}" srcId="{E21E22E4-0018-4096-93FE-A4BADC1C81E4}" destId="{3544B70F-9E80-4E72-9FEA-D19226A94183}" srcOrd="3" destOrd="0" parTransId="{77207AB7-C5DF-4C11-B35C-5670EB27C351}" sibTransId="{C9EFF889-B71D-4280-970C-577082AA1396}"/>
    <dgm:cxn modelId="{61075356-6FCA-4EC0-B70F-DCC592C83BC1}" type="presOf" srcId="{C2CC2FDE-7B33-4017-B3C2-6683A6AB1C79}" destId="{7C83041A-5C6E-4C3B-9981-B5205A1A864B}" srcOrd="1" destOrd="0" presId="urn:microsoft.com/office/officeart/2008/layout/HorizontalMultiLevelHierarchy"/>
    <dgm:cxn modelId="{53A8BD4D-D90B-485D-A537-585B3EAA9ADE}" type="presOf" srcId="{378977B5-6356-4B58-A7EA-4225BBBFE1EC}" destId="{C6D4E8EF-36C7-4F8C-9107-253E16C432A0}" srcOrd="1" destOrd="0" presId="urn:microsoft.com/office/officeart/2008/layout/HorizontalMultiLevelHierarchy"/>
    <dgm:cxn modelId="{53ECC60F-1519-44D3-8BED-980403BFB078}" srcId="{B2544385-41D0-4EBD-8B5B-1F64F5F9446B}" destId="{E21E22E4-0018-4096-93FE-A4BADC1C81E4}" srcOrd="1" destOrd="0" parTransId="{C2CC2FDE-7B33-4017-B3C2-6683A6AB1C79}" sibTransId="{7E345F05-EB92-4846-AA4E-09432F2378E3}"/>
    <dgm:cxn modelId="{E47DB00B-B850-450E-9F5F-98E8683FA7D0}" type="presOf" srcId="{E77B4B58-3D43-46EE-A988-0318B02BB8CC}" destId="{D6143F5D-214A-4F73-A2F7-3E9103BD5DA9}" srcOrd="0" destOrd="0" presId="urn:microsoft.com/office/officeart/2008/layout/HorizontalMultiLevelHierarchy"/>
    <dgm:cxn modelId="{D63565F6-767F-424D-9C36-8032A2D9EEF4}" type="presOf" srcId="{C0A53B35-96F2-4D64-94E3-9F9D5A258300}" destId="{467A2E80-9A8A-4928-83FD-08689FA203D2}" srcOrd="0" destOrd="0" presId="urn:microsoft.com/office/officeart/2008/layout/HorizontalMultiLevelHierarchy"/>
    <dgm:cxn modelId="{DB9507A2-ED37-4CD3-B2BC-0793ACED3BEE}" type="presOf" srcId="{3544B70F-9E80-4E72-9FEA-D19226A94183}" destId="{DBEB2B41-EBD5-4B9A-907A-296EB7C631B5}" srcOrd="0" destOrd="0" presId="urn:microsoft.com/office/officeart/2008/layout/HorizontalMultiLevelHierarchy"/>
    <dgm:cxn modelId="{969CD25C-14C1-4AE5-83F6-57BC32A408F2}" type="presOf" srcId="{C0A53B35-96F2-4D64-94E3-9F9D5A258300}" destId="{FEF4E47B-2C89-477D-85B9-28AB2AA4D683}" srcOrd="1" destOrd="0" presId="urn:microsoft.com/office/officeart/2008/layout/HorizontalMultiLevelHierarchy"/>
    <dgm:cxn modelId="{A6B3D060-D7D4-49F6-9965-601A1AE1E127}" type="presOf" srcId="{67D15E96-C400-4F09-8F62-A5CB2EE525EA}" destId="{6B99EC52-1206-406D-B41B-16E74AE11791}" srcOrd="0" destOrd="0" presId="urn:microsoft.com/office/officeart/2008/layout/HorizontalMultiLevelHierarchy"/>
    <dgm:cxn modelId="{F4FF15F7-7392-44FE-827E-8FF1E69EF7DD}" srcId="{E21E22E4-0018-4096-93FE-A4BADC1C81E4}" destId="{7DB3ECA6-3F51-4B78-AA07-A15092D35E7F}" srcOrd="2" destOrd="0" parTransId="{C0A53B35-96F2-4D64-94E3-9F9D5A258300}" sibTransId="{15FAECA4-2F1C-4B80-AEAE-6F137CA9A3FB}"/>
    <dgm:cxn modelId="{1BF2B5DD-8836-4F7C-AB4E-02A4665D6D6A}" type="presOf" srcId="{77207AB7-C5DF-4C11-B35C-5670EB27C351}" destId="{8C554E20-E3BF-4D18-B01A-65FB6F0B5D05}" srcOrd="0" destOrd="0" presId="urn:microsoft.com/office/officeart/2008/layout/HorizontalMultiLevelHierarchy"/>
    <dgm:cxn modelId="{52B3315F-D3DF-49EF-9B50-D4AD71B9E35D}" srcId="{B2544385-41D0-4EBD-8B5B-1F64F5F9446B}" destId="{889516B3-F301-436B-8043-AF4BA6A587A0}" srcOrd="0" destOrd="0" parTransId="{55AD8E30-00FE-4254-8259-7410B18A5875}" sibTransId="{081C56DA-D5E6-4FBE-AD49-8E43BEA4F8D2}"/>
    <dgm:cxn modelId="{96FE1E66-FDAA-4EAE-8D90-D8DF5CEADFC5}" type="presOf" srcId="{55AD8E30-00FE-4254-8259-7410B18A5875}" destId="{09384C4C-CBBD-4481-8E14-B2AA5D4929F9}" srcOrd="1" destOrd="0" presId="urn:microsoft.com/office/officeart/2008/layout/HorizontalMultiLevelHierarchy"/>
    <dgm:cxn modelId="{4D1627EA-F3B8-4C51-B42D-7446F4E3C4EE}" srcId="{B2544385-41D0-4EBD-8B5B-1F64F5F9446B}" destId="{BA785F59-73F9-41B9-9C37-E5800C7ED75C}" srcOrd="2" destOrd="0" parTransId="{6E7ACDC5-3430-4402-A41F-E30F9B5C65A4}" sibTransId="{F968FE99-3984-4C36-944E-AA4CED67C259}"/>
    <dgm:cxn modelId="{7CC94C97-18D2-486C-BDF2-777743901390}" type="presOf" srcId="{889516B3-F301-436B-8043-AF4BA6A587A0}" destId="{A21EF982-EB9C-43E7-AA4E-AE5095509D13}" srcOrd="0" destOrd="0" presId="urn:microsoft.com/office/officeart/2008/layout/HorizontalMultiLevelHierarchy"/>
    <dgm:cxn modelId="{E316553A-8F92-43E8-8DD3-64B64D8AB7D5}" srcId="{1113B077-11EC-414A-9BD8-9179566DD5BC}" destId="{B2544385-41D0-4EBD-8B5B-1F64F5F9446B}" srcOrd="0" destOrd="0" parTransId="{7FAC311D-EFB1-4941-83AC-A19ACD82E12A}" sibTransId="{478BAF53-81F7-4EC2-98BD-01EE033EECE7}"/>
    <dgm:cxn modelId="{7D307237-54A5-40D5-84E1-BC377BC344D7}" type="presOf" srcId="{E21E22E4-0018-4096-93FE-A4BADC1C81E4}" destId="{FFCD8E27-418D-422A-9735-4EB0D621AAA1}" srcOrd="0" destOrd="0" presId="urn:microsoft.com/office/officeart/2008/layout/HorizontalMultiLevelHierarchy"/>
    <dgm:cxn modelId="{73BF074D-E81F-42D1-A2F3-B1DAA0781467}" type="presParOf" srcId="{E912B680-E1D3-4727-A23A-A5AA377096E1}" destId="{1AE2C28D-772A-4425-BC3F-9B0FC4E29F0C}" srcOrd="0" destOrd="0" presId="urn:microsoft.com/office/officeart/2008/layout/HorizontalMultiLevelHierarchy"/>
    <dgm:cxn modelId="{E4DDBA44-C95A-4A62-B137-C58C8564B8BA}" type="presParOf" srcId="{1AE2C28D-772A-4425-BC3F-9B0FC4E29F0C}" destId="{78B38C68-46F2-43E0-8149-47B04C7957AF}" srcOrd="0" destOrd="0" presId="urn:microsoft.com/office/officeart/2008/layout/HorizontalMultiLevelHierarchy"/>
    <dgm:cxn modelId="{D01C00EF-2130-429B-AA6A-9C944F7185D7}" type="presParOf" srcId="{1AE2C28D-772A-4425-BC3F-9B0FC4E29F0C}" destId="{216312FF-2EC7-4F5E-A158-0C1F4721F933}" srcOrd="1" destOrd="0" presId="urn:microsoft.com/office/officeart/2008/layout/HorizontalMultiLevelHierarchy"/>
    <dgm:cxn modelId="{8D9778BF-3660-441E-B688-B2E7223BB19D}" type="presParOf" srcId="{216312FF-2EC7-4F5E-A158-0C1F4721F933}" destId="{DB341D7E-333F-452C-A4E8-92F94304709E}" srcOrd="0" destOrd="0" presId="urn:microsoft.com/office/officeart/2008/layout/HorizontalMultiLevelHierarchy"/>
    <dgm:cxn modelId="{DDCA93F0-C521-4CF8-92D7-B632CDAD7E43}" type="presParOf" srcId="{DB341D7E-333F-452C-A4E8-92F94304709E}" destId="{09384C4C-CBBD-4481-8E14-B2AA5D4929F9}" srcOrd="0" destOrd="0" presId="urn:microsoft.com/office/officeart/2008/layout/HorizontalMultiLevelHierarchy"/>
    <dgm:cxn modelId="{46C1ED5C-4BDF-4DC8-A5CC-0A066998A89C}" type="presParOf" srcId="{216312FF-2EC7-4F5E-A158-0C1F4721F933}" destId="{13FD0E1E-1EA1-41B9-894A-CAC694F048C9}" srcOrd="1" destOrd="0" presId="urn:microsoft.com/office/officeart/2008/layout/HorizontalMultiLevelHierarchy"/>
    <dgm:cxn modelId="{E429D4C6-BDCA-485F-87A8-35ED0BDD6076}" type="presParOf" srcId="{13FD0E1E-1EA1-41B9-894A-CAC694F048C9}" destId="{A21EF982-EB9C-43E7-AA4E-AE5095509D13}" srcOrd="0" destOrd="0" presId="urn:microsoft.com/office/officeart/2008/layout/HorizontalMultiLevelHierarchy"/>
    <dgm:cxn modelId="{DD92A78A-3772-418E-B9F5-344F9594DE26}" type="presParOf" srcId="{13FD0E1E-1EA1-41B9-894A-CAC694F048C9}" destId="{A028518D-FFD3-422D-8CA6-F80575B4FF79}" srcOrd="1" destOrd="0" presId="urn:microsoft.com/office/officeart/2008/layout/HorizontalMultiLevelHierarchy"/>
    <dgm:cxn modelId="{D862ADFC-0FF1-4816-9C28-D47BA780452E}" type="presParOf" srcId="{216312FF-2EC7-4F5E-A158-0C1F4721F933}" destId="{EE6CCCFF-D01E-4071-941B-B30A6B314C89}" srcOrd="2" destOrd="0" presId="urn:microsoft.com/office/officeart/2008/layout/HorizontalMultiLevelHierarchy"/>
    <dgm:cxn modelId="{F684840D-F77D-4E70-9394-1085162550B1}" type="presParOf" srcId="{EE6CCCFF-D01E-4071-941B-B30A6B314C89}" destId="{7C83041A-5C6E-4C3B-9981-B5205A1A864B}" srcOrd="0" destOrd="0" presId="urn:microsoft.com/office/officeart/2008/layout/HorizontalMultiLevelHierarchy"/>
    <dgm:cxn modelId="{E9FA2F48-D183-4E8A-B22C-9E1CFA0D76D5}" type="presParOf" srcId="{216312FF-2EC7-4F5E-A158-0C1F4721F933}" destId="{C6E1E2B6-6FBA-44B7-8E98-DD664D173404}" srcOrd="3" destOrd="0" presId="urn:microsoft.com/office/officeart/2008/layout/HorizontalMultiLevelHierarchy"/>
    <dgm:cxn modelId="{737AAC42-1FD7-46F2-A0EC-264A8B1917E3}" type="presParOf" srcId="{C6E1E2B6-6FBA-44B7-8E98-DD664D173404}" destId="{FFCD8E27-418D-422A-9735-4EB0D621AAA1}" srcOrd="0" destOrd="0" presId="urn:microsoft.com/office/officeart/2008/layout/HorizontalMultiLevelHierarchy"/>
    <dgm:cxn modelId="{B1F61D8A-7370-4C6F-97A6-FF2F85250388}" type="presParOf" srcId="{C6E1E2B6-6FBA-44B7-8E98-DD664D173404}" destId="{CF8F98E2-9C3B-4C40-B4AA-8FCB551A7572}" srcOrd="1" destOrd="0" presId="urn:microsoft.com/office/officeart/2008/layout/HorizontalMultiLevelHierarchy"/>
    <dgm:cxn modelId="{2DD1824B-8546-4B8B-8406-026E755D17F7}" type="presParOf" srcId="{CF8F98E2-9C3B-4C40-B4AA-8FCB551A7572}" destId="{C973AB61-73FC-4CE5-ADDA-9ED937161EB7}" srcOrd="0" destOrd="0" presId="urn:microsoft.com/office/officeart/2008/layout/HorizontalMultiLevelHierarchy"/>
    <dgm:cxn modelId="{FB4380AB-2BC4-4DDC-A8BB-19AA12691E8D}" type="presParOf" srcId="{C973AB61-73FC-4CE5-ADDA-9ED937161EB7}" destId="{275FCCA0-A9F1-4ABD-8136-FE7EC9A17F11}" srcOrd="0" destOrd="0" presId="urn:microsoft.com/office/officeart/2008/layout/HorizontalMultiLevelHierarchy"/>
    <dgm:cxn modelId="{0685C7AF-6907-44BD-90E6-B99B1B68A8DA}" type="presParOf" srcId="{CF8F98E2-9C3B-4C40-B4AA-8FCB551A7572}" destId="{5010612C-6BE3-4482-9392-16670F77B961}" srcOrd="1" destOrd="0" presId="urn:microsoft.com/office/officeart/2008/layout/HorizontalMultiLevelHierarchy"/>
    <dgm:cxn modelId="{FBC6EC8F-9889-420D-9065-41D0B17CFA21}" type="presParOf" srcId="{5010612C-6BE3-4482-9392-16670F77B961}" destId="{D6143F5D-214A-4F73-A2F7-3E9103BD5DA9}" srcOrd="0" destOrd="0" presId="urn:microsoft.com/office/officeart/2008/layout/HorizontalMultiLevelHierarchy"/>
    <dgm:cxn modelId="{2EE0EC3D-FD7D-4B96-9B71-D074EBEF7B9E}" type="presParOf" srcId="{5010612C-6BE3-4482-9392-16670F77B961}" destId="{1FAE347C-43BE-49A8-873C-5A8094BD08B3}" srcOrd="1" destOrd="0" presId="urn:microsoft.com/office/officeart/2008/layout/HorizontalMultiLevelHierarchy"/>
    <dgm:cxn modelId="{36557E77-91F4-46BB-B445-864341DB8465}" type="presParOf" srcId="{CF8F98E2-9C3B-4C40-B4AA-8FCB551A7572}" destId="{974C97CB-DA29-4510-B518-E2BF1A8E58BF}" srcOrd="2" destOrd="0" presId="urn:microsoft.com/office/officeart/2008/layout/HorizontalMultiLevelHierarchy"/>
    <dgm:cxn modelId="{16255EAA-E30B-4500-B51A-61B4EEBE8C03}" type="presParOf" srcId="{974C97CB-DA29-4510-B518-E2BF1A8E58BF}" destId="{C6D4E8EF-36C7-4F8C-9107-253E16C432A0}" srcOrd="0" destOrd="0" presId="urn:microsoft.com/office/officeart/2008/layout/HorizontalMultiLevelHierarchy"/>
    <dgm:cxn modelId="{35235C8F-1EA0-460D-8E8C-60F45A8E2D87}" type="presParOf" srcId="{CF8F98E2-9C3B-4C40-B4AA-8FCB551A7572}" destId="{CDFA83C4-8B3D-4C70-9DEE-7080B8E502AE}" srcOrd="3" destOrd="0" presId="urn:microsoft.com/office/officeart/2008/layout/HorizontalMultiLevelHierarchy"/>
    <dgm:cxn modelId="{1A7F7D54-FB53-455D-A5B0-D148AD7923E1}" type="presParOf" srcId="{CDFA83C4-8B3D-4C70-9DEE-7080B8E502AE}" destId="{6B99EC52-1206-406D-B41B-16E74AE11791}" srcOrd="0" destOrd="0" presId="urn:microsoft.com/office/officeart/2008/layout/HorizontalMultiLevelHierarchy"/>
    <dgm:cxn modelId="{D7D3093B-6863-4175-BDE4-1402EF7CE8EC}" type="presParOf" srcId="{CDFA83C4-8B3D-4C70-9DEE-7080B8E502AE}" destId="{48B568AD-26B7-4234-A241-DB346D999218}" srcOrd="1" destOrd="0" presId="urn:microsoft.com/office/officeart/2008/layout/HorizontalMultiLevelHierarchy"/>
    <dgm:cxn modelId="{18F502C2-3D25-4BB4-8BE6-75CFC9B8E7E5}" type="presParOf" srcId="{CF8F98E2-9C3B-4C40-B4AA-8FCB551A7572}" destId="{467A2E80-9A8A-4928-83FD-08689FA203D2}" srcOrd="4" destOrd="0" presId="urn:microsoft.com/office/officeart/2008/layout/HorizontalMultiLevelHierarchy"/>
    <dgm:cxn modelId="{AF3E1421-1050-4D73-8A37-293E7DC7307C}" type="presParOf" srcId="{467A2E80-9A8A-4928-83FD-08689FA203D2}" destId="{FEF4E47B-2C89-477D-85B9-28AB2AA4D683}" srcOrd="0" destOrd="0" presId="urn:microsoft.com/office/officeart/2008/layout/HorizontalMultiLevelHierarchy"/>
    <dgm:cxn modelId="{DEFC61B3-11B0-4489-8225-70132F1DB8C1}" type="presParOf" srcId="{CF8F98E2-9C3B-4C40-B4AA-8FCB551A7572}" destId="{AC369874-7726-416E-941F-005D3ECC0054}" srcOrd="5" destOrd="0" presId="urn:microsoft.com/office/officeart/2008/layout/HorizontalMultiLevelHierarchy"/>
    <dgm:cxn modelId="{8FC68308-D0A0-45C9-A012-54F4E328EE08}" type="presParOf" srcId="{AC369874-7726-416E-941F-005D3ECC0054}" destId="{C76FFBCA-EF2F-45B3-9CA7-CDAD659D5949}" srcOrd="0" destOrd="0" presId="urn:microsoft.com/office/officeart/2008/layout/HorizontalMultiLevelHierarchy"/>
    <dgm:cxn modelId="{A411FA83-E2AF-4341-9448-13DDE931888D}" type="presParOf" srcId="{AC369874-7726-416E-941F-005D3ECC0054}" destId="{1325B77B-868E-418A-8ECE-EC99FD7A6503}" srcOrd="1" destOrd="0" presId="urn:microsoft.com/office/officeart/2008/layout/HorizontalMultiLevelHierarchy"/>
    <dgm:cxn modelId="{7951A75A-305D-4951-A545-D0B762EE79FE}" type="presParOf" srcId="{CF8F98E2-9C3B-4C40-B4AA-8FCB551A7572}" destId="{8C554E20-E3BF-4D18-B01A-65FB6F0B5D05}" srcOrd="6" destOrd="0" presId="urn:microsoft.com/office/officeart/2008/layout/HorizontalMultiLevelHierarchy"/>
    <dgm:cxn modelId="{B68E6537-0E5C-4037-86BF-961C176170AE}" type="presParOf" srcId="{8C554E20-E3BF-4D18-B01A-65FB6F0B5D05}" destId="{71C637D2-88FC-4178-8984-B55D7758106F}" srcOrd="0" destOrd="0" presId="urn:microsoft.com/office/officeart/2008/layout/HorizontalMultiLevelHierarchy"/>
    <dgm:cxn modelId="{73090629-75AB-4DFC-9A7D-4F4063A268F7}" type="presParOf" srcId="{CF8F98E2-9C3B-4C40-B4AA-8FCB551A7572}" destId="{E8A0B441-CFCB-47D4-8AEF-C901F0D1C4A2}" srcOrd="7" destOrd="0" presId="urn:microsoft.com/office/officeart/2008/layout/HorizontalMultiLevelHierarchy"/>
    <dgm:cxn modelId="{6D2D499F-B13D-4981-8261-09D31461F105}" type="presParOf" srcId="{E8A0B441-CFCB-47D4-8AEF-C901F0D1C4A2}" destId="{DBEB2B41-EBD5-4B9A-907A-296EB7C631B5}" srcOrd="0" destOrd="0" presId="urn:microsoft.com/office/officeart/2008/layout/HorizontalMultiLevelHierarchy"/>
    <dgm:cxn modelId="{509C237D-5657-4FF3-ACAD-E33359F3D19E}" type="presParOf" srcId="{E8A0B441-CFCB-47D4-8AEF-C901F0D1C4A2}" destId="{B26D9056-70E0-4CAC-9752-89684B0437CF}" srcOrd="1" destOrd="0" presId="urn:microsoft.com/office/officeart/2008/layout/HorizontalMultiLevelHierarchy"/>
    <dgm:cxn modelId="{8EC3DE96-219C-4B9E-A0EF-01C55E2DCCAB}" type="presParOf" srcId="{216312FF-2EC7-4F5E-A158-0C1F4721F933}" destId="{4468C491-5192-4586-AAF1-9872BE9660D8}" srcOrd="4" destOrd="0" presId="urn:microsoft.com/office/officeart/2008/layout/HorizontalMultiLevelHierarchy"/>
    <dgm:cxn modelId="{4005B4C3-78C3-43AE-B4A2-4BFF450EEA46}" type="presParOf" srcId="{4468C491-5192-4586-AAF1-9872BE9660D8}" destId="{B350917C-4B6F-4607-A3A0-D62668C5904C}" srcOrd="0" destOrd="0" presId="urn:microsoft.com/office/officeart/2008/layout/HorizontalMultiLevelHierarchy"/>
    <dgm:cxn modelId="{9743E4C2-2E9A-4C49-BAB2-81B6177F7F64}" type="presParOf" srcId="{216312FF-2EC7-4F5E-A158-0C1F4721F933}" destId="{A792A3C0-29FB-49A3-9050-2124DF78564F}" srcOrd="5" destOrd="0" presId="urn:microsoft.com/office/officeart/2008/layout/HorizontalMultiLevelHierarchy"/>
    <dgm:cxn modelId="{E95A5807-AD13-451B-B8CD-77AF966FA126}" type="presParOf" srcId="{A792A3C0-29FB-49A3-9050-2124DF78564F}" destId="{FBD6E0C9-9B55-40EF-B5B0-AEF96D3FFB9F}" srcOrd="0" destOrd="0" presId="urn:microsoft.com/office/officeart/2008/layout/HorizontalMultiLevelHierarchy"/>
    <dgm:cxn modelId="{20F87FA4-3A55-4C36-AC8C-95357C0D74A4}" type="presParOf" srcId="{A792A3C0-29FB-49A3-9050-2124DF78564F}" destId="{B50FDF55-E702-41E4-BCE3-15E776182A4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113B077-11EC-414A-9BD8-9179566DD5B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2544385-41D0-4EBD-8B5B-1F64F5F9446B}">
      <dgm:prSet phldrT="[文本]"/>
      <dgm:spPr/>
      <dgm:t>
        <a:bodyPr vert="vert"/>
        <a:lstStyle/>
        <a:p>
          <a:r>
            <a:rPr lang="zh-CN" altLang="en-US" dirty="0" smtClean="0"/>
            <a:t>项目前端文件</a:t>
          </a:r>
          <a:endParaRPr lang="zh-CN" altLang="en-US" dirty="0"/>
        </a:p>
      </dgm:t>
    </dgm:pt>
    <dgm:pt modelId="{7FAC311D-EFB1-4941-83AC-A19ACD82E12A}" type="parTrans" cxnId="{E316553A-8F92-43E8-8DD3-64B64D8AB7D5}">
      <dgm:prSet/>
      <dgm:spPr/>
      <dgm:t>
        <a:bodyPr/>
        <a:lstStyle/>
        <a:p>
          <a:endParaRPr lang="zh-CN" altLang="en-US"/>
        </a:p>
      </dgm:t>
    </dgm:pt>
    <dgm:pt modelId="{478BAF53-81F7-4EC2-98BD-01EE033EECE7}" type="sibTrans" cxnId="{E316553A-8F92-43E8-8DD3-64B64D8AB7D5}">
      <dgm:prSet/>
      <dgm:spPr/>
      <dgm:t>
        <a:bodyPr/>
        <a:lstStyle/>
        <a:p>
          <a:endParaRPr lang="zh-CN" altLang="en-US"/>
        </a:p>
      </dgm:t>
    </dgm:pt>
    <dgm:pt modelId="{F19C2813-80B2-4E26-95B4-534EFCD27230}">
      <dgm:prSet/>
      <dgm:spPr/>
      <dgm:t>
        <a:bodyPr/>
        <a:lstStyle/>
        <a:p>
          <a:r>
            <a:rPr lang="zh-CN" altLang="en-US" dirty="0" smtClean="0"/>
            <a:t>子项目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58B2639E-0811-4B87-8404-8CC55DCB8066}" type="parTrans" cxnId="{B8E76932-9714-45C6-A57F-D823871A0A6A}">
      <dgm:prSet/>
      <dgm:spPr/>
      <dgm:t>
        <a:bodyPr/>
        <a:lstStyle/>
        <a:p>
          <a:endParaRPr lang="zh-CN" altLang="en-US"/>
        </a:p>
      </dgm:t>
    </dgm:pt>
    <dgm:pt modelId="{C346C77B-E0C4-4092-A067-AA816CEDECFC}" type="sibTrans" cxnId="{B8E76932-9714-45C6-A57F-D823871A0A6A}">
      <dgm:prSet/>
      <dgm:spPr/>
      <dgm:t>
        <a:bodyPr/>
        <a:lstStyle/>
        <a:p>
          <a:endParaRPr lang="zh-CN" altLang="en-US"/>
        </a:p>
      </dgm:t>
    </dgm:pt>
    <dgm:pt modelId="{6DCBCDAF-D707-4E24-8BE2-44E487F70E6B}">
      <dgm:prSet/>
      <dgm:spPr/>
      <dgm:t>
        <a:bodyPr/>
        <a:lstStyle/>
        <a:p>
          <a:r>
            <a:rPr lang="en-US" altLang="zh-CN" dirty="0" smtClean="0"/>
            <a:t>assets</a:t>
          </a:r>
          <a:endParaRPr lang="zh-CN" altLang="en-US" dirty="0"/>
        </a:p>
      </dgm:t>
    </dgm:pt>
    <dgm:pt modelId="{C014B8B0-0632-4D57-8A78-979EF6BF177A}" type="parTrans" cxnId="{093FCD7D-DD24-4FF4-88D1-0044771B86BF}">
      <dgm:prSet/>
      <dgm:spPr/>
      <dgm:t>
        <a:bodyPr/>
        <a:lstStyle/>
        <a:p>
          <a:endParaRPr lang="zh-CN" altLang="en-US"/>
        </a:p>
      </dgm:t>
    </dgm:pt>
    <dgm:pt modelId="{A865A7FE-D683-496B-9F45-65353816BEB9}" type="sibTrans" cxnId="{093FCD7D-DD24-4FF4-88D1-0044771B86BF}">
      <dgm:prSet/>
      <dgm:spPr/>
      <dgm:t>
        <a:bodyPr/>
        <a:lstStyle/>
        <a:p>
          <a:endParaRPr lang="zh-CN" altLang="en-US"/>
        </a:p>
      </dgm:t>
    </dgm:pt>
    <dgm:pt modelId="{1C0DD662-8967-4CA3-BB3F-F60BBDE3610A}">
      <dgm:prSet/>
      <dgm:spPr/>
      <dgm:t>
        <a:bodyPr/>
        <a:lstStyle/>
        <a:p>
          <a:r>
            <a:rPr lang="zh-CN" altLang="en-US" dirty="0" smtClean="0"/>
            <a:t>页面</a:t>
          </a:r>
          <a:r>
            <a:rPr lang="en-US" altLang="zh-CN" dirty="0" smtClean="0"/>
            <a:t>2.html</a:t>
          </a:r>
          <a:endParaRPr lang="zh-CN" altLang="en-US" dirty="0"/>
        </a:p>
      </dgm:t>
    </dgm:pt>
    <dgm:pt modelId="{F3A333B5-05A5-45CC-918C-49E5A051541F}" type="parTrans" cxnId="{C933D83F-B5B3-4020-8BDE-A3F4B07927A4}">
      <dgm:prSet/>
      <dgm:spPr/>
      <dgm:t>
        <a:bodyPr/>
        <a:lstStyle/>
        <a:p>
          <a:endParaRPr lang="zh-CN" altLang="en-US"/>
        </a:p>
      </dgm:t>
    </dgm:pt>
    <dgm:pt modelId="{CEB60116-1B06-437D-A76E-555C7E9ED2FF}" type="sibTrans" cxnId="{C933D83F-B5B3-4020-8BDE-A3F4B07927A4}">
      <dgm:prSet/>
      <dgm:spPr/>
      <dgm:t>
        <a:bodyPr/>
        <a:lstStyle/>
        <a:p>
          <a:endParaRPr lang="zh-CN" altLang="en-US"/>
        </a:p>
      </dgm:t>
    </dgm:pt>
    <dgm:pt modelId="{F9D32723-939B-4390-8258-042EBFC8E31D}">
      <dgm:prSet/>
      <dgm:spPr/>
      <dgm:t>
        <a:bodyPr/>
        <a:lstStyle/>
        <a:p>
          <a:r>
            <a:rPr lang="zh-CN" altLang="en-US" dirty="0" smtClean="0"/>
            <a:t>页面</a:t>
          </a:r>
          <a:r>
            <a:rPr lang="en-US" altLang="zh-CN" dirty="0" smtClean="0"/>
            <a:t>1.html</a:t>
          </a:r>
          <a:endParaRPr lang="zh-CN" altLang="en-US" dirty="0"/>
        </a:p>
      </dgm:t>
    </dgm:pt>
    <dgm:pt modelId="{057F4929-DDA8-4AED-8E01-ABD73CCC963B}" type="parTrans" cxnId="{4D26DF69-6593-4237-A322-74B92E2953C1}">
      <dgm:prSet/>
      <dgm:spPr/>
      <dgm:t>
        <a:bodyPr/>
        <a:lstStyle/>
        <a:p>
          <a:endParaRPr lang="zh-CN" altLang="en-US"/>
        </a:p>
      </dgm:t>
    </dgm:pt>
    <dgm:pt modelId="{08CFC7C9-0491-476D-960B-716740E78A3F}" type="sibTrans" cxnId="{4D26DF69-6593-4237-A322-74B92E2953C1}">
      <dgm:prSet/>
      <dgm:spPr/>
      <dgm:t>
        <a:bodyPr/>
        <a:lstStyle/>
        <a:p>
          <a:endParaRPr lang="zh-CN" altLang="en-US"/>
        </a:p>
      </dgm:t>
    </dgm:pt>
    <dgm:pt modelId="{348FEA25-9D91-4F6E-953D-287D135A67AB}">
      <dgm:prSet/>
      <dgm:spPr/>
      <dgm:t>
        <a:bodyPr/>
        <a:lstStyle/>
        <a:p>
          <a:r>
            <a:rPr lang="en-US" altLang="zh-CN" dirty="0" smtClean="0"/>
            <a:t>styles</a:t>
          </a:r>
          <a:endParaRPr lang="zh-CN" altLang="en-US" dirty="0"/>
        </a:p>
      </dgm:t>
    </dgm:pt>
    <dgm:pt modelId="{E970CD33-56E4-4FE4-A5B9-F63E4BEB45D8}" type="parTrans" cxnId="{D864AC1C-35B0-41DE-BA91-3E82C1FA55C6}">
      <dgm:prSet/>
      <dgm:spPr/>
      <dgm:t>
        <a:bodyPr/>
        <a:lstStyle/>
        <a:p>
          <a:endParaRPr lang="zh-CN" altLang="en-US"/>
        </a:p>
      </dgm:t>
    </dgm:pt>
    <dgm:pt modelId="{C8018157-47D3-4C9F-9B06-43A64CC1DAD5}" type="sibTrans" cxnId="{D864AC1C-35B0-41DE-BA91-3E82C1FA55C6}">
      <dgm:prSet/>
      <dgm:spPr/>
      <dgm:t>
        <a:bodyPr/>
        <a:lstStyle/>
        <a:p>
          <a:endParaRPr lang="zh-CN" altLang="en-US"/>
        </a:p>
      </dgm:t>
    </dgm:pt>
    <dgm:pt modelId="{A1D34A3C-A053-4BF5-8F65-CF87AEF22BD5}">
      <dgm:prSet/>
      <dgm:spPr/>
      <dgm:t>
        <a:bodyPr/>
        <a:lstStyle/>
        <a:p>
          <a:r>
            <a:rPr lang="en-US" altLang="zh-CN" dirty="0" smtClean="0"/>
            <a:t>scripts</a:t>
          </a:r>
          <a:endParaRPr lang="zh-CN" altLang="en-US" dirty="0"/>
        </a:p>
      </dgm:t>
    </dgm:pt>
    <dgm:pt modelId="{1112F27D-5088-42FC-A91A-759A7F6FAAAC}" type="parTrans" cxnId="{D5CFA93F-660E-439D-9074-92D7CC7A61ED}">
      <dgm:prSet/>
      <dgm:spPr/>
      <dgm:t>
        <a:bodyPr/>
        <a:lstStyle/>
        <a:p>
          <a:endParaRPr lang="zh-CN" altLang="en-US"/>
        </a:p>
      </dgm:t>
    </dgm:pt>
    <dgm:pt modelId="{FADF518F-18CD-40BB-A8DC-72E3F140FEE8}" type="sibTrans" cxnId="{D5CFA93F-660E-439D-9074-92D7CC7A61ED}">
      <dgm:prSet/>
      <dgm:spPr/>
      <dgm:t>
        <a:bodyPr/>
        <a:lstStyle/>
        <a:p>
          <a:endParaRPr lang="zh-CN" altLang="en-US"/>
        </a:p>
      </dgm:t>
    </dgm:pt>
    <dgm:pt modelId="{2B896AF8-8CE8-4F2B-B43E-A5615EC61314}">
      <dgm:prSet/>
      <dgm:spPr/>
      <dgm:t>
        <a:bodyPr/>
        <a:lstStyle/>
        <a:p>
          <a:r>
            <a:rPr lang="en-US" altLang="zh-CN" dirty="0" smtClean="0"/>
            <a:t>images</a:t>
          </a:r>
          <a:endParaRPr lang="zh-CN" altLang="en-US" dirty="0"/>
        </a:p>
      </dgm:t>
    </dgm:pt>
    <dgm:pt modelId="{C4B3BD5E-766B-455B-AC11-660A868775FA}" type="parTrans" cxnId="{3A1661A7-F508-49EF-85E0-B05E98D46D5C}">
      <dgm:prSet/>
      <dgm:spPr/>
      <dgm:t>
        <a:bodyPr/>
        <a:lstStyle/>
        <a:p>
          <a:endParaRPr lang="zh-CN" altLang="en-US"/>
        </a:p>
      </dgm:t>
    </dgm:pt>
    <dgm:pt modelId="{033EB167-8FF0-43E1-950B-23A4ACD087E8}" type="sibTrans" cxnId="{3A1661A7-F508-49EF-85E0-B05E98D46D5C}">
      <dgm:prSet/>
      <dgm:spPr/>
      <dgm:t>
        <a:bodyPr/>
        <a:lstStyle/>
        <a:p>
          <a:endParaRPr lang="zh-CN" altLang="en-US"/>
        </a:p>
      </dgm:t>
    </dgm:pt>
    <dgm:pt modelId="{A2F291E8-1980-49EE-BB9E-014AB65E5D63}">
      <dgm:prSet/>
      <dgm:spPr/>
      <dgm:t>
        <a:bodyPr/>
        <a:lstStyle/>
        <a:p>
          <a:r>
            <a:rPr lang="zh-CN" altLang="en-US" dirty="0" smtClean="0"/>
            <a:t>页面</a:t>
          </a:r>
          <a:r>
            <a:rPr lang="en-US" altLang="zh-CN" dirty="0" smtClean="0"/>
            <a:t>1.css</a:t>
          </a:r>
          <a:endParaRPr lang="zh-CN" altLang="en-US" dirty="0"/>
        </a:p>
      </dgm:t>
    </dgm:pt>
    <dgm:pt modelId="{1037339B-09AE-4D8D-B05F-8F36847953E8}" type="parTrans" cxnId="{0B592475-04FA-464B-98AC-3EAF1E9F4BB8}">
      <dgm:prSet/>
      <dgm:spPr/>
      <dgm:t>
        <a:bodyPr/>
        <a:lstStyle/>
        <a:p>
          <a:endParaRPr lang="zh-CN" altLang="en-US"/>
        </a:p>
      </dgm:t>
    </dgm:pt>
    <dgm:pt modelId="{692B5B37-2FC2-4C9E-B632-F71A189AB170}" type="sibTrans" cxnId="{0B592475-04FA-464B-98AC-3EAF1E9F4BB8}">
      <dgm:prSet/>
      <dgm:spPr/>
      <dgm:t>
        <a:bodyPr/>
        <a:lstStyle/>
        <a:p>
          <a:endParaRPr lang="zh-CN" altLang="en-US"/>
        </a:p>
      </dgm:t>
    </dgm:pt>
    <dgm:pt modelId="{06AC2482-DEFC-4C5D-9BE1-3AA8CEB88D10}">
      <dgm:prSet/>
      <dgm:spPr/>
      <dgm:t>
        <a:bodyPr/>
        <a:lstStyle/>
        <a:p>
          <a:r>
            <a:rPr lang="zh-CN" altLang="en-US" dirty="0" smtClean="0"/>
            <a:t>页面</a:t>
          </a:r>
          <a:r>
            <a:rPr lang="en-US" altLang="zh-CN" dirty="0" smtClean="0"/>
            <a:t>2.css</a:t>
          </a:r>
          <a:endParaRPr lang="zh-CN" altLang="en-US" dirty="0"/>
        </a:p>
      </dgm:t>
    </dgm:pt>
    <dgm:pt modelId="{E0752077-D425-4800-93B6-ED3B5C0A5492}" type="parTrans" cxnId="{22315246-0094-45A7-81ED-D35EC0291190}">
      <dgm:prSet/>
      <dgm:spPr/>
      <dgm:t>
        <a:bodyPr/>
        <a:lstStyle/>
        <a:p>
          <a:endParaRPr lang="zh-CN" altLang="en-US"/>
        </a:p>
      </dgm:t>
    </dgm:pt>
    <dgm:pt modelId="{C2B06C82-CDF2-4C92-8D34-D4E8A2A33F5C}" type="sibTrans" cxnId="{22315246-0094-45A7-81ED-D35EC0291190}">
      <dgm:prSet/>
      <dgm:spPr/>
      <dgm:t>
        <a:bodyPr/>
        <a:lstStyle/>
        <a:p>
          <a:endParaRPr lang="zh-CN" altLang="en-US"/>
        </a:p>
      </dgm:t>
    </dgm:pt>
    <dgm:pt modelId="{52591608-CB0F-44D2-872A-68C1EDB3EE15}">
      <dgm:prSet/>
      <dgm:spPr/>
      <dgm:t>
        <a:bodyPr/>
        <a:lstStyle/>
        <a:p>
          <a:r>
            <a:rPr lang="zh-CN" altLang="en-US" dirty="0" smtClean="0"/>
            <a:t>页面</a:t>
          </a:r>
          <a:r>
            <a:rPr lang="en-US" altLang="zh-CN" dirty="0" smtClean="0"/>
            <a:t>1.js</a:t>
          </a:r>
          <a:endParaRPr lang="zh-CN" altLang="en-US" dirty="0"/>
        </a:p>
      </dgm:t>
    </dgm:pt>
    <dgm:pt modelId="{26F39B9A-013F-40A0-9E5D-22F09466539A}" type="parTrans" cxnId="{58E36F45-AEDE-44D4-B9DF-4CA4CC1E1F4C}">
      <dgm:prSet/>
      <dgm:spPr/>
      <dgm:t>
        <a:bodyPr/>
        <a:lstStyle/>
        <a:p>
          <a:endParaRPr lang="zh-CN" altLang="en-US"/>
        </a:p>
      </dgm:t>
    </dgm:pt>
    <dgm:pt modelId="{15C1A2E4-B287-4A6C-8361-5880F1D6D696}" type="sibTrans" cxnId="{58E36F45-AEDE-44D4-B9DF-4CA4CC1E1F4C}">
      <dgm:prSet/>
      <dgm:spPr/>
      <dgm:t>
        <a:bodyPr/>
        <a:lstStyle/>
        <a:p>
          <a:endParaRPr lang="zh-CN" altLang="en-US"/>
        </a:p>
      </dgm:t>
    </dgm:pt>
    <dgm:pt modelId="{202F731A-2F9C-42D6-A3AB-492757E34EBD}">
      <dgm:prSet/>
      <dgm:spPr/>
      <dgm:t>
        <a:bodyPr/>
        <a:lstStyle/>
        <a:p>
          <a:r>
            <a:rPr lang="zh-CN" altLang="en-US" dirty="0" smtClean="0"/>
            <a:t>页面</a:t>
          </a:r>
          <a:r>
            <a:rPr lang="en-US" altLang="zh-CN" dirty="0" smtClean="0"/>
            <a:t>2.js</a:t>
          </a:r>
          <a:endParaRPr lang="zh-CN" altLang="en-US" dirty="0"/>
        </a:p>
      </dgm:t>
    </dgm:pt>
    <dgm:pt modelId="{7C58D15B-6FB9-42D5-8B48-7B358B56E5E0}" type="parTrans" cxnId="{791D7711-A824-4D59-BF8F-010630557686}">
      <dgm:prSet/>
      <dgm:spPr/>
      <dgm:t>
        <a:bodyPr/>
        <a:lstStyle/>
        <a:p>
          <a:endParaRPr lang="zh-CN" altLang="en-US"/>
        </a:p>
      </dgm:t>
    </dgm:pt>
    <dgm:pt modelId="{D9274C6B-3142-4365-88E5-8061CC5B3D72}" type="sibTrans" cxnId="{791D7711-A824-4D59-BF8F-010630557686}">
      <dgm:prSet/>
      <dgm:spPr/>
      <dgm:t>
        <a:bodyPr/>
        <a:lstStyle/>
        <a:p>
          <a:endParaRPr lang="zh-CN" altLang="en-US"/>
        </a:p>
      </dgm:t>
    </dgm:pt>
    <dgm:pt modelId="{B5AF6F57-2AE0-433F-BEEB-6844208FDB8A}">
      <dgm:prSet/>
      <dgm:spPr/>
      <dgm:t>
        <a:bodyPr/>
        <a:lstStyle/>
        <a:p>
          <a:r>
            <a:rPr lang="zh-CN" altLang="en-US" dirty="0" smtClean="0"/>
            <a:t>子项目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3B5D01F5-CD07-4CD2-A796-ED10D3A7809A}" type="parTrans" cxnId="{B440373F-7539-4105-A186-56BF632E5536}">
      <dgm:prSet/>
      <dgm:spPr/>
      <dgm:t>
        <a:bodyPr/>
        <a:lstStyle/>
        <a:p>
          <a:endParaRPr lang="zh-CN" altLang="en-US"/>
        </a:p>
      </dgm:t>
    </dgm:pt>
    <dgm:pt modelId="{45DC08DF-7180-4AE6-8E27-92282A7E0DC3}" type="sibTrans" cxnId="{B440373F-7539-4105-A186-56BF632E5536}">
      <dgm:prSet/>
      <dgm:spPr/>
      <dgm:t>
        <a:bodyPr/>
        <a:lstStyle/>
        <a:p>
          <a:endParaRPr lang="zh-CN" altLang="en-US"/>
        </a:p>
      </dgm:t>
    </dgm:pt>
    <dgm:pt modelId="{457B008F-1522-411F-808F-22C59FA8CC55}">
      <dgm:prSet/>
      <dgm:spPr/>
      <dgm:t>
        <a:bodyPr/>
        <a:lstStyle/>
        <a:p>
          <a:r>
            <a:rPr lang="en-US" altLang="zh-CN" dirty="0" smtClean="0"/>
            <a:t>share</a:t>
          </a:r>
          <a:endParaRPr lang="zh-CN" altLang="en-US" dirty="0"/>
        </a:p>
      </dgm:t>
    </dgm:pt>
    <dgm:pt modelId="{81A3FC20-1639-4C9F-A34A-765C805E1D09}" type="parTrans" cxnId="{5556C56E-0A47-4194-942B-40E8CCEB7E3A}">
      <dgm:prSet/>
      <dgm:spPr/>
      <dgm:t>
        <a:bodyPr/>
        <a:lstStyle/>
        <a:p>
          <a:endParaRPr lang="zh-CN" altLang="en-US"/>
        </a:p>
      </dgm:t>
    </dgm:pt>
    <dgm:pt modelId="{FACE53C9-D176-4DF1-BD94-491712E50102}" type="sibTrans" cxnId="{5556C56E-0A47-4194-942B-40E8CCEB7E3A}">
      <dgm:prSet/>
      <dgm:spPr/>
      <dgm:t>
        <a:bodyPr/>
        <a:lstStyle/>
        <a:p>
          <a:endParaRPr lang="zh-CN" altLang="en-US"/>
        </a:p>
      </dgm:t>
    </dgm:pt>
    <dgm:pt modelId="{A7C361F6-D105-4644-A91D-8E23C3E9359F}">
      <dgm:prSet/>
      <dgm:spPr/>
      <dgm:t>
        <a:bodyPr/>
        <a:lstStyle/>
        <a:p>
          <a:r>
            <a:rPr lang="en-US" altLang="zh-CN" dirty="0" smtClean="0"/>
            <a:t>share.css</a:t>
          </a:r>
          <a:endParaRPr lang="zh-CN" altLang="en-US" dirty="0"/>
        </a:p>
      </dgm:t>
    </dgm:pt>
    <dgm:pt modelId="{8331B08F-B653-4392-88DF-5EA6F35DC727}" type="parTrans" cxnId="{0314109B-03BE-498E-8D87-DE60EDB06B6E}">
      <dgm:prSet/>
      <dgm:spPr/>
      <dgm:t>
        <a:bodyPr/>
        <a:lstStyle/>
        <a:p>
          <a:endParaRPr lang="zh-CN" altLang="en-US"/>
        </a:p>
      </dgm:t>
    </dgm:pt>
    <dgm:pt modelId="{49F31B03-AADC-45DE-9511-8C8FB0AF2CE3}" type="sibTrans" cxnId="{0314109B-03BE-498E-8D87-DE60EDB06B6E}">
      <dgm:prSet/>
      <dgm:spPr/>
      <dgm:t>
        <a:bodyPr/>
        <a:lstStyle/>
        <a:p>
          <a:endParaRPr lang="zh-CN" altLang="en-US"/>
        </a:p>
      </dgm:t>
    </dgm:pt>
    <dgm:pt modelId="{8CD81B08-52BF-44EA-A1E1-3F559BAEF59C}">
      <dgm:prSet/>
      <dgm:spPr/>
      <dgm:t>
        <a:bodyPr/>
        <a:lstStyle/>
        <a:p>
          <a:r>
            <a:rPr lang="en-US" altLang="zh-CN" dirty="0" smtClean="0"/>
            <a:t>share.js</a:t>
          </a:r>
          <a:endParaRPr lang="zh-CN" altLang="en-US" dirty="0"/>
        </a:p>
      </dgm:t>
    </dgm:pt>
    <dgm:pt modelId="{799D3BE0-0013-4507-9FBB-E9AEB4B9F9DB}" type="parTrans" cxnId="{07476323-6C9D-4791-9DB8-11E0CB788805}">
      <dgm:prSet/>
      <dgm:spPr/>
      <dgm:t>
        <a:bodyPr/>
        <a:lstStyle/>
        <a:p>
          <a:endParaRPr lang="zh-CN" altLang="en-US"/>
        </a:p>
      </dgm:t>
    </dgm:pt>
    <dgm:pt modelId="{4729721A-A611-49DE-818C-A460B09B23D1}" type="sibTrans" cxnId="{07476323-6C9D-4791-9DB8-11E0CB788805}">
      <dgm:prSet/>
      <dgm:spPr/>
      <dgm:t>
        <a:bodyPr/>
        <a:lstStyle/>
        <a:p>
          <a:endParaRPr lang="zh-CN" altLang="en-US"/>
        </a:p>
      </dgm:t>
    </dgm:pt>
    <dgm:pt modelId="{69346051-BB4A-40A5-B327-18C878D00CDC}">
      <dgm:prSet/>
      <dgm:spPr/>
      <dgm:t>
        <a:bodyPr/>
        <a:lstStyle/>
        <a:p>
          <a:r>
            <a:rPr lang="en-US" altLang="zh-CN" dirty="0" smtClean="0"/>
            <a:t>_tpl.html</a:t>
          </a:r>
          <a:endParaRPr lang="zh-CN" altLang="en-US" dirty="0"/>
        </a:p>
      </dgm:t>
    </dgm:pt>
    <dgm:pt modelId="{CD40DC91-CE82-4010-813B-9617B2C40588}" type="parTrans" cxnId="{FFC85C4B-BB63-4164-B3FD-3586E36F5BAA}">
      <dgm:prSet/>
      <dgm:spPr/>
      <dgm:t>
        <a:bodyPr/>
        <a:lstStyle/>
        <a:p>
          <a:endParaRPr lang="zh-CN" altLang="en-US"/>
        </a:p>
      </dgm:t>
    </dgm:pt>
    <dgm:pt modelId="{F6F8DD07-17BE-4DDB-A071-2F9F8D89C8AF}" type="sibTrans" cxnId="{FFC85C4B-BB63-4164-B3FD-3586E36F5BAA}">
      <dgm:prSet/>
      <dgm:spPr/>
      <dgm:t>
        <a:bodyPr/>
        <a:lstStyle/>
        <a:p>
          <a:endParaRPr lang="zh-CN" altLang="en-US"/>
        </a:p>
      </dgm:t>
    </dgm:pt>
    <dgm:pt modelId="{E912B680-E1D3-4727-A23A-A5AA377096E1}" type="pres">
      <dgm:prSet presAssocID="{1113B077-11EC-414A-9BD8-9179566DD5B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AE2C28D-772A-4425-BC3F-9B0FC4E29F0C}" type="pres">
      <dgm:prSet presAssocID="{B2544385-41D0-4EBD-8B5B-1F64F5F9446B}" presName="root1" presStyleCnt="0"/>
      <dgm:spPr/>
    </dgm:pt>
    <dgm:pt modelId="{78B38C68-46F2-43E0-8149-47B04C7957AF}" type="pres">
      <dgm:prSet presAssocID="{B2544385-41D0-4EBD-8B5B-1F64F5F9446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6312FF-2EC7-4F5E-A158-0C1F4721F933}" type="pres">
      <dgm:prSet presAssocID="{B2544385-41D0-4EBD-8B5B-1F64F5F9446B}" presName="level2hierChild" presStyleCnt="0"/>
      <dgm:spPr/>
    </dgm:pt>
    <dgm:pt modelId="{8BCFDC09-568D-45D2-9306-EA0D40E1EF4B}" type="pres">
      <dgm:prSet presAssocID="{81A3FC20-1639-4C9F-A34A-765C805E1D09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CD022C51-03E3-4985-A13E-754BE084797E}" type="pres">
      <dgm:prSet presAssocID="{81A3FC20-1639-4C9F-A34A-765C805E1D09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F5B2C06E-3452-4CA7-AD53-D485171530DC}" type="pres">
      <dgm:prSet presAssocID="{457B008F-1522-411F-808F-22C59FA8CC55}" presName="root2" presStyleCnt="0"/>
      <dgm:spPr/>
    </dgm:pt>
    <dgm:pt modelId="{A43B4C82-10FC-4C6F-AEE7-30CC4A5CF484}" type="pres">
      <dgm:prSet presAssocID="{457B008F-1522-411F-808F-22C59FA8CC55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21EE58-5C1F-41F3-84E9-30CEF98DA31F}" type="pres">
      <dgm:prSet presAssocID="{457B008F-1522-411F-808F-22C59FA8CC55}" presName="level3hierChild" presStyleCnt="0"/>
      <dgm:spPr/>
    </dgm:pt>
    <dgm:pt modelId="{9AEB2E8A-429F-4E7F-91CC-09EB05686DB9}" type="pres">
      <dgm:prSet presAssocID="{58B2639E-0811-4B87-8404-8CC55DCB8066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93C0693B-A4C1-44F5-9095-7606D00D3C2C}" type="pres">
      <dgm:prSet presAssocID="{58B2639E-0811-4B87-8404-8CC55DCB8066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8B7BD51E-9712-4A7D-B89E-4E57E578B3FB}" type="pres">
      <dgm:prSet presAssocID="{F19C2813-80B2-4E26-95B4-534EFCD27230}" presName="root2" presStyleCnt="0"/>
      <dgm:spPr/>
    </dgm:pt>
    <dgm:pt modelId="{4A751735-0650-4FE0-8125-A32701828A5D}" type="pres">
      <dgm:prSet presAssocID="{F19C2813-80B2-4E26-95B4-534EFCD2723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D256A0-525B-4F7E-B921-5D2A94BCD56D}" type="pres">
      <dgm:prSet presAssocID="{F19C2813-80B2-4E26-95B4-534EFCD27230}" presName="level3hierChild" presStyleCnt="0"/>
      <dgm:spPr/>
    </dgm:pt>
    <dgm:pt modelId="{F0F13CB0-85F0-4C73-A353-6ABC1218760B}" type="pres">
      <dgm:prSet presAssocID="{C014B8B0-0632-4D57-8A78-979EF6BF177A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1D7D46A6-885E-431B-B3F3-FBE72833BE0C}" type="pres">
      <dgm:prSet presAssocID="{C014B8B0-0632-4D57-8A78-979EF6BF177A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4EE639E6-5459-4DB4-858C-29EE03646DED}" type="pres">
      <dgm:prSet presAssocID="{6DCBCDAF-D707-4E24-8BE2-44E487F70E6B}" presName="root2" presStyleCnt="0"/>
      <dgm:spPr/>
    </dgm:pt>
    <dgm:pt modelId="{6ECD276F-C325-4E6C-99B2-CEBD0EB9C881}" type="pres">
      <dgm:prSet presAssocID="{6DCBCDAF-D707-4E24-8BE2-44E487F70E6B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670BB5-9989-42F5-9992-4AC11279D783}" type="pres">
      <dgm:prSet presAssocID="{6DCBCDAF-D707-4E24-8BE2-44E487F70E6B}" presName="level3hierChild" presStyleCnt="0"/>
      <dgm:spPr/>
    </dgm:pt>
    <dgm:pt modelId="{E5BD61F3-4A6A-4CFB-91F0-81A65EAEA2F2}" type="pres">
      <dgm:prSet presAssocID="{E970CD33-56E4-4FE4-A5B9-F63E4BEB45D8}" presName="conn2-1" presStyleLbl="parChTrans1D4" presStyleIdx="0" presStyleCnt="9"/>
      <dgm:spPr/>
      <dgm:t>
        <a:bodyPr/>
        <a:lstStyle/>
        <a:p>
          <a:endParaRPr lang="zh-CN" altLang="en-US"/>
        </a:p>
      </dgm:t>
    </dgm:pt>
    <dgm:pt modelId="{C5211B11-984B-4375-99BE-AE8AF8E93FC0}" type="pres">
      <dgm:prSet presAssocID="{E970CD33-56E4-4FE4-A5B9-F63E4BEB45D8}" presName="connTx" presStyleLbl="parChTrans1D4" presStyleIdx="0" presStyleCnt="9"/>
      <dgm:spPr/>
      <dgm:t>
        <a:bodyPr/>
        <a:lstStyle/>
        <a:p>
          <a:endParaRPr lang="zh-CN" altLang="en-US"/>
        </a:p>
      </dgm:t>
    </dgm:pt>
    <dgm:pt modelId="{200B9C59-6913-4B8C-9147-598C353AD762}" type="pres">
      <dgm:prSet presAssocID="{348FEA25-9D91-4F6E-953D-287D135A67AB}" presName="root2" presStyleCnt="0"/>
      <dgm:spPr/>
    </dgm:pt>
    <dgm:pt modelId="{4AB18B61-C27D-457B-BBC5-597AD2046870}" type="pres">
      <dgm:prSet presAssocID="{348FEA25-9D91-4F6E-953D-287D135A67AB}" presName="LevelTwoTextNode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D88B66-D7CB-46A6-9BB8-A4110D686552}" type="pres">
      <dgm:prSet presAssocID="{348FEA25-9D91-4F6E-953D-287D135A67AB}" presName="level3hierChild" presStyleCnt="0"/>
      <dgm:spPr/>
    </dgm:pt>
    <dgm:pt modelId="{906F0C93-E9FD-4FAA-AF5B-74216D5D51DF}" type="pres">
      <dgm:prSet presAssocID="{8331B08F-B653-4392-88DF-5EA6F35DC727}" presName="conn2-1" presStyleLbl="parChTrans1D4" presStyleIdx="1" presStyleCnt="9"/>
      <dgm:spPr/>
      <dgm:t>
        <a:bodyPr/>
        <a:lstStyle/>
        <a:p>
          <a:endParaRPr lang="zh-CN" altLang="en-US"/>
        </a:p>
      </dgm:t>
    </dgm:pt>
    <dgm:pt modelId="{A0865A07-1878-411C-B479-437C148EA3C1}" type="pres">
      <dgm:prSet presAssocID="{8331B08F-B653-4392-88DF-5EA6F35DC727}" presName="connTx" presStyleLbl="parChTrans1D4" presStyleIdx="1" presStyleCnt="9"/>
      <dgm:spPr/>
      <dgm:t>
        <a:bodyPr/>
        <a:lstStyle/>
        <a:p>
          <a:endParaRPr lang="zh-CN" altLang="en-US"/>
        </a:p>
      </dgm:t>
    </dgm:pt>
    <dgm:pt modelId="{39D17902-9D12-4167-9054-099E448F7C6B}" type="pres">
      <dgm:prSet presAssocID="{A7C361F6-D105-4644-A91D-8E23C3E9359F}" presName="root2" presStyleCnt="0"/>
      <dgm:spPr/>
    </dgm:pt>
    <dgm:pt modelId="{433A304D-0C83-4A3D-B41A-95080C0F1F09}" type="pres">
      <dgm:prSet presAssocID="{A7C361F6-D105-4644-A91D-8E23C3E9359F}" presName="LevelTwoTextNode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76E253-5856-4C39-80B4-9E6BDD28727F}" type="pres">
      <dgm:prSet presAssocID="{A7C361F6-D105-4644-A91D-8E23C3E9359F}" presName="level3hierChild" presStyleCnt="0"/>
      <dgm:spPr/>
    </dgm:pt>
    <dgm:pt modelId="{B28B742E-DF9E-4BE7-A78D-C5EA6F919324}" type="pres">
      <dgm:prSet presAssocID="{1037339B-09AE-4D8D-B05F-8F36847953E8}" presName="conn2-1" presStyleLbl="parChTrans1D4" presStyleIdx="2" presStyleCnt="9"/>
      <dgm:spPr/>
      <dgm:t>
        <a:bodyPr/>
        <a:lstStyle/>
        <a:p>
          <a:endParaRPr lang="zh-CN" altLang="en-US"/>
        </a:p>
      </dgm:t>
    </dgm:pt>
    <dgm:pt modelId="{348A4D61-E873-4509-BCAF-20EB8257A931}" type="pres">
      <dgm:prSet presAssocID="{1037339B-09AE-4D8D-B05F-8F36847953E8}" presName="connTx" presStyleLbl="parChTrans1D4" presStyleIdx="2" presStyleCnt="9"/>
      <dgm:spPr/>
      <dgm:t>
        <a:bodyPr/>
        <a:lstStyle/>
        <a:p>
          <a:endParaRPr lang="zh-CN" altLang="en-US"/>
        </a:p>
      </dgm:t>
    </dgm:pt>
    <dgm:pt modelId="{519ECFDB-1856-47F0-B04A-B26253C15249}" type="pres">
      <dgm:prSet presAssocID="{A2F291E8-1980-49EE-BB9E-014AB65E5D63}" presName="root2" presStyleCnt="0"/>
      <dgm:spPr/>
    </dgm:pt>
    <dgm:pt modelId="{50D7F697-0117-4B80-A3D9-E872231E28C4}" type="pres">
      <dgm:prSet presAssocID="{A2F291E8-1980-49EE-BB9E-014AB65E5D63}" presName="LevelTwoTextNode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7662F4-EA57-4BB5-BB67-0BE789316156}" type="pres">
      <dgm:prSet presAssocID="{A2F291E8-1980-49EE-BB9E-014AB65E5D63}" presName="level3hierChild" presStyleCnt="0"/>
      <dgm:spPr/>
    </dgm:pt>
    <dgm:pt modelId="{0E295A88-C587-4525-8742-50C215FA203A}" type="pres">
      <dgm:prSet presAssocID="{E0752077-D425-4800-93B6-ED3B5C0A5492}" presName="conn2-1" presStyleLbl="parChTrans1D4" presStyleIdx="3" presStyleCnt="9"/>
      <dgm:spPr/>
      <dgm:t>
        <a:bodyPr/>
        <a:lstStyle/>
        <a:p>
          <a:endParaRPr lang="zh-CN" altLang="en-US"/>
        </a:p>
      </dgm:t>
    </dgm:pt>
    <dgm:pt modelId="{86ED9FC0-3F90-469D-A254-B564652A0D64}" type="pres">
      <dgm:prSet presAssocID="{E0752077-D425-4800-93B6-ED3B5C0A5492}" presName="connTx" presStyleLbl="parChTrans1D4" presStyleIdx="3" presStyleCnt="9"/>
      <dgm:spPr/>
      <dgm:t>
        <a:bodyPr/>
        <a:lstStyle/>
        <a:p>
          <a:endParaRPr lang="zh-CN" altLang="en-US"/>
        </a:p>
      </dgm:t>
    </dgm:pt>
    <dgm:pt modelId="{84D76CD3-792B-4109-804F-D2C8B9E1729C}" type="pres">
      <dgm:prSet presAssocID="{06AC2482-DEFC-4C5D-9BE1-3AA8CEB88D10}" presName="root2" presStyleCnt="0"/>
      <dgm:spPr/>
    </dgm:pt>
    <dgm:pt modelId="{A9FBE2F2-BB13-435C-B4E7-ED26687356AF}" type="pres">
      <dgm:prSet presAssocID="{06AC2482-DEFC-4C5D-9BE1-3AA8CEB88D10}" presName="LevelTwoTextNode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86739C-FB11-43B9-8DD0-3539FC8753DA}" type="pres">
      <dgm:prSet presAssocID="{06AC2482-DEFC-4C5D-9BE1-3AA8CEB88D10}" presName="level3hierChild" presStyleCnt="0"/>
      <dgm:spPr/>
    </dgm:pt>
    <dgm:pt modelId="{E901FFB6-A4E1-4BB0-970D-21B8F75DF9F3}" type="pres">
      <dgm:prSet presAssocID="{1112F27D-5088-42FC-A91A-759A7F6FAAAC}" presName="conn2-1" presStyleLbl="parChTrans1D4" presStyleIdx="4" presStyleCnt="9"/>
      <dgm:spPr/>
      <dgm:t>
        <a:bodyPr/>
        <a:lstStyle/>
        <a:p>
          <a:endParaRPr lang="zh-CN" altLang="en-US"/>
        </a:p>
      </dgm:t>
    </dgm:pt>
    <dgm:pt modelId="{B4CF1729-1AC7-4713-9A2D-98794F2C0290}" type="pres">
      <dgm:prSet presAssocID="{1112F27D-5088-42FC-A91A-759A7F6FAAAC}" presName="connTx" presStyleLbl="parChTrans1D4" presStyleIdx="4" presStyleCnt="9"/>
      <dgm:spPr/>
      <dgm:t>
        <a:bodyPr/>
        <a:lstStyle/>
        <a:p>
          <a:endParaRPr lang="zh-CN" altLang="en-US"/>
        </a:p>
      </dgm:t>
    </dgm:pt>
    <dgm:pt modelId="{A6223604-08F4-496A-9B64-9FF4F587DCBC}" type="pres">
      <dgm:prSet presAssocID="{A1D34A3C-A053-4BF5-8F65-CF87AEF22BD5}" presName="root2" presStyleCnt="0"/>
      <dgm:spPr/>
    </dgm:pt>
    <dgm:pt modelId="{1A0DE1FB-913B-4AA6-9A69-D2A3B93DEFEE}" type="pres">
      <dgm:prSet presAssocID="{A1D34A3C-A053-4BF5-8F65-CF87AEF22BD5}" presName="LevelTwoTextNode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2868B4-13E6-4E66-B84C-937E8FEAF5F1}" type="pres">
      <dgm:prSet presAssocID="{A1D34A3C-A053-4BF5-8F65-CF87AEF22BD5}" presName="level3hierChild" presStyleCnt="0"/>
      <dgm:spPr/>
    </dgm:pt>
    <dgm:pt modelId="{2B258670-4E25-4865-932F-8B5D75DB8443}" type="pres">
      <dgm:prSet presAssocID="{799D3BE0-0013-4507-9FBB-E9AEB4B9F9DB}" presName="conn2-1" presStyleLbl="parChTrans1D4" presStyleIdx="5" presStyleCnt="9"/>
      <dgm:spPr/>
      <dgm:t>
        <a:bodyPr/>
        <a:lstStyle/>
        <a:p>
          <a:endParaRPr lang="zh-CN" altLang="en-US"/>
        </a:p>
      </dgm:t>
    </dgm:pt>
    <dgm:pt modelId="{5F785A06-E04B-4F7A-8227-C8C3D2FB1B90}" type="pres">
      <dgm:prSet presAssocID="{799D3BE0-0013-4507-9FBB-E9AEB4B9F9DB}" presName="connTx" presStyleLbl="parChTrans1D4" presStyleIdx="5" presStyleCnt="9"/>
      <dgm:spPr/>
      <dgm:t>
        <a:bodyPr/>
        <a:lstStyle/>
        <a:p>
          <a:endParaRPr lang="zh-CN" altLang="en-US"/>
        </a:p>
      </dgm:t>
    </dgm:pt>
    <dgm:pt modelId="{39CEAF16-393E-4B03-BCCE-D0F2EDF886E6}" type="pres">
      <dgm:prSet presAssocID="{8CD81B08-52BF-44EA-A1E1-3F559BAEF59C}" presName="root2" presStyleCnt="0"/>
      <dgm:spPr/>
    </dgm:pt>
    <dgm:pt modelId="{D3C8250F-0AAC-43FA-BC42-670CADA23D9A}" type="pres">
      <dgm:prSet presAssocID="{8CD81B08-52BF-44EA-A1E1-3F559BAEF59C}" presName="LevelTwoTextNode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E09669-8876-4409-AF7E-99EA6795043E}" type="pres">
      <dgm:prSet presAssocID="{8CD81B08-52BF-44EA-A1E1-3F559BAEF59C}" presName="level3hierChild" presStyleCnt="0"/>
      <dgm:spPr/>
    </dgm:pt>
    <dgm:pt modelId="{1F5A015C-4EFA-461D-B3E9-E03AD1164E07}" type="pres">
      <dgm:prSet presAssocID="{26F39B9A-013F-40A0-9E5D-22F09466539A}" presName="conn2-1" presStyleLbl="parChTrans1D4" presStyleIdx="6" presStyleCnt="9"/>
      <dgm:spPr/>
      <dgm:t>
        <a:bodyPr/>
        <a:lstStyle/>
        <a:p>
          <a:endParaRPr lang="zh-CN" altLang="en-US"/>
        </a:p>
      </dgm:t>
    </dgm:pt>
    <dgm:pt modelId="{85172279-B523-41A4-A473-CDDFA9C088A8}" type="pres">
      <dgm:prSet presAssocID="{26F39B9A-013F-40A0-9E5D-22F09466539A}" presName="connTx" presStyleLbl="parChTrans1D4" presStyleIdx="6" presStyleCnt="9"/>
      <dgm:spPr/>
      <dgm:t>
        <a:bodyPr/>
        <a:lstStyle/>
        <a:p>
          <a:endParaRPr lang="zh-CN" altLang="en-US"/>
        </a:p>
      </dgm:t>
    </dgm:pt>
    <dgm:pt modelId="{20E4DDE5-78A5-4DB4-8C86-97DCDA9A7F39}" type="pres">
      <dgm:prSet presAssocID="{52591608-CB0F-44D2-872A-68C1EDB3EE15}" presName="root2" presStyleCnt="0"/>
      <dgm:spPr/>
    </dgm:pt>
    <dgm:pt modelId="{433A3201-9088-464D-8477-8481D7A60BD4}" type="pres">
      <dgm:prSet presAssocID="{52591608-CB0F-44D2-872A-68C1EDB3EE15}" presName="LevelTwoTextNode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4937E6-B4A0-44E6-92E6-F5234F0A7769}" type="pres">
      <dgm:prSet presAssocID="{52591608-CB0F-44D2-872A-68C1EDB3EE15}" presName="level3hierChild" presStyleCnt="0"/>
      <dgm:spPr/>
    </dgm:pt>
    <dgm:pt modelId="{370CE678-FA62-4445-8A91-5555DEC8A203}" type="pres">
      <dgm:prSet presAssocID="{7C58D15B-6FB9-42D5-8B48-7B358B56E5E0}" presName="conn2-1" presStyleLbl="parChTrans1D4" presStyleIdx="7" presStyleCnt="9"/>
      <dgm:spPr/>
      <dgm:t>
        <a:bodyPr/>
        <a:lstStyle/>
        <a:p>
          <a:endParaRPr lang="zh-CN" altLang="en-US"/>
        </a:p>
      </dgm:t>
    </dgm:pt>
    <dgm:pt modelId="{F868F99F-0C58-426D-BE83-DCE0B41A9175}" type="pres">
      <dgm:prSet presAssocID="{7C58D15B-6FB9-42D5-8B48-7B358B56E5E0}" presName="connTx" presStyleLbl="parChTrans1D4" presStyleIdx="7" presStyleCnt="9"/>
      <dgm:spPr/>
      <dgm:t>
        <a:bodyPr/>
        <a:lstStyle/>
        <a:p>
          <a:endParaRPr lang="zh-CN" altLang="en-US"/>
        </a:p>
      </dgm:t>
    </dgm:pt>
    <dgm:pt modelId="{D72B3544-471B-4829-A99B-E44B97ABC14A}" type="pres">
      <dgm:prSet presAssocID="{202F731A-2F9C-42D6-A3AB-492757E34EBD}" presName="root2" presStyleCnt="0"/>
      <dgm:spPr/>
    </dgm:pt>
    <dgm:pt modelId="{F173270A-CFE6-4105-A4C1-DB6A544CB5CA}" type="pres">
      <dgm:prSet presAssocID="{202F731A-2F9C-42D6-A3AB-492757E34EBD}" presName="LevelTwoTextNode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805E67-E57C-497A-B2F2-4DB1BFFF0878}" type="pres">
      <dgm:prSet presAssocID="{202F731A-2F9C-42D6-A3AB-492757E34EBD}" presName="level3hierChild" presStyleCnt="0"/>
      <dgm:spPr/>
    </dgm:pt>
    <dgm:pt modelId="{E28EC5CC-750C-4E02-84DB-EE745120845F}" type="pres">
      <dgm:prSet presAssocID="{C4B3BD5E-766B-455B-AC11-660A868775FA}" presName="conn2-1" presStyleLbl="parChTrans1D4" presStyleIdx="8" presStyleCnt="9"/>
      <dgm:spPr/>
      <dgm:t>
        <a:bodyPr/>
        <a:lstStyle/>
        <a:p>
          <a:endParaRPr lang="zh-CN" altLang="en-US"/>
        </a:p>
      </dgm:t>
    </dgm:pt>
    <dgm:pt modelId="{F8D21610-5824-4D29-96C9-2B03B0A54CBF}" type="pres">
      <dgm:prSet presAssocID="{C4B3BD5E-766B-455B-AC11-660A868775FA}" presName="connTx" presStyleLbl="parChTrans1D4" presStyleIdx="8" presStyleCnt="9"/>
      <dgm:spPr/>
      <dgm:t>
        <a:bodyPr/>
        <a:lstStyle/>
        <a:p>
          <a:endParaRPr lang="zh-CN" altLang="en-US"/>
        </a:p>
      </dgm:t>
    </dgm:pt>
    <dgm:pt modelId="{657259EC-6103-486E-A032-D7C8B32F796D}" type="pres">
      <dgm:prSet presAssocID="{2B896AF8-8CE8-4F2B-B43E-A5615EC61314}" presName="root2" presStyleCnt="0"/>
      <dgm:spPr/>
    </dgm:pt>
    <dgm:pt modelId="{E166AC20-FB8A-4444-BA34-5809EF94EB42}" type="pres">
      <dgm:prSet presAssocID="{2B896AF8-8CE8-4F2B-B43E-A5615EC61314}" presName="LevelTwoTextNode" presStyleLbl="node4" presStyleIdx="8" presStyleCnt="9" custLinFactY="-100000" custLinFactNeighborX="653" custLinFactNeighborY="-1526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18577E-26F5-495E-965D-C20200FC3326}" type="pres">
      <dgm:prSet presAssocID="{2B896AF8-8CE8-4F2B-B43E-A5615EC61314}" presName="level3hierChild" presStyleCnt="0"/>
      <dgm:spPr/>
    </dgm:pt>
    <dgm:pt modelId="{5AA9ACDE-1BBF-4E75-BC45-634B7D9EA01A}" type="pres">
      <dgm:prSet presAssocID="{CD40DC91-CE82-4010-813B-9617B2C40588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85EBBED4-882C-4BB9-9BC5-F69C2F65049D}" type="pres">
      <dgm:prSet presAssocID="{CD40DC91-CE82-4010-813B-9617B2C40588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C5C22064-021B-4D57-A965-79A6F12261C4}" type="pres">
      <dgm:prSet presAssocID="{69346051-BB4A-40A5-B327-18C878D00CDC}" presName="root2" presStyleCnt="0"/>
      <dgm:spPr/>
    </dgm:pt>
    <dgm:pt modelId="{DAD4F246-7228-406F-8A7C-40234936DCDE}" type="pres">
      <dgm:prSet presAssocID="{69346051-BB4A-40A5-B327-18C878D00CDC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4A538F-0BA8-4ED3-8DD7-83FF110B2D06}" type="pres">
      <dgm:prSet presAssocID="{69346051-BB4A-40A5-B327-18C878D00CDC}" presName="level3hierChild" presStyleCnt="0"/>
      <dgm:spPr/>
    </dgm:pt>
    <dgm:pt modelId="{F41FFFC2-5807-407D-8FF7-3EDB647FF61B}" type="pres">
      <dgm:prSet presAssocID="{057F4929-DDA8-4AED-8E01-ABD73CCC963B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7D725667-210E-4F67-9AC7-F3C05CFBD479}" type="pres">
      <dgm:prSet presAssocID="{057F4929-DDA8-4AED-8E01-ABD73CCC963B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31F8F31E-B864-43BA-8A1B-C9AF1AED8FDD}" type="pres">
      <dgm:prSet presAssocID="{F9D32723-939B-4390-8258-042EBFC8E31D}" presName="root2" presStyleCnt="0"/>
      <dgm:spPr/>
    </dgm:pt>
    <dgm:pt modelId="{1ACA6772-519D-4AF5-A26C-2A2C7D42E1F0}" type="pres">
      <dgm:prSet presAssocID="{F9D32723-939B-4390-8258-042EBFC8E31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B4C1F-F2B9-4BF7-BEB7-FDD0CA139895}" type="pres">
      <dgm:prSet presAssocID="{F9D32723-939B-4390-8258-042EBFC8E31D}" presName="level3hierChild" presStyleCnt="0"/>
      <dgm:spPr/>
    </dgm:pt>
    <dgm:pt modelId="{F2ECA315-CC8B-4051-B290-102B9AE71188}" type="pres">
      <dgm:prSet presAssocID="{F3A333B5-05A5-45CC-918C-49E5A051541F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161DA0AD-4944-407F-8131-F6D61ED461EF}" type="pres">
      <dgm:prSet presAssocID="{F3A333B5-05A5-45CC-918C-49E5A051541F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8D4C84FC-F7D5-4F19-B027-37B9F41BC41F}" type="pres">
      <dgm:prSet presAssocID="{1C0DD662-8967-4CA3-BB3F-F60BBDE3610A}" presName="root2" presStyleCnt="0"/>
      <dgm:spPr/>
    </dgm:pt>
    <dgm:pt modelId="{C1FDA47D-A70C-4208-B2B2-5E74D6F45DDB}" type="pres">
      <dgm:prSet presAssocID="{1C0DD662-8967-4CA3-BB3F-F60BBDE3610A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102794-DC4C-4797-9D7B-C07710B28393}" type="pres">
      <dgm:prSet presAssocID="{1C0DD662-8967-4CA3-BB3F-F60BBDE3610A}" presName="level3hierChild" presStyleCnt="0"/>
      <dgm:spPr/>
    </dgm:pt>
    <dgm:pt modelId="{9694A048-917A-4BD4-B090-2587FB2B706E}" type="pres">
      <dgm:prSet presAssocID="{3B5D01F5-CD07-4CD2-A796-ED10D3A7809A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1B913B09-671B-4ECF-A467-52B187FBBC51}" type="pres">
      <dgm:prSet presAssocID="{3B5D01F5-CD07-4CD2-A796-ED10D3A7809A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12046925-0ABE-4336-AEBE-32494458279B}" type="pres">
      <dgm:prSet presAssocID="{B5AF6F57-2AE0-433F-BEEB-6844208FDB8A}" presName="root2" presStyleCnt="0"/>
      <dgm:spPr/>
    </dgm:pt>
    <dgm:pt modelId="{3E44D8D9-15CA-4EF6-8638-4C1875369B65}" type="pres">
      <dgm:prSet presAssocID="{B5AF6F57-2AE0-433F-BEEB-6844208FDB8A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C06B53-9561-4CCC-8F88-24CBF421D32E}" type="pres">
      <dgm:prSet presAssocID="{B5AF6F57-2AE0-433F-BEEB-6844208FDB8A}" presName="level3hierChild" presStyleCnt="0"/>
      <dgm:spPr/>
    </dgm:pt>
  </dgm:ptLst>
  <dgm:cxnLst>
    <dgm:cxn modelId="{4E338EE8-AAB9-4535-83ED-77D4194F2394}" type="presOf" srcId="{457B008F-1522-411F-808F-22C59FA8CC55}" destId="{A43B4C82-10FC-4C6F-AEE7-30CC4A5CF484}" srcOrd="0" destOrd="0" presId="urn:microsoft.com/office/officeart/2008/layout/HorizontalMultiLevelHierarchy"/>
    <dgm:cxn modelId="{54331276-FEC8-44A3-882D-99AC20BC9EF9}" type="presOf" srcId="{C014B8B0-0632-4D57-8A78-979EF6BF177A}" destId="{1D7D46A6-885E-431B-B3F3-FBE72833BE0C}" srcOrd="1" destOrd="0" presId="urn:microsoft.com/office/officeart/2008/layout/HorizontalMultiLevelHierarchy"/>
    <dgm:cxn modelId="{32A24EB3-591A-4B55-AFD5-C54AB88ABD4F}" type="presOf" srcId="{A2F291E8-1980-49EE-BB9E-014AB65E5D63}" destId="{50D7F697-0117-4B80-A3D9-E872231E28C4}" srcOrd="0" destOrd="0" presId="urn:microsoft.com/office/officeart/2008/layout/HorizontalMultiLevelHierarchy"/>
    <dgm:cxn modelId="{7C893629-5039-4F8B-8867-B06F64E60C84}" type="presOf" srcId="{6DCBCDAF-D707-4E24-8BE2-44E487F70E6B}" destId="{6ECD276F-C325-4E6C-99B2-CEBD0EB9C881}" srcOrd="0" destOrd="0" presId="urn:microsoft.com/office/officeart/2008/layout/HorizontalMultiLevelHierarchy"/>
    <dgm:cxn modelId="{CF3C6FF9-48DF-4BDC-8324-FAFCA26F0335}" type="presOf" srcId="{06AC2482-DEFC-4C5D-9BE1-3AA8CEB88D10}" destId="{A9FBE2F2-BB13-435C-B4E7-ED26687356AF}" srcOrd="0" destOrd="0" presId="urn:microsoft.com/office/officeart/2008/layout/HorizontalMultiLevelHierarchy"/>
    <dgm:cxn modelId="{377AD562-B2FA-4293-A728-A7FE8DA14382}" type="presOf" srcId="{F19C2813-80B2-4E26-95B4-534EFCD27230}" destId="{4A751735-0650-4FE0-8125-A32701828A5D}" srcOrd="0" destOrd="0" presId="urn:microsoft.com/office/officeart/2008/layout/HorizontalMultiLevelHierarchy"/>
    <dgm:cxn modelId="{66D72DDE-C474-42E2-AAC1-5173FCCB0461}" type="presOf" srcId="{69346051-BB4A-40A5-B327-18C878D00CDC}" destId="{DAD4F246-7228-406F-8A7C-40234936DCDE}" srcOrd="0" destOrd="0" presId="urn:microsoft.com/office/officeart/2008/layout/HorizontalMultiLevelHierarchy"/>
    <dgm:cxn modelId="{0B592475-04FA-464B-98AC-3EAF1E9F4BB8}" srcId="{348FEA25-9D91-4F6E-953D-287D135A67AB}" destId="{A2F291E8-1980-49EE-BB9E-014AB65E5D63}" srcOrd="1" destOrd="0" parTransId="{1037339B-09AE-4D8D-B05F-8F36847953E8}" sibTransId="{692B5B37-2FC2-4C9E-B632-F71A189AB170}"/>
    <dgm:cxn modelId="{DDE077D8-5B5F-4425-BD8F-06C123F536D8}" type="presOf" srcId="{58B2639E-0811-4B87-8404-8CC55DCB8066}" destId="{9AEB2E8A-429F-4E7F-91CC-09EB05686DB9}" srcOrd="0" destOrd="0" presId="urn:microsoft.com/office/officeart/2008/layout/HorizontalMultiLevelHierarchy"/>
    <dgm:cxn modelId="{C798B927-1119-4185-A42E-C0FA49E2F6C3}" type="presOf" srcId="{81A3FC20-1639-4C9F-A34A-765C805E1D09}" destId="{8BCFDC09-568D-45D2-9306-EA0D40E1EF4B}" srcOrd="0" destOrd="0" presId="urn:microsoft.com/office/officeart/2008/layout/HorizontalMultiLevelHierarchy"/>
    <dgm:cxn modelId="{CF395F2E-AB6B-4F6A-B74F-C892F408BDF2}" type="presOf" srcId="{7C58D15B-6FB9-42D5-8B48-7B358B56E5E0}" destId="{370CE678-FA62-4445-8A91-5555DEC8A203}" srcOrd="0" destOrd="0" presId="urn:microsoft.com/office/officeart/2008/layout/HorizontalMultiLevelHierarchy"/>
    <dgm:cxn modelId="{0314109B-03BE-498E-8D87-DE60EDB06B6E}" srcId="{348FEA25-9D91-4F6E-953D-287D135A67AB}" destId="{A7C361F6-D105-4644-A91D-8E23C3E9359F}" srcOrd="0" destOrd="0" parTransId="{8331B08F-B653-4392-88DF-5EA6F35DC727}" sibTransId="{49F31B03-AADC-45DE-9511-8C8FB0AF2CE3}"/>
    <dgm:cxn modelId="{7773E124-8DFE-4C79-A3BD-B5E00EF4FBC4}" type="presOf" srcId="{C4B3BD5E-766B-455B-AC11-660A868775FA}" destId="{F8D21610-5824-4D29-96C9-2B03B0A54CBF}" srcOrd="1" destOrd="0" presId="urn:microsoft.com/office/officeart/2008/layout/HorizontalMultiLevelHierarchy"/>
    <dgm:cxn modelId="{CB90BC32-9EE1-462C-AED6-C69B10F32743}" type="presOf" srcId="{52591608-CB0F-44D2-872A-68C1EDB3EE15}" destId="{433A3201-9088-464D-8477-8481D7A60BD4}" srcOrd="0" destOrd="0" presId="urn:microsoft.com/office/officeart/2008/layout/HorizontalMultiLevelHierarchy"/>
    <dgm:cxn modelId="{22A6F35F-3CE1-4FB9-83F6-B6422E1C4911}" type="presOf" srcId="{E970CD33-56E4-4FE4-A5B9-F63E4BEB45D8}" destId="{C5211B11-984B-4375-99BE-AE8AF8E93FC0}" srcOrd="1" destOrd="0" presId="urn:microsoft.com/office/officeart/2008/layout/HorizontalMultiLevelHierarchy"/>
    <dgm:cxn modelId="{7B6F4531-A7A2-45AA-889F-33E66B7438CD}" type="presOf" srcId="{CD40DC91-CE82-4010-813B-9617B2C40588}" destId="{85EBBED4-882C-4BB9-9BC5-F69C2F65049D}" srcOrd="1" destOrd="0" presId="urn:microsoft.com/office/officeart/2008/layout/HorizontalMultiLevelHierarchy"/>
    <dgm:cxn modelId="{5138A0AC-742E-4556-AB30-9F6AFD96969B}" type="presOf" srcId="{E970CD33-56E4-4FE4-A5B9-F63E4BEB45D8}" destId="{E5BD61F3-4A6A-4CFB-91F0-81A65EAEA2F2}" srcOrd="0" destOrd="0" presId="urn:microsoft.com/office/officeart/2008/layout/HorizontalMultiLevelHierarchy"/>
    <dgm:cxn modelId="{2B913074-8BD6-47D7-8D70-3CDA0122B94E}" type="presOf" srcId="{A7C361F6-D105-4644-A91D-8E23C3E9359F}" destId="{433A304D-0C83-4A3D-B41A-95080C0F1F09}" srcOrd="0" destOrd="0" presId="urn:microsoft.com/office/officeart/2008/layout/HorizontalMultiLevelHierarchy"/>
    <dgm:cxn modelId="{C0D9C89E-7128-47A4-A2FA-FC6689AF937D}" type="presOf" srcId="{7C58D15B-6FB9-42D5-8B48-7B358B56E5E0}" destId="{F868F99F-0C58-426D-BE83-DCE0B41A9175}" srcOrd="1" destOrd="0" presId="urn:microsoft.com/office/officeart/2008/layout/HorizontalMultiLevelHierarchy"/>
    <dgm:cxn modelId="{D3B47D8C-F5E1-46D4-924D-3CB6926375FA}" type="presOf" srcId="{1037339B-09AE-4D8D-B05F-8F36847953E8}" destId="{B28B742E-DF9E-4BE7-A78D-C5EA6F919324}" srcOrd="0" destOrd="0" presId="urn:microsoft.com/office/officeart/2008/layout/HorizontalMultiLevelHierarchy"/>
    <dgm:cxn modelId="{ACFEA386-D7ED-44E1-81B6-A767F1F4E064}" type="presOf" srcId="{58B2639E-0811-4B87-8404-8CC55DCB8066}" destId="{93C0693B-A4C1-44F5-9095-7606D00D3C2C}" srcOrd="1" destOrd="0" presId="urn:microsoft.com/office/officeart/2008/layout/HorizontalMultiLevelHierarchy"/>
    <dgm:cxn modelId="{8B0837D2-452B-4761-9EBE-B3394CCC03C0}" type="presOf" srcId="{1112F27D-5088-42FC-A91A-759A7F6FAAAC}" destId="{E901FFB6-A4E1-4BB0-970D-21B8F75DF9F3}" srcOrd="0" destOrd="0" presId="urn:microsoft.com/office/officeart/2008/layout/HorizontalMultiLevelHierarchy"/>
    <dgm:cxn modelId="{3A1661A7-F508-49EF-85E0-B05E98D46D5C}" srcId="{6DCBCDAF-D707-4E24-8BE2-44E487F70E6B}" destId="{2B896AF8-8CE8-4F2B-B43E-A5615EC61314}" srcOrd="2" destOrd="0" parTransId="{C4B3BD5E-766B-455B-AC11-660A868775FA}" sibTransId="{033EB167-8FF0-43E1-950B-23A4ACD087E8}"/>
    <dgm:cxn modelId="{6394FA7C-79BC-42DC-916F-2C3FDD1DB638}" type="presOf" srcId="{81A3FC20-1639-4C9F-A34A-765C805E1D09}" destId="{CD022C51-03E3-4985-A13E-754BE084797E}" srcOrd="1" destOrd="0" presId="urn:microsoft.com/office/officeart/2008/layout/HorizontalMultiLevelHierarchy"/>
    <dgm:cxn modelId="{2B263FD3-87D1-46B5-BFC2-58B1F461A0EA}" type="presOf" srcId="{348FEA25-9D91-4F6E-953D-287D135A67AB}" destId="{4AB18B61-C27D-457B-BBC5-597AD2046870}" srcOrd="0" destOrd="0" presId="urn:microsoft.com/office/officeart/2008/layout/HorizontalMultiLevelHierarchy"/>
    <dgm:cxn modelId="{B440373F-7539-4105-A186-56BF632E5536}" srcId="{B2544385-41D0-4EBD-8B5B-1F64F5F9446B}" destId="{B5AF6F57-2AE0-433F-BEEB-6844208FDB8A}" srcOrd="2" destOrd="0" parTransId="{3B5D01F5-CD07-4CD2-A796-ED10D3A7809A}" sibTransId="{45DC08DF-7180-4AE6-8E27-92282A7E0DC3}"/>
    <dgm:cxn modelId="{ACDDB526-33F1-48D5-8148-4F68E23606C6}" type="presOf" srcId="{057F4929-DDA8-4AED-8E01-ABD73CCC963B}" destId="{F41FFFC2-5807-407D-8FF7-3EDB647FF61B}" srcOrd="0" destOrd="0" presId="urn:microsoft.com/office/officeart/2008/layout/HorizontalMultiLevelHierarchy"/>
    <dgm:cxn modelId="{2C7E85A1-4D7F-4ED6-A1EC-F15E61A4A08C}" type="presOf" srcId="{A1D34A3C-A053-4BF5-8F65-CF87AEF22BD5}" destId="{1A0DE1FB-913B-4AA6-9A69-D2A3B93DEFEE}" srcOrd="0" destOrd="0" presId="urn:microsoft.com/office/officeart/2008/layout/HorizontalMultiLevelHierarchy"/>
    <dgm:cxn modelId="{B416FC3C-AE99-4385-BB78-289321EE97BB}" type="presOf" srcId="{B2544385-41D0-4EBD-8B5B-1F64F5F9446B}" destId="{78B38C68-46F2-43E0-8149-47B04C7957AF}" srcOrd="0" destOrd="0" presId="urn:microsoft.com/office/officeart/2008/layout/HorizontalMultiLevelHierarchy"/>
    <dgm:cxn modelId="{01FF38A4-478A-4253-BF8B-C6DD3F9D3F22}" type="presOf" srcId="{799D3BE0-0013-4507-9FBB-E9AEB4B9F9DB}" destId="{2B258670-4E25-4865-932F-8B5D75DB8443}" srcOrd="0" destOrd="0" presId="urn:microsoft.com/office/officeart/2008/layout/HorizontalMultiLevelHierarchy"/>
    <dgm:cxn modelId="{183CE40A-E038-4A9E-BB16-878DA4341788}" type="presOf" srcId="{26F39B9A-013F-40A0-9E5D-22F09466539A}" destId="{85172279-B523-41A4-A473-CDDFA9C088A8}" srcOrd="1" destOrd="0" presId="urn:microsoft.com/office/officeart/2008/layout/HorizontalMultiLevelHierarchy"/>
    <dgm:cxn modelId="{4813A700-C896-4DBC-A8AE-C53615240974}" type="presOf" srcId="{C4B3BD5E-766B-455B-AC11-660A868775FA}" destId="{E28EC5CC-750C-4E02-84DB-EE745120845F}" srcOrd="0" destOrd="0" presId="urn:microsoft.com/office/officeart/2008/layout/HorizontalMultiLevelHierarchy"/>
    <dgm:cxn modelId="{4F17F6A4-819F-4432-AD8B-307DE3D023E9}" type="presOf" srcId="{2B896AF8-8CE8-4F2B-B43E-A5615EC61314}" destId="{E166AC20-FB8A-4444-BA34-5809EF94EB42}" srcOrd="0" destOrd="0" presId="urn:microsoft.com/office/officeart/2008/layout/HorizontalMultiLevelHierarchy"/>
    <dgm:cxn modelId="{FFC85C4B-BB63-4164-B3FD-3586E36F5BAA}" srcId="{F19C2813-80B2-4E26-95B4-534EFCD27230}" destId="{69346051-BB4A-40A5-B327-18C878D00CDC}" srcOrd="1" destOrd="0" parTransId="{CD40DC91-CE82-4010-813B-9617B2C40588}" sibTransId="{F6F8DD07-17BE-4DDB-A071-2F9F8D89C8AF}"/>
    <dgm:cxn modelId="{04397377-3211-47D7-9FFD-F1218E15F016}" type="presOf" srcId="{26F39B9A-013F-40A0-9E5D-22F09466539A}" destId="{1F5A015C-4EFA-461D-B3E9-E03AD1164E07}" srcOrd="0" destOrd="0" presId="urn:microsoft.com/office/officeart/2008/layout/HorizontalMultiLevelHierarchy"/>
    <dgm:cxn modelId="{36F7345B-BEA5-4226-93D9-29C0FFFFF8EA}" type="presOf" srcId="{1C0DD662-8967-4CA3-BB3F-F60BBDE3610A}" destId="{C1FDA47D-A70C-4208-B2B2-5E74D6F45DDB}" srcOrd="0" destOrd="0" presId="urn:microsoft.com/office/officeart/2008/layout/HorizontalMultiLevelHierarchy"/>
    <dgm:cxn modelId="{A19452F8-F283-4225-94BD-0B77149FB2DA}" type="presOf" srcId="{3B5D01F5-CD07-4CD2-A796-ED10D3A7809A}" destId="{1B913B09-671B-4ECF-A467-52B187FBBC51}" srcOrd="1" destOrd="0" presId="urn:microsoft.com/office/officeart/2008/layout/HorizontalMultiLevelHierarchy"/>
    <dgm:cxn modelId="{5556C56E-0A47-4194-942B-40E8CCEB7E3A}" srcId="{B2544385-41D0-4EBD-8B5B-1F64F5F9446B}" destId="{457B008F-1522-411F-808F-22C59FA8CC55}" srcOrd="0" destOrd="0" parTransId="{81A3FC20-1639-4C9F-A34A-765C805E1D09}" sibTransId="{FACE53C9-D176-4DF1-BD94-491712E50102}"/>
    <dgm:cxn modelId="{02E53A5A-07A5-418E-A3D5-E05B2FFB7667}" type="presOf" srcId="{799D3BE0-0013-4507-9FBB-E9AEB4B9F9DB}" destId="{5F785A06-E04B-4F7A-8227-C8C3D2FB1B90}" srcOrd="1" destOrd="0" presId="urn:microsoft.com/office/officeart/2008/layout/HorizontalMultiLevelHierarchy"/>
    <dgm:cxn modelId="{07476323-6C9D-4791-9DB8-11E0CB788805}" srcId="{A1D34A3C-A053-4BF5-8F65-CF87AEF22BD5}" destId="{8CD81B08-52BF-44EA-A1E1-3F559BAEF59C}" srcOrd="0" destOrd="0" parTransId="{799D3BE0-0013-4507-9FBB-E9AEB4B9F9DB}" sibTransId="{4729721A-A611-49DE-818C-A460B09B23D1}"/>
    <dgm:cxn modelId="{FC1B1A6B-76F6-4FFC-8C2D-B2A5286A4BC5}" type="presOf" srcId="{8CD81B08-52BF-44EA-A1E1-3F559BAEF59C}" destId="{D3C8250F-0AAC-43FA-BC42-670CADA23D9A}" srcOrd="0" destOrd="0" presId="urn:microsoft.com/office/officeart/2008/layout/HorizontalMultiLevelHierarchy"/>
    <dgm:cxn modelId="{50374905-A26A-4685-9C75-2CB4E0B4704F}" type="presOf" srcId="{8331B08F-B653-4392-88DF-5EA6F35DC727}" destId="{A0865A07-1878-411C-B479-437C148EA3C1}" srcOrd="1" destOrd="0" presId="urn:microsoft.com/office/officeart/2008/layout/HorizontalMultiLevelHierarchy"/>
    <dgm:cxn modelId="{D5CFA93F-660E-439D-9074-92D7CC7A61ED}" srcId="{6DCBCDAF-D707-4E24-8BE2-44E487F70E6B}" destId="{A1D34A3C-A053-4BF5-8F65-CF87AEF22BD5}" srcOrd="1" destOrd="0" parTransId="{1112F27D-5088-42FC-A91A-759A7F6FAAAC}" sibTransId="{FADF518F-18CD-40BB-A8DC-72E3F140FEE8}"/>
    <dgm:cxn modelId="{965D11F7-8C6F-4821-84A2-B645E3051A5C}" type="presOf" srcId="{C014B8B0-0632-4D57-8A78-979EF6BF177A}" destId="{F0F13CB0-85F0-4C73-A353-6ABC1218760B}" srcOrd="0" destOrd="0" presId="urn:microsoft.com/office/officeart/2008/layout/HorizontalMultiLevelHierarchy"/>
    <dgm:cxn modelId="{85CC9CF0-7A07-4089-BF69-781DE41A4857}" type="presOf" srcId="{E0752077-D425-4800-93B6-ED3B5C0A5492}" destId="{86ED9FC0-3F90-469D-A254-B564652A0D64}" srcOrd="1" destOrd="0" presId="urn:microsoft.com/office/officeart/2008/layout/HorizontalMultiLevelHierarchy"/>
    <dgm:cxn modelId="{C7879DBB-4A9A-42AA-A356-C4E6FD7F72FE}" type="presOf" srcId="{1113B077-11EC-414A-9BD8-9179566DD5BC}" destId="{E912B680-E1D3-4727-A23A-A5AA377096E1}" srcOrd="0" destOrd="0" presId="urn:microsoft.com/office/officeart/2008/layout/HorizontalMultiLevelHierarchy"/>
    <dgm:cxn modelId="{F57D9162-218B-4DF7-81B8-00927C5BBA65}" type="presOf" srcId="{1112F27D-5088-42FC-A91A-759A7F6FAAAC}" destId="{B4CF1729-1AC7-4713-9A2D-98794F2C0290}" srcOrd="1" destOrd="0" presId="urn:microsoft.com/office/officeart/2008/layout/HorizontalMultiLevelHierarchy"/>
    <dgm:cxn modelId="{58E36F45-AEDE-44D4-B9DF-4CA4CC1E1F4C}" srcId="{A1D34A3C-A053-4BF5-8F65-CF87AEF22BD5}" destId="{52591608-CB0F-44D2-872A-68C1EDB3EE15}" srcOrd="1" destOrd="0" parTransId="{26F39B9A-013F-40A0-9E5D-22F09466539A}" sibTransId="{15C1A2E4-B287-4A6C-8361-5880F1D6D696}"/>
    <dgm:cxn modelId="{FC4DCB39-563D-4DC7-B6A1-96B33B7DB90E}" type="presOf" srcId="{E0752077-D425-4800-93B6-ED3B5C0A5492}" destId="{0E295A88-C587-4525-8742-50C215FA203A}" srcOrd="0" destOrd="0" presId="urn:microsoft.com/office/officeart/2008/layout/HorizontalMultiLevelHierarchy"/>
    <dgm:cxn modelId="{86DE3390-7D67-4A29-86E5-127DC7FC8A3D}" type="presOf" srcId="{057F4929-DDA8-4AED-8E01-ABD73CCC963B}" destId="{7D725667-210E-4F67-9AC7-F3C05CFBD479}" srcOrd="1" destOrd="0" presId="urn:microsoft.com/office/officeart/2008/layout/HorizontalMultiLevelHierarchy"/>
    <dgm:cxn modelId="{111D1481-B9F2-465C-A675-31794CB1D002}" type="presOf" srcId="{F9D32723-939B-4390-8258-042EBFC8E31D}" destId="{1ACA6772-519D-4AF5-A26C-2A2C7D42E1F0}" srcOrd="0" destOrd="0" presId="urn:microsoft.com/office/officeart/2008/layout/HorizontalMultiLevelHierarchy"/>
    <dgm:cxn modelId="{791D7711-A824-4D59-BF8F-010630557686}" srcId="{A1D34A3C-A053-4BF5-8F65-CF87AEF22BD5}" destId="{202F731A-2F9C-42D6-A3AB-492757E34EBD}" srcOrd="2" destOrd="0" parTransId="{7C58D15B-6FB9-42D5-8B48-7B358B56E5E0}" sibTransId="{D9274C6B-3142-4365-88E5-8061CC5B3D72}"/>
    <dgm:cxn modelId="{4D26DF69-6593-4237-A322-74B92E2953C1}" srcId="{F19C2813-80B2-4E26-95B4-534EFCD27230}" destId="{F9D32723-939B-4390-8258-042EBFC8E31D}" srcOrd="2" destOrd="0" parTransId="{057F4929-DDA8-4AED-8E01-ABD73CCC963B}" sibTransId="{08CFC7C9-0491-476D-960B-716740E78A3F}"/>
    <dgm:cxn modelId="{970ED405-7C7E-4E9E-839C-9398D08544A7}" type="presOf" srcId="{F3A333B5-05A5-45CC-918C-49E5A051541F}" destId="{161DA0AD-4944-407F-8131-F6D61ED461EF}" srcOrd="1" destOrd="0" presId="urn:microsoft.com/office/officeart/2008/layout/HorizontalMultiLevelHierarchy"/>
    <dgm:cxn modelId="{1613F63D-062C-489F-AC2C-BB2889C68150}" type="presOf" srcId="{202F731A-2F9C-42D6-A3AB-492757E34EBD}" destId="{F173270A-CFE6-4105-A4C1-DB6A544CB5CA}" srcOrd="0" destOrd="0" presId="urn:microsoft.com/office/officeart/2008/layout/HorizontalMultiLevelHierarchy"/>
    <dgm:cxn modelId="{D864AC1C-35B0-41DE-BA91-3E82C1FA55C6}" srcId="{6DCBCDAF-D707-4E24-8BE2-44E487F70E6B}" destId="{348FEA25-9D91-4F6E-953D-287D135A67AB}" srcOrd="0" destOrd="0" parTransId="{E970CD33-56E4-4FE4-A5B9-F63E4BEB45D8}" sibTransId="{C8018157-47D3-4C9F-9B06-43A64CC1DAD5}"/>
    <dgm:cxn modelId="{0FE90E96-C4C5-46AC-805F-D3B1BDF3CD98}" type="presOf" srcId="{CD40DC91-CE82-4010-813B-9617B2C40588}" destId="{5AA9ACDE-1BBF-4E75-BC45-634B7D9EA01A}" srcOrd="0" destOrd="0" presId="urn:microsoft.com/office/officeart/2008/layout/HorizontalMultiLevelHierarchy"/>
    <dgm:cxn modelId="{8F321CAA-B631-4954-8866-3C4F38B1BB0B}" type="presOf" srcId="{B5AF6F57-2AE0-433F-BEEB-6844208FDB8A}" destId="{3E44D8D9-15CA-4EF6-8638-4C1875369B65}" srcOrd="0" destOrd="0" presId="urn:microsoft.com/office/officeart/2008/layout/HorizontalMultiLevelHierarchy"/>
    <dgm:cxn modelId="{E3620A31-B27A-4731-B6BF-A83E4E1ED218}" type="presOf" srcId="{1037339B-09AE-4D8D-B05F-8F36847953E8}" destId="{348A4D61-E873-4509-BCAF-20EB8257A931}" srcOrd="1" destOrd="0" presId="urn:microsoft.com/office/officeart/2008/layout/HorizontalMultiLevelHierarchy"/>
    <dgm:cxn modelId="{E316553A-8F92-43E8-8DD3-64B64D8AB7D5}" srcId="{1113B077-11EC-414A-9BD8-9179566DD5BC}" destId="{B2544385-41D0-4EBD-8B5B-1F64F5F9446B}" srcOrd="0" destOrd="0" parTransId="{7FAC311D-EFB1-4941-83AC-A19ACD82E12A}" sibTransId="{478BAF53-81F7-4EC2-98BD-01EE033EECE7}"/>
    <dgm:cxn modelId="{B8E76932-9714-45C6-A57F-D823871A0A6A}" srcId="{B2544385-41D0-4EBD-8B5B-1F64F5F9446B}" destId="{F19C2813-80B2-4E26-95B4-534EFCD27230}" srcOrd="1" destOrd="0" parTransId="{58B2639E-0811-4B87-8404-8CC55DCB8066}" sibTransId="{C346C77B-E0C4-4092-A067-AA816CEDECFC}"/>
    <dgm:cxn modelId="{22315246-0094-45A7-81ED-D35EC0291190}" srcId="{348FEA25-9D91-4F6E-953D-287D135A67AB}" destId="{06AC2482-DEFC-4C5D-9BE1-3AA8CEB88D10}" srcOrd="2" destOrd="0" parTransId="{E0752077-D425-4800-93B6-ED3B5C0A5492}" sibTransId="{C2B06C82-CDF2-4C92-8D34-D4E8A2A33F5C}"/>
    <dgm:cxn modelId="{093FCD7D-DD24-4FF4-88D1-0044771B86BF}" srcId="{F19C2813-80B2-4E26-95B4-534EFCD27230}" destId="{6DCBCDAF-D707-4E24-8BE2-44E487F70E6B}" srcOrd="0" destOrd="0" parTransId="{C014B8B0-0632-4D57-8A78-979EF6BF177A}" sibTransId="{A865A7FE-D683-496B-9F45-65353816BEB9}"/>
    <dgm:cxn modelId="{C933D83F-B5B3-4020-8BDE-A3F4B07927A4}" srcId="{F19C2813-80B2-4E26-95B4-534EFCD27230}" destId="{1C0DD662-8967-4CA3-BB3F-F60BBDE3610A}" srcOrd="3" destOrd="0" parTransId="{F3A333B5-05A5-45CC-918C-49E5A051541F}" sibTransId="{CEB60116-1B06-437D-A76E-555C7E9ED2FF}"/>
    <dgm:cxn modelId="{9BA806E5-38F9-4448-A8CE-6E2B90B815A7}" type="presOf" srcId="{8331B08F-B653-4392-88DF-5EA6F35DC727}" destId="{906F0C93-E9FD-4FAA-AF5B-74216D5D51DF}" srcOrd="0" destOrd="0" presId="urn:microsoft.com/office/officeart/2008/layout/HorizontalMultiLevelHierarchy"/>
    <dgm:cxn modelId="{D228D27E-52A3-4FCC-9E56-4C5E89529716}" type="presOf" srcId="{3B5D01F5-CD07-4CD2-A796-ED10D3A7809A}" destId="{9694A048-917A-4BD4-B090-2587FB2B706E}" srcOrd="0" destOrd="0" presId="urn:microsoft.com/office/officeart/2008/layout/HorizontalMultiLevelHierarchy"/>
    <dgm:cxn modelId="{E3778047-EABC-42FE-A0D4-022B156E2BEB}" type="presOf" srcId="{F3A333B5-05A5-45CC-918C-49E5A051541F}" destId="{F2ECA315-CC8B-4051-B290-102B9AE71188}" srcOrd="0" destOrd="0" presId="urn:microsoft.com/office/officeart/2008/layout/HorizontalMultiLevelHierarchy"/>
    <dgm:cxn modelId="{BA690EDB-517C-4FC4-87C8-C28BA37405DC}" type="presParOf" srcId="{E912B680-E1D3-4727-A23A-A5AA377096E1}" destId="{1AE2C28D-772A-4425-BC3F-9B0FC4E29F0C}" srcOrd="0" destOrd="0" presId="urn:microsoft.com/office/officeart/2008/layout/HorizontalMultiLevelHierarchy"/>
    <dgm:cxn modelId="{9137141B-48D7-4C74-B841-D457A156FEF1}" type="presParOf" srcId="{1AE2C28D-772A-4425-BC3F-9B0FC4E29F0C}" destId="{78B38C68-46F2-43E0-8149-47B04C7957AF}" srcOrd="0" destOrd="0" presId="urn:microsoft.com/office/officeart/2008/layout/HorizontalMultiLevelHierarchy"/>
    <dgm:cxn modelId="{E596FD10-5C98-4369-8553-DAFE3E360923}" type="presParOf" srcId="{1AE2C28D-772A-4425-BC3F-9B0FC4E29F0C}" destId="{216312FF-2EC7-4F5E-A158-0C1F4721F933}" srcOrd="1" destOrd="0" presId="urn:microsoft.com/office/officeart/2008/layout/HorizontalMultiLevelHierarchy"/>
    <dgm:cxn modelId="{F752BA42-A85A-4CCB-8BF0-49897CBEA22D}" type="presParOf" srcId="{216312FF-2EC7-4F5E-A158-0C1F4721F933}" destId="{8BCFDC09-568D-45D2-9306-EA0D40E1EF4B}" srcOrd="0" destOrd="0" presId="urn:microsoft.com/office/officeart/2008/layout/HorizontalMultiLevelHierarchy"/>
    <dgm:cxn modelId="{37CFA68F-71AD-4F1F-90F3-CBDDE5D007A7}" type="presParOf" srcId="{8BCFDC09-568D-45D2-9306-EA0D40E1EF4B}" destId="{CD022C51-03E3-4985-A13E-754BE084797E}" srcOrd="0" destOrd="0" presId="urn:microsoft.com/office/officeart/2008/layout/HorizontalMultiLevelHierarchy"/>
    <dgm:cxn modelId="{83A5D22D-F678-4005-8A24-E0406797B3BC}" type="presParOf" srcId="{216312FF-2EC7-4F5E-A158-0C1F4721F933}" destId="{F5B2C06E-3452-4CA7-AD53-D485171530DC}" srcOrd="1" destOrd="0" presId="urn:microsoft.com/office/officeart/2008/layout/HorizontalMultiLevelHierarchy"/>
    <dgm:cxn modelId="{B614D0DA-20B4-4053-940E-F8B2F466DAEF}" type="presParOf" srcId="{F5B2C06E-3452-4CA7-AD53-D485171530DC}" destId="{A43B4C82-10FC-4C6F-AEE7-30CC4A5CF484}" srcOrd="0" destOrd="0" presId="urn:microsoft.com/office/officeart/2008/layout/HorizontalMultiLevelHierarchy"/>
    <dgm:cxn modelId="{D1908101-8D74-4164-95D4-BEC423FF718D}" type="presParOf" srcId="{F5B2C06E-3452-4CA7-AD53-D485171530DC}" destId="{1C21EE58-5C1F-41F3-84E9-30CEF98DA31F}" srcOrd="1" destOrd="0" presId="urn:microsoft.com/office/officeart/2008/layout/HorizontalMultiLevelHierarchy"/>
    <dgm:cxn modelId="{0A7300E7-932B-46A8-8B5C-E6A59869C38F}" type="presParOf" srcId="{216312FF-2EC7-4F5E-A158-0C1F4721F933}" destId="{9AEB2E8A-429F-4E7F-91CC-09EB05686DB9}" srcOrd="2" destOrd="0" presId="urn:microsoft.com/office/officeart/2008/layout/HorizontalMultiLevelHierarchy"/>
    <dgm:cxn modelId="{6DB94C2A-0752-4622-B9F7-BDB3702536C6}" type="presParOf" srcId="{9AEB2E8A-429F-4E7F-91CC-09EB05686DB9}" destId="{93C0693B-A4C1-44F5-9095-7606D00D3C2C}" srcOrd="0" destOrd="0" presId="urn:microsoft.com/office/officeart/2008/layout/HorizontalMultiLevelHierarchy"/>
    <dgm:cxn modelId="{9073462E-DEB8-466A-9C26-63EBF82B1F09}" type="presParOf" srcId="{216312FF-2EC7-4F5E-A158-0C1F4721F933}" destId="{8B7BD51E-9712-4A7D-B89E-4E57E578B3FB}" srcOrd="3" destOrd="0" presId="urn:microsoft.com/office/officeart/2008/layout/HorizontalMultiLevelHierarchy"/>
    <dgm:cxn modelId="{FE424FD1-31FD-4160-A90B-DAA1E251BC7A}" type="presParOf" srcId="{8B7BD51E-9712-4A7D-B89E-4E57E578B3FB}" destId="{4A751735-0650-4FE0-8125-A32701828A5D}" srcOrd="0" destOrd="0" presId="urn:microsoft.com/office/officeart/2008/layout/HorizontalMultiLevelHierarchy"/>
    <dgm:cxn modelId="{185FBD04-AE5D-458F-8A20-BD237797BA5A}" type="presParOf" srcId="{8B7BD51E-9712-4A7D-B89E-4E57E578B3FB}" destId="{82D256A0-525B-4F7E-B921-5D2A94BCD56D}" srcOrd="1" destOrd="0" presId="urn:microsoft.com/office/officeart/2008/layout/HorizontalMultiLevelHierarchy"/>
    <dgm:cxn modelId="{DC803642-5DCF-42A4-A9A6-2EC3E7A97B0D}" type="presParOf" srcId="{82D256A0-525B-4F7E-B921-5D2A94BCD56D}" destId="{F0F13CB0-85F0-4C73-A353-6ABC1218760B}" srcOrd="0" destOrd="0" presId="urn:microsoft.com/office/officeart/2008/layout/HorizontalMultiLevelHierarchy"/>
    <dgm:cxn modelId="{FC956D1B-79CB-48F5-B40A-27DE7DE0435F}" type="presParOf" srcId="{F0F13CB0-85F0-4C73-A353-6ABC1218760B}" destId="{1D7D46A6-885E-431B-B3F3-FBE72833BE0C}" srcOrd="0" destOrd="0" presId="urn:microsoft.com/office/officeart/2008/layout/HorizontalMultiLevelHierarchy"/>
    <dgm:cxn modelId="{69D77E6F-F30B-428F-A5A0-F39622546EC4}" type="presParOf" srcId="{82D256A0-525B-4F7E-B921-5D2A94BCD56D}" destId="{4EE639E6-5459-4DB4-858C-29EE03646DED}" srcOrd="1" destOrd="0" presId="urn:microsoft.com/office/officeart/2008/layout/HorizontalMultiLevelHierarchy"/>
    <dgm:cxn modelId="{9DD3C745-6BB1-4FFE-BCAC-64799C3E7AF8}" type="presParOf" srcId="{4EE639E6-5459-4DB4-858C-29EE03646DED}" destId="{6ECD276F-C325-4E6C-99B2-CEBD0EB9C881}" srcOrd="0" destOrd="0" presId="urn:microsoft.com/office/officeart/2008/layout/HorizontalMultiLevelHierarchy"/>
    <dgm:cxn modelId="{16EA589D-D25B-43DC-876F-1887C0E967C6}" type="presParOf" srcId="{4EE639E6-5459-4DB4-858C-29EE03646DED}" destId="{FA670BB5-9989-42F5-9992-4AC11279D783}" srcOrd="1" destOrd="0" presId="urn:microsoft.com/office/officeart/2008/layout/HorizontalMultiLevelHierarchy"/>
    <dgm:cxn modelId="{619915D5-9715-4DDF-BC18-F9D54AEC0BEF}" type="presParOf" srcId="{FA670BB5-9989-42F5-9992-4AC11279D783}" destId="{E5BD61F3-4A6A-4CFB-91F0-81A65EAEA2F2}" srcOrd="0" destOrd="0" presId="urn:microsoft.com/office/officeart/2008/layout/HorizontalMultiLevelHierarchy"/>
    <dgm:cxn modelId="{C1EA4ABC-D274-4CE0-AAAA-69DF3377301A}" type="presParOf" srcId="{E5BD61F3-4A6A-4CFB-91F0-81A65EAEA2F2}" destId="{C5211B11-984B-4375-99BE-AE8AF8E93FC0}" srcOrd="0" destOrd="0" presId="urn:microsoft.com/office/officeart/2008/layout/HorizontalMultiLevelHierarchy"/>
    <dgm:cxn modelId="{5FC3BD7C-C4C9-4BC2-A82C-604786AA647A}" type="presParOf" srcId="{FA670BB5-9989-42F5-9992-4AC11279D783}" destId="{200B9C59-6913-4B8C-9147-598C353AD762}" srcOrd="1" destOrd="0" presId="urn:microsoft.com/office/officeart/2008/layout/HorizontalMultiLevelHierarchy"/>
    <dgm:cxn modelId="{664CA1CE-FD8B-4AF2-98AF-2B21EE49307F}" type="presParOf" srcId="{200B9C59-6913-4B8C-9147-598C353AD762}" destId="{4AB18B61-C27D-457B-BBC5-597AD2046870}" srcOrd="0" destOrd="0" presId="urn:microsoft.com/office/officeart/2008/layout/HorizontalMultiLevelHierarchy"/>
    <dgm:cxn modelId="{19179F4A-60FA-4411-986C-F64392C0EC72}" type="presParOf" srcId="{200B9C59-6913-4B8C-9147-598C353AD762}" destId="{D6D88B66-D7CB-46A6-9BB8-A4110D686552}" srcOrd="1" destOrd="0" presId="urn:microsoft.com/office/officeart/2008/layout/HorizontalMultiLevelHierarchy"/>
    <dgm:cxn modelId="{FBF431D6-AE43-4945-AF5C-1BE739047954}" type="presParOf" srcId="{D6D88B66-D7CB-46A6-9BB8-A4110D686552}" destId="{906F0C93-E9FD-4FAA-AF5B-74216D5D51DF}" srcOrd="0" destOrd="0" presId="urn:microsoft.com/office/officeart/2008/layout/HorizontalMultiLevelHierarchy"/>
    <dgm:cxn modelId="{7117E532-6019-4587-920A-585BB8529161}" type="presParOf" srcId="{906F0C93-E9FD-4FAA-AF5B-74216D5D51DF}" destId="{A0865A07-1878-411C-B479-437C148EA3C1}" srcOrd="0" destOrd="0" presId="urn:microsoft.com/office/officeart/2008/layout/HorizontalMultiLevelHierarchy"/>
    <dgm:cxn modelId="{2CCE035E-F7F6-497C-A1E8-600FA74237B0}" type="presParOf" srcId="{D6D88B66-D7CB-46A6-9BB8-A4110D686552}" destId="{39D17902-9D12-4167-9054-099E448F7C6B}" srcOrd="1" destOrd="0" presId="urn:microsoft.com/office/officeart/2008/layout/HorizontalMultiLevelHierarchy"/>
    <dgm:cxn modelId="{167844AD-EEB4-4033-935E-950043C9BBFE}" type="presParOf" srcId="{39D17902-9D12-4167-9054-099E448F7C6B}" destId="{433A304D-0C83-4A3D-B41A-95080C0F1F09}" srcOrd="0" destOrd="0" presId="urn:microsoft.com/office/officeart/2008/layout/HorizontalMultiLevelHierarchy"/>
    <dgm:cxn modelId="{278739E3-80F8-44C8-9C85-2FBB9B800904}" type="presParOf" srcId="{39D17902-9D12-4167-9054-099E448F7C6B}" destId="{4B76E253-5856-4C39-80B4-9E6BDD28727F}" srcOrd="1" destOrd="0" presId="urn:microsoft.com/office/officeart/2008/layout/HorizontalMultiLevelHierarchy"/>
    <dgm:cxn modelId="{7D7DA1EC-4968-4B1A-BA1A-AB0A23517A60}" type="presParOf" srcId="{D6D88B66-D7CB-46A6-9BB8-A4110D686552}" destId="{B28B742E-DF9E-4BE7-A78D-C5EA6F919324}" srcOrd="2" destOrd="0" presId="urn:microsoft.com/office/officeart/2008/layout/HorizontalMultiLevelHierarchy"/>
    <dgm:cxn modelId="{315B56E1-06D6-4E77-97FB-F19EB769F760}" type="presParOf" srcId="{B28B742E-DF9E-4BE7-A78D-C5EA6F919324}" destId="{348A4D61-E873-4509-BCAF-20EB8257A931}" srcOrd="0" destOrd="0" presId="urn:microsoft.com/office/officeart/2008/layout/HorizontalMultiLevelHierarchy"/>
    <dgm:cxn modelId="{22526058-7A63-4746-ADE5-1D752076DB36}" type="presParOf" srcId="{D6D88B66-D7CB-46A6-9BB8-A4110D686552}" destId="{519ECFDB-1856-47F0-B04A-B26253C15249}" srcOrd="3" destOrd="0" presId="urn:microsoft.com/office/officeart/2008/layout/HorizontalMultiLevelHierarchy"/>
    <dgm:cxn modelId="{CF6C2C46-204D-458C-8A2C-22CF6D504D74}" type="presParOf" srcId="{519ECFDB-1856-47F0-B04A-B26253C15249}" destId="{50D7F697-0117-4B80-A3D9-E872231E28C4}" srcOrd="0" destOrd="0" presId="urn:microsoft.com/office/officeart/2008/layout/HorizontalMultiLevelHierarchy"/>
    <dgm:cxn modelId="{5D70B6E1-83A2-48CE-898E-2B1933753E4D}" type="presParOf" srcId="{519ECFDB-1856-47F0-B04A-B26253C15249}" destId="{207662F4-EA57-4BB5-BB67-0BE789316156}" srcOrd="1" destOrd="0" presId="urn:microsoft.com/office/officeart/2008/layout/HorizontalMultiLevelHierarchy"/>
    <dgm:cxn modelId="{64F034C3-9D1A-4DF2-A5DA-17351C6738EA}" type="presParOf" srcId="{D6D88B66-D7CB-46A6-9BB8-A4110D686552}" destId="{0E295A88-C587-4525-8742-50C215FA203A}" srcOrd="4" destOrd="0" presId="urn:microsoft.com/office/officeart/2008/layout/HorizontalMultiLevelHierarchy"/>
    <dgm:cxn modelId="{DEAA0EDA-D03E-4EF4-8361-663CAC5BCF14}" type="presParOf" srcId="{0E295A88-C587-4525-8742-50C215FA203A}" destId="{86ED9FC0-3F90-469D-A254-B564652A0D64}" srcOrd="0" destOrd="0" presId="urn:microsoft.com/office/officeart/2008/layout/HorizontalMultiLevelHierarchy"/>
    <dgm:cxn modelId="{C65E4E59-7EAD-4FB5-9FF5-BC98904EDF51}" type="presParOf" srcId="{D6D88B66-D7CB-46A6-9BB8-A4110D686552}" destId="{84D76CD3-792B-4109-804F-D2C8B9E1729C}" srcOrd="5" destOrd="0" presId="urn:microsoft.com/office/officeart/2008/layout/HorizontalMultiLevelHierarchy"/>
    <dgm:cxn modelId="{755B8F70-865E-4BA3-9E12-18CFD204AA42}" type="presParOf" srcId="{84D76CD3-792B-4109-804F-D2C8B9E1729C}" destId="{A9FBE2F2-BB13-435C-B4E7-ED26687356AF}" srcOrd="0" destOrd="0" presId="urn:microsoft.com/office/officeart/2008/layout/HorizontalMultiLevelHierarchy"/>
    <dgm:cxn modelId="{55D48EC3-92B8-4B2B-8D30-0E7573D48056}" type="presParOf" srcId="{84D76CD3-792B-4109-804F-D2C8B9E1729C}" destId="{A786739C-FB11-43B9-8DD0-3539FC8753DA}" srcOrd="1" destOrd="0" presId="urn:microsoft.com/office/officeart/2008/layout/HorizontalMultiLevelHierarchy"/>
    <dgm:cxn modelId="{6E2A53C4-1E52-4DAA-A21F-2C1428C9128F}" type="presParOf" srcId="{FA670BB5-9989-42F5-9992-4AC11279D783}" destId="{E901FFB6-A4E1-4BB0-970D-21B8F75DF9F3}" srcOrd="2" destOrd="0" presId="urn:microsoft.com/office/officeart/2008/layout/HorizontalMultiLevelHierarchy"/>
    <dgm:cxn modelId="{E5EB2EBC-65CF-4743-AE53-EF2142DCCC15}" type="presParOf" srcId="{E901FFB6-A4E1-4BB0-970D-21B8F75DF9F3}" destId="{B4CF1729-1AC7-4713-9A2D-98794F2C0290}" srcOrd="0" destOrd="0" presId="urn:microsoft.com/office/officeart/2008/layout/HorizontalMultiLevelHierarchy"/>
    <dgm:cxn modelId="{54FF3F85-91B4-4795-BE0E-C03928230707}" type="presParOf" srcId="{FA670BB5-9989-42F5-9992-4AC11279D783}" destId="{A6223604-08F4-496A-9B64-9FF4F587DCBC}" srcOrd="3" destOrd="0" presId="urn:microsoft.com/office/officeart/2008/layout/HorizontalMultiLevelHierarchy"/>
    <dgm:cxn modelId="{88E965DF-3B70-40F8-8552-F2441DF10F7B}" type="presParOf" srcId="{A6223604-08F4-496A-9B64-9FF4F587DCBC}" destId="{1A0DE1FB-913B-4AA6-9A69-D2A3B93DEFEE}" srcOrd="0" destOrd="0" presId="urn:microsoft.com/office/officeart/2008/layout/HorizontalMultiLevelHierarchy"/>
    <dgm:cxn modelId="{1EAFC344-472E-47C7-B588-455E42CED503}" type="presParOf" srcId="{A6223604-08F4-496A-9B64-9FF4F587DCBC}" destId="{872868B4-13E6-4E66-B84C-937E8FEAF5F1}" srcOrd="1" destOrd="0" presId="urn:microsoft.com/office/officeart/2008/layout/HorizontalMultiLevelHierarchy"/>
    <dgm:cxn modelId="{AD3044DB-8D4F-4B39-9934-302D0D87F41B}" type="presParOf" srcId="{872868B4-13E6-4E66-B84C-937E8FEAF5F1}" destId="{2B258670-4E25-4865-932F-8B5D75DB8443}" srcOrd="0" destOrd="0" presId="urn:microsoft.com/office/officeart/2008/layout/HorizontalMultiLevelHierarchy"/>
    <dgm:cxn modelId="{7F1F1969-4AF6-45A2-B8C0-D931A11781D3}" type="presParOf" srcId="{2B258670-4E25-4865-932F-8B5D75DB8443}" destId="{5F785A06-E04B-4F7A-8227-C8C3D2FB1B90}" srcOrd="0" destOrd="0" presId="urn:microsoft.com/office/officeart/2008/layout/HorizontalMultiLevelHierarchy"/>
    <dgm:cxn modelId="{A7034CD9-0420-4693-9B59-182C499F9892}" type="presParOf" srcId="{872868B4-13E6-4E66-B84C-937E8FEAF5F1}" destId="{39CEAF16-393E-4B03-BCCE-D0F2EDF886E6}" srcOrd="1" destOrd="0" presId="urn:microsoft.com/office/officeart/2008/layout/HorizontalMultiLevelHierarchy"/>
    <dgm:cxn modelId="{A92C398A-0D9D-42A6-A638-E2989665D7A5}" type="presParOf" srcId="{39CEAF16-393E-4B03-BCCE-D0F2EDF886E6}" destId="{D3C8250F-0AAC-43FA-BC42-670CADA23D9A}" srcOrd="0" destOrd="0" presId="urn:microsoft.com/office/officeart/2008/layout/HorizontalMultiLevelHierarchy"/>
    <dgm:cxn modelId="{09CB204C-41B6-4748-A285-A418BE8DFC8D}" type="presParOf" srcId="{39CEAF16-393E-4B03-BCCE-D0F2EDF886E6}" destId="{7DE09669-8876-4409-AF7E-99EA6795043E}" srcOrd="1" destOrd="0" presId="urn:microsoft.com/office/officeart/2008/layout/HorizontalMultiLevelHierarchy"/>
    <dgm:cxn modelId="{E93C76CD-4CCD-4419-8467-C6FFB38ECEEE}" type="presParOf" srcId="{872868B4-13E6-4E66-B84C-937E8FEAF5F1}" destId="{1F5A015C-4EFA-461D-B3E9-E03AD1164E07}" srcOrd="2" destOrd="0" presId="urn:microsoft.com/office/officeart/2008/layout/HorizontalMultiLevelHierarchy"/>
    <dgm:cxn modelId="{C2ABA61F-5093-40A0-B1DF-AF0D71B03F17}" type="presParOf" srcId="{1F5A015C-4EFA-461D-B3E9-E03AD1164E07}" destId="{85172279-B523-41A4-A473-CDDFA9C088A8}" srcOrd="0" destOrd="0" presId="urn:microsoft.com/office/officeart/2008/layout/HorizontalMultiLevelHierarchy"/>
    <dgm:cxn modelId="{9605D35E-6F90-4EB3-A09F-B8DA2B92BEA6}" type="presParOf" srcId="{872868B4-13E6-4E66-B84C-937E8FEAF5F1}" destId="{20E4DDE5-78A5-4DB4-8C86-97DCDA9A7F39}" srcOrd="3" destOrd="0" presId="urn:microsoft.com/office/officeart/2008/layout/HorizontalMultiLevelHierarchy"/>
    <dgm:cxn modelId="{3108031F-AF48-4ABC-BC88-4CF1757778DB}" type="presParOf" srcId="{20E4DDE5-78A5-4DB4-8C86-97DCDA9A7F39}" destId="{433A3201-9088-464D-8477-8481D7A60BD4}" srcOrd="0" destOrd="0" presId="urn:microsoft.com/office/officeart/2008/layout/HorizontalMultiLevelHierarchy"/>
    <dgm:cxn modelId="{EC0F9A38-8898-4F04-90AA-B63EB2F4AAFC}" type="presParOf" srcId="{20E4DDE5-78A5-4DB4-8C86-97DCDA9A7F39}" destId="{634937E6-B4A0-44E6-92E6-F5234F0A7769}" srcOrd="1" destOrd="0" presId="urn:microsoft.com/office/officeart/2008/layout/HorizontalMultiLevelHierarchy"/>
    <dgm:cxn modelId="{21A779F2-4A25-4E96-B7DC-BCB8630A3613}" type="presParOf" srcId="{872868B4-13E6-4E66-B84C-937E8FEAF5F1}" destId="{370CE678-FA62-4445-8A91-5555DEC8A203}" srcOrd="4" destOrd="0" presId="urn:microsoft.com/office/officeart/2008/layout/HorizontalMultiLevelHierarchy"/>
    <dgm:cxn modelId="{E3E066C9-B143-45F2-969E-64F11E66FD56}" type="presParOf" srcId="{370CE678-FA62-4445-8A91-5555DEC8A203}" destId="{F868F99F-0C58-426D-BE83-DCE0B41A9175}" srcOrd="0" destOrd="0" presId="urn:microsoft.com/office/officeart/2008/layout/HorizontalMultiLevelHierarchy"/>
    <dgm:cxn modelId="{98C53BE1-A969-4964-97F6-8064BB973CB8}" type="presParOf" srcId="{872868B4-13E6-4E66-B84C-937E8FEAF5F1}" destId="{D72B3544-471B-4829-A99B-E44B97ABC14A}" srcOrd="5" destOrd="0" presId="urn:microsoft.com/office/officeart/2008/layout/HorizontalMultiLevelHierarchy"/>
    <dgm:cxn modelId="{BFE596F9-6F77-4EA9-AEEC-650055FF62D8}" type="presParOf" srcId="{D72B3544-471B-4829-A99B-E44B97ABC14A}" destId="{F173270A-CFE6-4105-A4C1-DB6A544CB5CA}" srcOrd="0" destOrd="0" presId="urn:microsoft.com/office/officeart/2008/layout/HorizontalMultiLevelHierarchy"/>
    <dgm:cxn modelId="{560A48B1-1480-4F98-968B-D1A9980DDA73}" type="presParOf" srcId="{D72B3544-471B-4829-A99B-E44B97ABC14A}" destId="{93805E67-E57C-497A-B2F2-4DB1BFFF0878}" srcOrd="1" destOrd="0" presId="urn:microsoft.com/office/officeart/2008/layout/HorizontalMultiLevelHierarchy"/>
    <dgm:cxn modelId="{3272CE59-8E94-4F6F-97A1-0B6655FFC968}" type="presParOf" srcId="{FA670BB5-9989-42F5-9992-4AC11279D783}" destId="{E28EC5CC-750C-4E02-84DB-EE745120845F}" srcOrd="4" destOrd="0" presId="urn:microsoft.com/office/officeart/2008/layout/HorizontalMultiLevelHierarchy"/>
    <dgm:cxn modelId="{800EBE7F-50A1-4546-8EAF-FBDCBB6BDAA3}" type="presParOf" srcId="{E28EC5CC-750C-4E02-84DB-EE745120845F}" destId="{F8D21610-5824-4D29-96C9-2B03B0A54CBF}" srcOrd="0" destOrd="0" presId="urn:microsoft.com/office/officeart/2008/layout/HorizontalMultiLevelHierarchy"/>
    <dgm:cxn modelId="{1559FC3D-5C5D-47E5-BB8D-88E0CBEE5E42}" type="presParOf" srcId="{FA670BB5-9989-42F5-9992-4AC11279D783}" destId="{657259EC-6103-486E-A032-D7C8B32F796D}" srcOrd="5" destOrd="0" presId="urn:microsoft.com/office/officeart/2008/layout/HorizontalMultiLevelHierarchy"/>
    <dgm:cxn modelId="{337E3895-BA3D-4D96-AA16-CA0AEBEE1C25}" type="presParOf" srcId="{657259EC-6103-486E-A032-D7C8B32F796D}" destId="{E166AC20-FB8A-4444-BA34-5809EF94EB42}" srcOrd="0" destOrd="0" presId="urn:microsoft.com/office/officeart/2008/layout/HorizontalMultiLevelHierarchy"/>
    <dgm:cxn modelId="{DD63B2F3-C99A-47B5-B933-FCB0DE213642}" type="presParOf" srcId="{657259EC-6103-486E-A032-D7C8B32F796D}" destId="{A218577E-26F5-495E-965D-C20200FC3326}" srcOrd="1" destOrd="0" presId="urn:microsoft.com/office/officeart/2008/layout/HorizontalMultiLevelHierarchy"/>
    <dgm:cxn modelId="{61C67073-40A8-4B81-A4CA-417F1B45C27A}" type="presParOf" srcId="{82D256A0-525B-4F7E-B921-5D2A94BCD56D}" destId="{5AA9ACDE-1BBF-4E75-BC45-634B7D9EA01A}" srcOrd="2" destOrd="0" presId="urn:microsoft.com/office/officeart/2008/layout/HorizontalMultiLevelHierarchy"/>
    <dgm:cxn modelId="{9FC4B476-E8DB-4048-A54B-6FF49FC2B4F0}" type="presParOf" srcId="{5AA9ACDE-1BBF-4E75-BC45-634B7D9EA01A}" destId="{85EBBED4-882C-4BB9-9BC5-F69C2F65049D}" srcOrd="0" destOrd="0" presId="urn:microsoft.com/office/officeart/2008/layout/HorizontalMultiLevelHierarchy"/>
    <dgm:cxn modelId="{5DDD51AD-A817-44F9-B5D7-B05F5C9B1BA7}" type="presParOf" srcId="{82D256A0-525B-4F7E-B921-5D2A94BCD56D}" destId="{C5C22064-021B-4D57-A965-79A6F12261C4}" srcOrd="3" destOrd="0" presId="urn:microsoft.com/office/officeart/2008/layout/HorizontalMultiLevelHierarchy"/>
    <dgm:cxn modelId="{4208CF1E-8559-480C-957A-1BF408CC9074}" type="presParOf" srcId="{C5C22064-021B-4D57-A965-79A6F12261C4}" destId="{DAD4F246-7228-406F-8A7C-40234936DCDE}" srcOrd="0" destOrd="0" presId="urn:microsoft.com/office/officeart/2008/layout/HorizontalMultiLevelHierarchy"/>
    <dgm:cxn modelId="{A1AE7AB2-8E2B-4A4C-A16C-B8E66FAA10EB}" type="presParOf" srcId="{C5C22064-021B-4D57-A965-79A6F12261C4}" destId="{6B4A538F-0BA8-4ED3-8DD7-83FF110B2D06}" srcOrd="1" destOrd="0" presId="urn:microsoft.com/office/officeart/2008/layout/HorizontalMultiLevelHierarchy"/>
    <dgm:cxn modelId="{76491818-560E-4993-B3F5-09191F0E3291}" type="presParOf" srcId="{82D256A0-525B-4F7E-B921-5D2A94BCD56D}" destId="{F41FFFC2-5807-407D-8FF7-3EDB647FF61B}" srcOrd="4" destOrd="0" presId="urn:microsoft.com/office/officeart/2008/layout/HorizontalMultiLevelHierarchy"/>
    <dgm:cxn modelId="{C7BF0821-20B6-4630-A655-A1A46D7874F6}" type="presParOf" srcId="{F41FFFC2-5807-407D-8FF7-3EDB647FF61B}" destId="{7D725667-210E-4F67-9AC7-F3C05CFBD479}" srcOrd="0" destOrd="0" presId="urn:microsoft.com/office/officeart/2008/layout/HorizontalMultiLevelHierarchy"/>
    <dgm:cxn modelId="{07078ACB-465A-4082-AD5E-94BB800829DB}" type="presParOf" srcId="{82D256A0-525B-4F7E-B921-5D2A94BCD56D}" destId="{31F8F31E-B864-43BA-8A1B-C9AF1AED8FDD}" srcOrd="5" destOrd="0" presId="urn:microsoft.com/office/officeart/2008/layout/HorizontalMultiLevelHierarchy"/>
    <dgm:cxn modelId="{8B639EB9-0443-4AF4-BA51-DFBC0DBB0D94}" type="presParOf" srcId="{31F8F31E-B864-43BA-8A1B-C9AF1AED8FDD}" destId="{1ACA6772-519D-4AF5-A26C-2A2C7D42E1F0}" srcOrd="0" destOrd="0" presId="urn:microsoft.com/office/officeart/2008/layout/HorizontalMultiLevelHierarchy"/>
    <dgm:cxn modelId="{C96F885F-A61D-4F56-8205-85BC00AAC44E}" type="presParOf" srcId="{31F8F31E-B864-43BA-8A1B-C9AF1AED8FDD}" destId="{7D5B4C1F-F2B9-4BF7-BEB7-FDD0CA139895}" srcOrd="1" destOrd="0" presId="urn:microsoft.com/office/officeart/2008/layout/HorizontalMultiLevelHierarchy"/>
    <dgm:cxn modelId="{5EC68449-65B0-408A-8658-878A4BE745A2}" type="presParOf" srcId="{82D256A0-525B-4F7E-B921-5D2A94BCD56D}" destId="{F2ECA315-CC8B-4051-B290-102B9AE71188}" srcOrd="6" destOrd="0" presId="urn:microsoft.com/office/officeart/2008/layout/HorizontalMultiLevelHierarchy"/>
    <dgm:cxn modelId="{914D17AA-3472-4C09-9D90-7648AB9094CC}" type="presParOf" srcId="{F2ECA315-CC8B-4051-B290-102B9AE71188}" destId="{161DA0AD-4944-407F-8131-F6D61ED461EF}" srcOrd="0" destOrd="0" presId="urn:microsoft.com/office/officeart/2008/layout/HorizontalMultiLevelHierarchy"/>
    <dgm:cxn modelId="{25110C1D-AB46-4657-A822-ACDEB3A836F4}" type="presParOf" srcId="{82D256A0-525B-4F7E-B921-5D2A94BCD56D}" destId="{8D4C84FC-F7D5-4F19-B027-37B9F41BC41F}" srcOrd="7" destOrd="0" presId="urn:microsoft.com/office/officeart/2008/layout/HorizontalMultiLevelHierarchy"/>
    <dgm:cxn modelId="{70AB8AA9-B76C-4E12-90E2-A9341B935742}" type="presParOf" srcId="{8D4C84FC-F7D5-4F19-B027-37B9F41BC41F}" destId="{C1FDA47D-A70C-4208-B2B2-5E74D6F45DDB}" srcOrd="0" destOrd="0" presId="urn:microsoft.com/office/officeart/2008/layout/HorizontalMultiLevelHierarchy"/>
    <dgm:cxn modelId="{BC9946FB-67F5-48D0-B915-8E6AE19F3167}" type="presParOf" srcId="{8D4C84FC-F7D5-4F19-B027-37B9F41BC41F}" destId="{57102794-DC4C-4797-9D7B-C07710B28393}" srcOrd="1" destOrd="0" presId="urn:microsoft.com/office/officeart/2008/layout/HorizontalMultiLevelHierarchy"/>
    <dgm:cxn modelId="{1D002706-577E-44F9-9A91-E1B2A7D4BECA}" type="presParOf" srcId="{216312FF-2EC7-4F5E-A158-0C1F4721F933}" destId="{9694A048-917A-4BD4-B090-2587FB2B706E}" srcOrd="4" destOrd="0" presId="urn:microsoft.com/office/officeart/2008/layout/HorizontalMultiLevelHierarchy"/>
    <dgm:cxn modelId="{CB266E57-4177-44DD-8CDA-B00092CF1225}" type="presParOf" srcId="{9694A048-917A-4BD4-B090-2587FB2B706E}" destId="{1B913B09-671B-4ECF-A467-52B187FBBC51}" srcOrd="0" destOrd="0" presId="urn:microsoft.com/office/officeart/2008/layout/HorizontalMultiLevelHierarchy"/>
    <dgm:cxn modelId="{1A02E250-3326-4939-B801-35BDF77F0F1F}" type="presParOf" srcId="{216312FF-2EC7-4F5E-A158-0C1F4721F933}" destId="{12046925-0ABE-4336-AEBE-32494458279B}" srcOrd="5" destOrd="0" presId="urn:microsoft.com/office/officeart/2008/layout/HorizontalMultiLevelHierarchy"/>
    <dgm:cxn modelId="{D87F7CB7-5D43-43E2-A81A-B862E06590A0}" type="presParOf" srcId="{12046925-0ABE-4336-AEBE-32494458279B}" destId="{3E44D8D9-15CA-4EF6-8638-4C1875369B65}" srcOrd="0" destOrd="0" presId="urn:microsoft.com/office/officeart/2008/layout/HorizontalMultiLevelHierarchy"/>
    <dgm:cxn modelId="{A62E2980-7600-40BC-89EF-BCB4BD80F3D6}" type="presParOf" srcId="{12046925-0ABE-4336-AEBE-32494458279B}" destId="{84C06B53-9561-4CCC-8F88-24CBF421D32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113B077-11EC-414A-9BD8-9179566DD5B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2544385-41D0-4EBD-8B5B-1F64F5F9446B}">
      <dgm:prSet phldrT="[文本]"/>
      <dgm:spPr/>
      <dgm:t>
        <a:bodyPr vert="vert"/>
        <a:lstStyle/>
        <a:p>
          <a:r>
            <a:rPr lang="zh-CN" altLang="en-US" dirty="0" smtClean="0"/>
            <a:t>组件库</a:t>
          </a:r>
          <a:endParaRPr lang="zh-CN" altLang="en-US" dirty="0"/>
        </a:p>
      </dgm:t>
    </dgm:pt>
    <dgm:pt modelId="{7FAC311D-EFB1-4941-83AC-A19ACD82E12A}" type="parTrans" cxnId="{E316553A-8F92-43E8-8DD3-64B64D8AB7D5}">
      <dgm:prSet/>
      <dgm:spPr/>
      <dgm:t>
        <a:bodyPr/>
        <a:lstStyle/>
        <a:p>
          <a:endParaRPr lang="zh-CN" altLang="en-US"/>
        </a:p>
      </dgm:t>
    </dgm:pt>
    <dgm:pt modelId="{478BAF53-81F7-4EC2-98BD-01EE033EECE7}" type="sibTrans" cxnId="{E316553A-8F92-43E8-8DD3-64B64D8AB7D5}">
      <dgm:prSet/>
      <dgm:spPr/>
      <dgm:t>
        <a:bodyPr/>
        <a:lstStyle/>
        <a:p>
          <a:endParaRPr lang="zh-CN" altLang="en-US"/>
        </a:p>
      </dgm:t>
    </dgm:pt>
    <dgm:pt modelId="{F19C2813-80B2-4E26-95B4-534EFCD27230}">
      <dgm:prSet/>
      <dgm:spPr/>
      <dgm:t>
        <a:bodyPr/>
        <a:lstStyle/>
        <a:p>
          <a:r>
            <a:rPr lang="zh-CN" altLang="en-US" dirty="0" smtClean="0"/>
            <a:t>组件分类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58B2639E-0811-4B87-8404-8CC55DCB8066}" type="parTrans" cxnId="{B8E76932-9714-45C6-A57F-D823871A0A6A}">
      <dgm:prSet/>
      <dgm:spPr/>
      <dgm:t>
        <a:bodyPr/>
        <a:lstStyle/>
        <a:p>
          <a:endParaRPr lang="zh-CN" altLang="en-US"/>
        </a:p>
      </dgm:t>
    </dgm:pt>
    <dgm:pt modelId="{C346C77B-E0C4-4092-A067-AA816CEDECFC}" type="sibTrans" cxnId="{B8E76932-9714-45C6-A57F-D823871A0A6A}">
      <dgm:prSet/>
      <dgm:spPr/>
      <dgm:t>
        <a:bodyPr/>
        <a:lstStyle/>
        <a:p>
          <a:endParaRPr lang="zh-CN" altLang="en-US"/>
        </a:p>
      </dgm:t>
    </dgm:pt>
    <dgm:pt modelId="{6DCBCDAF-D707-4E24-8BE2-44E487F70E6B}">
      <dgm:prSet/>
      <dgm:spPr/>
      <dgm:t>
        <a:bodyPr/>
        <a:lstStyle/>
        <a:p>
          <a:r>
            <a:rPr lang="en-US" altLang="zh-CN" dirty="0" smtClean="0"/>
            <a:t>assets</a:t>
          </a:r>
          <a:endParaRPr lang="zh-CN" altLang="en-US" dirty="0"/>
        </a:p>
      </dgm:t>
    </dgm:pt>
    <dgm:pt modelId="{C014B8B0-0632-4D57-8A78-979EF6BF177A}" type="parTrans" cxnId="{093FCD7D-DD24-4FF4-88D1-0044771B86BF}">
      <dgm:prSet/>
      <dgm:spPr/>
      <dgm:t>
        <a:bodyPr/>
        <a:lstStyle/>
        <a:p>
          <a:endParaRPr lang="zh-CN" altLang="en-US"/>
        </a:p>
      </dgm:t>
    </dgm:pt>
    <dgm:pt modelId="{A865A7FE-D683-496B-9F45-65353816BEB9}" type="sibTrans" cxnId="{093FCD7D-DD24-4FF4-88D1-0044771B86BF}">
      <dgm:prSet/>
      <dgm:spPr/>
      <dgm:t>
        <a:bodyPr/>
        <a:lstStyle/>
        <a:p>
          <a:endParaRPr lang="zh-CN" altLang="en-US"/>
        </a:p>
      </dgm:t>
    </dgm:pt>
    <dgm:pt modelId="{1C0DD662-8967-4CA3-BB3F-F60BBDE3610A}">
      <dgm:prSet/>
      <dgm:spPr/>
      <dgm:t>
        <a:bodyPr/>
        <a:lstStyle/>
        <a:p>
          <a:r>
            <a:rPr lang="zh-CN" altLang="en-US" dirty="0" smtClean="0"/>
            <a:t>组件</a:t>
          </a:r>
          <a:r>
            <a:rPr lang="en-US" altLang="zh-CN" dirty="0" smtClean="0"/>
            <a:t>2.html</a:t>
          </a:r>
          <a:endParaRPr lang="zh-CN" altLang="en-US" dirty="0"/>
        </a:p>
      </dgm:t>
    </dgm:pt>
    <dgm:pt modelId="{F3A333B5-05A5-45CC-918C-49E5A051541F}" type="parTrans" cxnId="{C933D83F-B5B3-4020-8BDE-A3F4B07927A4}">
      <dgm:prSet/>
      <dgm:spPr/>
      <dgm:t>
        <a:bodyPr/>
        <a:lstStyle/>
        <a:p>
          <a:endParaRPr lang="zh-CN" altLang="en-US"/>
        </a:p>
      </dgm:t>
    </dgm:pt>
    <dgm:pt modelId="{CEB60116-1B06-437D-A76E-555C7E9ED2FF}" type="sibTrans" cxnId="{C933D83F-B5B3-4020-8BDE-A3F4B07927A4}">
      <dgm:prSet/>
      <dgm:spPr/>
      <dgm:t>
        <a:bodyPr/>
        <a:lstStyle/>
        <a:p>
          <a:endParaRPr lang="zh-CN" altLang="en-US"/>
        </a:p>
      </dgm:t>
    </dgm:pt>
    <dgm:pt modelId="{F9D32723-939B-4390-8258-042EBFC8E31D}">
      <dgm:prSet/>
      <dgm:spPr/>
      <dgm:t>
        <a:bodyPr/>
        <a:lstStyle/>
        <a:p>
          <a:r>
            <a:rPr lang="zh-CN" altLang="en-US" smtClean="0"/>
            <a:t>组件</a:t>
          </a:r>
          <a:r>
            <a:rPr lang="en-US" altLang="zh-CN" smtClean="0"/>
            <a:t>1.html</a:t>
          </a:r>
          <a:endParaRPr lang="zh-CN" altLang="en-US" dirty="0"/>
        </a:p>
      </dgm:t>
    </dgm:pt>
    <dgm:pt modelId="{057F4929-DDA8-4AED-8E01-ABD73CCC963B}" type="parTrans" cxnId="{4D26DF69-6593-4237-A322-74B92E2953C1}">
      <dgm:prSet/>
      <dgm:spPr/>
      <dgm:t>
        <a:bodyPr/>
        <a:lstStyle/>
        <a:p>
          <a:endParaRPr lang="zh-CN" altLang="en-US"/>
        </a:p>
      </dgm:t>
    </dgm:pt>
    <dgm:pt modelId="{08CFC7C9-0491-476D-960B-716740E78A3F}" type="sibTrans" cxnId="{4D26DF69-6593-4237-A322-74B92E2953C1}">
      <dgm:prSet/>
      <dgm:spPr/>
      <dgm:t>
        <a:bodyPr/>
        <a:lstStyle/>
        <a:p>
          <a:endParaRPr lang="zh-CN" altLang="en-US"/>
        </a:p>
      </dgm:t>
    </dgm:pt>
    <dgm:pt modelId="{348FEA25-9D91-4F6E-953D-287D135A67AB}">
      <dgm:prSet/>
      <dgm:spPr/>
      <dgm:t>
        <a:bodyPr/>
        <a:lstStyle/>
        <a:p>
          <a:r>
            <a:rPr lang="en-US" altLang="zh-CN" dirty="0" smtClean="0"/>
            <a:t>styles</a:t>
          </a:r>
          <a:endParaRPr lang="zh-CN" altLang="en-US" dirty="0"/>
        </a:p>
      </dgm:t>
    </dgm:pt>
    <dgm:pt modelId="{E970CD33-56E4-4FE4-A5B9-F63E4BEB45D8}" type="parTrans" cxnId="{D864AC1C-35B0-41DE-BA91-3E82C1FA55C6}">
      <dgm:prSet/>
      <dgm:spPr/>
      <dgm:t>
        <a:bodyPr/>
        <a:lstStyle/>
        <a:p>
          <a:endParaRPr lang="zh-CN" altLang="en-US"/>
        </a:p>
      </dgm:t>
    </dgm:pt>
    <dgm:pt modelId="{C8018157-47D3-4C9F-9B06-43A64CC1DAD5}" type="sibTrans" cxnId="{D864AC1C-35B0-41DE-BA91-3E82C1FA55C6}">
      <dgm:prSet/>
      <dgm:spPr/>
      <dgm:t>
        <a:bodyPr/>
        <a:lstStyle/>
        <a:p>
          <a:endParaRPr lang="zh-CN" altLang="en-US"/>
        </a:p>
      </dgm:t>
    </dgm:pt>
    <dgm:pt modelId="{A1D34A3C-A053-4BF5-8F65-CF87AEF22BD5}">
      <dgm:prSet/>
      <dgm:spPr/>
      <dgm:t>
        <a:bodyPr/>
        <a:lstStyle/>
        <a:p>
          <a:r>
            <a:rPr lang="en-US" altLang="zh-CN" dirty="0" smtClean="0"/>
            <a:t>scripts</a:t>
          </a:r>
          <a:endParaRPr lang="zh-CN" altLang="en-US" dirty="0"/>
        </a:p>
      </dgm:t>
    </dgm:pt>
    <dgm:pt modelId="{1112F27D-5088-42FC-A91A-759A7F6FAAAC}" type="parTrans" cxnId="{D5CFA93F-660E-439D-9074-92D7CC7A61ED}">
      <dgm:prSet/>
      <dgm:spPr/>
      <dgm:t>
        <a:bodyPr/>
        <a:lstStyle/>
        <a:p>
          <a:endParaRPr lang="zh-CN" altLang="en-US"/>
        </a:p>
      </dgm:t>
    </dgm:pt>
    <dgm:pt modelId="{FADF518F-18CD-40BB-A8DC-72E3F140FEE8}" type="sibTrans" cxnId="{D5CFA93F-660E-439D-9074-92D7CC7A61ED}">
      <dgm:prSet/>
      <dgm:spPr/>
      <dgm:t>
        <a:bodyPr/>
        <a:lstStyle/>
        <a:p>
          <a:endParaRPr lang="zh-CN" altLang="en-US"/>
        </a:p>
      </dgm:t>
    </dgm:pt>
    <dgm:pt modelId="{2B896AF8-8CE8-4F2B-B43E-A5615EC61314}">
      <dgm:prSet/>
      <dgm:spPr/>
      <dgm:t>
        <a:bodyPr/>
        <a:lstStyle/>
        <a:p>
          <a:r>
            <a:rPr lang="en-US" altLang="zh-CN" dirty="0" smtClean="0"/>
            <a:t>images</a:t>
          </a:r>
          <a:endParaRPr lang="zh-CN" altLang="en-US" dirty="0"/>
        </a:p>
      </dgm:t>
    </dgm:pt>
    <dgm:pt modelId="{C4B3BD5E-766B-455B-AC11-660A868775FA}" type="parTrans" cxnId="{3A1661A7-F508-49EF-85E0-B05E98D46D5C}">
      <dgm:prSet/>
      <dgm:spPr/>
      <dgm:t>
        <a:bodyPr/>
        <a:lstStyle/>
        <a:p>
          <a:endParaRPr lang="zh-CN" altLang="en-US"/>
        </a:p>
      </dgm:t>
    </dgm:pt>
    <dgm:pt modelId="{033EB167-8FF0-43E1-950B-23A4ACD087E8}" type="sibTrans" cxnId="{3A1661A7-F508-49EF-85E0-B05E98D46D5C}">
      <dgm:prSet/>
      <dgm:spPr/>
      <dgm:t>
        <a:bodyPr/>
        <a:lstStyle/>
        <a:p>
          <a:endParaRPr lang="zh-CN" altLang="en-US"/>
        </a:p>
      </dgm:t>
    </dgm:pt>
    <dgm:pt modelId="{A2F291E8-1980-49EE-BB9E-014AB65E5D63}">
      <dgm:prSet/>
      <dgm:spPr/>
      <dgm:t>
        <a:bodyPr/>
        <a:lstStyle/>
        <a:p>
          <a:r>
            <a:rPr lang="zh-CN" altLang="en-US" dirty="0" smtClean="0"/>
            <a:t>组件</a:t>
          </a:r>
          <a:r>
            <a:rPr lang="en-US" altLang="zh-CN" dirty="0" smtClean="0"/>
            <a:t>1.css</a:t>
          </a:r>
          <a:endParaRPr lang="zh-CN" altLang="en-US" dirty="0"/>
        </a:p>
      </dgm:t>
    </dgm:pt>
    <dgm:pt modelId="{1037339B-09AE-4D8D-B05F-8F36847953E8}" type="parTrans" cxnId="{0B592475-04FA-464B-98AC-3EAF1E9F4BB8}">
      <dgm:prSet/>
      <dgm:spPr/>
      <dgm:t>
        <a:bodyPr/>
        <a:lstStyle/>
        <a:p>
          <a:endParaRPr lang="zh-CN" altLang="en-US"/>
        </a:p>
      </dgm:t>
    </dgm:pt>
    <dgm:pt modelId="{692B5B37-2FC2-4C9E-B632-F71A189AB170}" type="sibTrans" cxnId="{0B592475-04FA-464B-98AC-3EAF1E9F4BB8}">
      <dgm:prSet/>
      <dgm:spPr/>
      <dgm:t>
        <a:bodyPr/>
        <a:lstStyle/>
        <a:p>
          <a:endParaRPr lang="zh-CN" altLang="en-US"/>
        </a:p>
      </dgm:t>
    </dgm:pt>
    <dgm:pt modelId="{06AC2482-DEFC-4C5D-9BE1-3AA8CEB88D10}">
      <dgm:prSet/>
      <dgm:spPr/>
      <dgm:t>
        <a:bodyPr/>
        <a:lstStyle/>
        <a:p>
          <a:r>
            <a:rPr lang="zh-CN" altLang="en-US" dirty="0" smtClean="0"/>
            <a:t>组件</a:t>
          </a:r>
          <a:r>
            <a:rPr lang="en-US" altLang="zh-CN" dirty="0" smtClean="0"/>
            <a:t>2.css</a:t>
          </a:r>
          <a:endParaRPr lang="zh-CN" altLang="en-US" dirty="0"/>
        </a:p>
      </dgm:t>
    </dgm:pt>
    <dgm:pt modelId="{E0752077-D425-4800-93B6-ED3B5C0A5492}" type="parTrans" cxnId="{22315246-0094-45A7-81ED-D35EC0291190}">
      <dgm:prSet/>
      <dgm:spPr/>
      <dgm:t>
        <a:bodyPr/>
        <a:lstStyle/>
        <a:p>
          <a:endParaRPr lang="zh-CN" altLang="en-US"/>
        </a:p>
      </dgm:t>
    </dgm:pt>
    <dgm:pt modelId="{C2B06C82-CDF2-4C92-8D34-D4E8A2A33F5C}" type="sibTrans" cxnId="{22315246-0094-45A7-81ED-D35EC0291190}">
      <dgm:prSet/>
      <dgm:spPr/>
      <dgm:t>
        <a:bodyPr/>
        <a:lstStyle/>
        <a:p>
          <a:endParaRPr lang="zh-CN" altLang="en-US"/>
        </a:p>
      </dgm:t>
    </dgm:pt>
    <dgm:pt modelId="{52591608-CB0F-44D2-872A-68C1EDB3EE15}">
      <dgm:prSet/>
      <dgm:spPr/>
      <dgm:t>
        <a:bodyPr/>
        <a:lstStyle/>
        <a:p>
          <a:r>
            <a:rPr lang="zh-CN" altLang="en-US" dirty="0" smtClean="0"/>
            <a:t>组件</a:t>
          </a:r>
          <a:r>
            <a:rPr lang="en-US" altLang="zh-CN" dirty="0" smtClean="0"/>
            <a:t>1.js</a:t>
          </a:r>
          <a:endParaRPr lang="zh-CN" altLang="en-US" dirty="0"/>
        </a:p>
      </dgm:t>
    </dgm:pt>
    <dgm:pt modelId="{26F39B9A-013F-40A0-9E5D-22F09466539A}" type="parTrans" cxnId="{58E36F45-AEDE-44D4-B9DF-4CA4CC1E1F4C}">
      <dgm:prSet/>
      <dgm:spPr/>
      <dgm:t>
        <a:bodyPr/>
        <a:lstStyle/>
        <a:p>
          <a:endParaRPr lang="zh-CN" altLang="en-US"/>
        </a:p>
      </dgm:t>
    </dgm:pt>
    <dgm:pt modelId="{15C1A2E4-B287-4A6C-8361-5880F1D6D696}" type="sibTrans" cxnId="{58E36F45-AEDE-44D4-B9DF-4CA4CC1E1F4C}">
      <dgm:prSet/>
      <dgm:spPr/>
      <dgm:t>
        <a:bodyPr/>
        <a:lstStyle/>
        <a:p>
          <a:endParaRPr lang="zh-CN" altLang="en-US"/>
        </a:p>
      </dgm:t>
    </dgm:pt>
    <dgm:pt modelId="{202F731A-2F9C-42D6-A3AB-492757E34EBD}">
      <dgm:prSet/>
      <dgm:spPr/>
      <dgm:t>
        <a:bodyPr/>
        <a:lstStyle/>
        <a:p>
          <a:r>
            <a:rPr lang="zh-CN" altLang="en-US" dirty="0" smtClean="0"/>
            <a:t>组件</a:t>
          </a:r>
          <a:r>
            <a:rPr lang="en-US" altLang="zh-CN" dirty="0" smtClean="0"/>
            <a:t>2.js</a:t>
          </a:r>
          <a:endParaRPr lang="zh-CN" altLang="en-US" dirty="0"/>
        </a:p>
      </dgm:t>
    </dgm:pt>
    <dgm:pt modelId="{7C58D15B-6FB9-42D5-8B48-7B358B56E5E0}" type="parTrans" cxnId="{791D7711-A824-4D59-BF8F-010630557686}">
      <dgm:prSet/>
      <dgm:spPr/>
      <dgm:t>
        <a:bodyPr/>
        <a:lstStyle/>
        <a:p>
          <a:endParaRPr lang="zh-CN" altLang="en-US"/>
        </a:p>
      </dgm:t>
    </dgm:pt>
    <dgm:pt modelId="{D9274C6B-3142-4365-88E5-8061CC5B3D72}" type="sibTrans" cxnId="{791D7711-A824-4D59-BF8F-010630557686}">
      <dgm:prSet/>
      <dgm:spPr/>
      <dgm:t>
        <a:bodyPr/>
        <a:lstStyle/>
        <a:p>
          <a:endParaRPr lang="zh-CN" altLang="en-US"/>
        </a:p>
      </dgm:t>
    </dgm:pt>
    <dgm:pt modelId="{B5AF6F57-2AE0-433F-BEEB-6844208FDB8A}">
      <dgm:prSet/>
      <dgm:spPr/>
      <dgm:t>
        <a:bodyPr/>
        <a:lstStyle/>
        <a:p>
          <a:r>
            <a:rPr lang="zh-CN" altLang="en-US" smtClean="0"/>
            <a:t>组件分类</a:t>
          </a:r>
          <a:r>
            <a:rPr lang="en-US" altLang="zh-CN" smtClean="0"/>
            <a:t>2</a:t>
          </a:r>
          <a:endParaRPr lang="zh-CN" altLang="en-US" dirty="0"/>
        </a:p>
      </dgm:t>
    </dgm:pt>
    <dgm:pt modelId="{3B5D01F5-CD07-4CD2-A796-ED10D3A7809A}" type="parTrans" cxnId="{B440373F-7539-4105-A186-56BF632E5536}">
      <dgm:prSet/>
      <dgm:spPr/>
      <dgm:t>
        <a:bodyPr/>
        <a:lstStyle/>
        <a:p>
          <a:endParaRPr lang="zh-CN" altLang="en-US"/>
        </a:p>
      </dgm:t>
    </dgm:pt>
    <dgm:pt modelId="{45DC08DF-7180-4AE6-8E27-92282A7E0DC3}" type="sibTrans" cxnId="{B440373F-7539-4105-A186-56BF632E5536}">
      <dgm:prSet/>
      <dgm:spPr/>
      <dgm:t>
        <a:bodyPr/>
        <a:lstStyle/>
        <a:p>
          <a:endParaRPr lang="zh-CN" altLang="en-US"/>
        </a:p>
      </dgm:t>
    </dgm:pt>
    <dgm:pt modelId="{E912B680-E1D3-4727-A23A-A5AA377096E1}" type="pres">
      <dgm:prSet presAssocID="{1113B077-11EC-414A-9BD8-9179566DD5B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AE2C28D-772A-4425-BC3F-9B0FC4E29F0C}" type="pres">
      <dgm:prSet presAssocID="{B2544385-41D0-4EBD-8B5B-1F64F5F9446B}" presName="root1" presStyleCnt="0"/>
      <dgm:spPr/>
    </dgm:pt>
    <dgm:pt modelId="{78B38C68-46F2-43E0-8149-47B04C7957AF}" type="pres">
      <dgm:prSet presAssocID="{B2544385-41D0-4EBD-8B5B-1F64F5F9446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6312FF-2EC7-4F5E-A158-0C1F4721F933}" type="pres">
      <dgm:prSet presAssocID="{B2544385-41D0-4EBD-8B5B-1F64F5F9446B}" presName="level2hierChild" presStyleCnt="0"/>
      <dgm:spPr/>
    </dgm:pt>
    <dgm:pt modelId="{9AEB2E8A-429F-4E7F-91CC-09EB05686DB9}" type="pres">
      <dgm:prSet presAssocID="{58B2639E-0811-4B87-8404-8CC55DCB8066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93C0693B-A4C1-44F5-9095-7606D00D3C2C}" type="pres">
      <dgm:prSet presAssocID="{58B2639E-0811-4B87-8404-8CC55DCB8066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8B7BD51E-9712-4A7D-B89E-4E57E578B3FB}" type="pres">
      <dgm:prSet presAssocID="{F19C2813-80B2-4E26-95B4-534EFCD27230}" presName="root2" presStyleCnt="0"/>
      <dgm:spPr/>
    </dgm:pt>
    <dgm:pt modelId="{4A751735-0650-4FE0-8125-A32701828A5D}" type="pres">
      <dgm:prSet presAssocID="{F19C2813-80B2-4E26-95B4-534EFCD2723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D256A0-525B-4F7E-B921-5D2A94BCD56D}" type="pres">
      <dgm:prSet presAssocID="{F19C2813-80B2-4E26-95B4-534EFCD27230}" presName="level3hierChild" presStyleCnt="0"/>
      <dgm:spPr/>
    </dgm:pt>
    <dgm:pt modelId="{F0F13CB0-85F0-4C73-A353-6ABC1218760B}" type="pres">
      <dgm:prSet presAssocID="{C014B8B0-0632-4D57-8A78-979EF6BF177A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1D7D46A6-885E-431B-B3F3-FBE72833BE0C}" type="pres">
      <dgm:prSet presAssocID="{C014B8B0-0632-4D57-8A78-979EF6BF177A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4EE639E6-5459-4DB4-858C-29EE03646DED}" type="pres">
      <dgm:prSet presAssocID="{6DCBCDAF-D707-4E24-8BE2-44E487F70E6B}" presName="root2" presStyleCnt="0"/>
      <dgm:spPr/>
    </dgm:pt>
    <dgm:pt modelId="{6ECD276F-C325-4E6C-99B2-CEBD0EB9C881}" type="pres">
      <dgm:prSet presAssocID="{6DCBCDAF-D707-4E24-8BE2-44E487F70E6B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670BB5-9989-42F5-9992-4AC11279D783}" type="pres">
      <dgm:prSet presAssocID="{6DCBCDAF-D707-4E24-8BE2-44E487F70E6B}" presName="level3hierChild" presStyleCnt="0"/>
      <dgm:spPr/>
    </dgm:pt>
    <dgm:pt modelId="{E5BD61F3-4A6A-4CFB-91F0-81A65EAEA2F2}" type="pres">
      <dgm:prSet presAssocID="{E970CD33-56E4-4FE4-A5B9-F63E4BEB45D8}" presName="conn2-1" presStyleLbl="parChTrans1D4" presStyleIdx="0" presStyleCnt="7"/>
      <dgm:spPr/>
      <dgm:t>
        <a:bodyPr/>
        <a:lstStyle/>
        <a:p>
          <a:endParaRPr lang="zh-CN" altLang="en-US"/>
        </a:p>
      </dgm:t>
    </dgm:pt>
    <dgm:pt modelId="{C5211B11-984B-4375-99BE-AE8AF8E93FC0}" type="pres">
      <dgm:prSet presAssocID="{E970CD33-56E4-4FE4-A5B9-F63E4BEB45D8}" presName="connTx" presStyleLbl="parChTrans1D4" presStyleIdx="0" presStyleCnt="7"/>
      <dgm:spPr/>
      <dgm:t>
        <a:bodyPr/>
        <a:lstStyle/>
        <a:p>
          <a:endParaRPr lang="zh-CN" altLang="en-US"/>
        </a:p>
      </dgm:t>
    </dgm:pt>
    <dgm:pt modelId="{200B9C59-6913-4B8C-9147-598C353AD762}" type="pres">
      <dgm:prSet presAssocID="{348FEA25-9D91-4F6E-953D-287D135A67AB}" presName="root2" presStyleCnt="0"/>
      <dgm:spPr/>
    </dgm:pt>
    <dgm:pt modelId="{4AB18B61-C27D-457B-BBC5-597AD2046870}" type="pres">
      <dgm:prSet presAssocID="{348FEA25-9D91-4F6E-953D-287D135A67AB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D88B66-D7CB-46A6-9BB8-A4110D686552}" type="pres">
      <dgm:prSet presAssocID="{348FEA25-9D91-4F6E-953D-287D135A67AB}" presName="level3hierChild" presStyleCnt="0"/>
      <dgm:spPr/>
    </dgm:pt>
    <dgm:pt modelId="{B28B742E-DF9E-4BE7-A78D-C5EA6F919324}" type="pres">
      <dgm:prSet presAssocID="{1037339B-09AE-4D8D-B05F-8F36847953E8}" presName="conn2-1" presStyleLbl="parChTrans1D4" presStyleIdx="1" presStyleCnt="7"/>
      <dgm:spPr/>
      <dgm:t>
        <a:bodyPr/>
        <a:lstStyle/>
        <a:p>
          <a:endParaRPr lang="zh-CN" altLang="en-US"/>
        </a:p>
      </dgm:t>
    </dgm:pt>
    <dgm:pt modelId="{348A4D61-E873-4509-BCAF-20EB8257A931}" type="pres">
      <dgm:prSet presAssocID="{1037339B-09AE-4D8D-B05F-8F36847953E8}" presName="connTx" presStyleLbl="parChTrans1D4" presStyleIdx="1" presStyleCnt="7"/>
      <dgm:spPr/>
      <dgm:t>
        <a:bodyPr/>
        <a:lstStyle/>
        <a:p>
          <a:endParaRPr lang="zh-CN" altLang="en-US"/>
        </a:p>
      </dgm:t>
    </dgm:pt>
    <dgm:pt modelId="{519ECFDB-1856-47F0-B04A-B26253C15249}" type="pres">
      <dgm:prSet presAssocID="{A2F291E8-1980-49EE-BB9E-014AB65E5D63}" presName="root2" presStyleCnt="0"/>
      <dgm:spPr/>
    </dgm:pt>
    <dgm:pt modelId="{50D7F697-0117-4B80-A3D9-E872231E28C4}" type="pres">
      <dgm:prSet presAssocID="{A2F291E8-1980-49EE-BB9E-014AB65E5D63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7662F4-EA57-4BB5-BB67-0BE789316156}" type="pres">
      <dgm:prSet presAssocID="{A2F291E8-1980-49EE-BB9E-014AB65E5D63}" presName="level3hierChild" presStyleCnt="0"/>
      <dgm:spPr/>
    </dgm:pt>
    <dgm:pt modelId="{0E295A88-C587-4525-8742-50C215FA203A}" type="pres">
      <dgm:prSet presAssocID="{E0752077-D425-4800-93B6-ED3B5C0A5492}" presName="conn2-1" presStyleLbl="parChTrans1D4" presStyleIdx="2" presStyleCnt="7"/>
      <dgm:spPr/>
      <dgm:t>
        <a:bodyPr/>
        <a:lstStyle/>
        <a:p>
          <a:endParaRPr lang="zh-CN" altLang="en-US"/>
        </a:p>
      </dgm:t>
    </dgm:pt>
    <dgm:pt modelId="{86ED9FC0-3F90-469D-A254-B564652A0D64}" type="pres">
      <dgm:prSet presAssocID="{E0752077-D425-4800-93B6-ED3B5C0A5492}" presName="connTx" presStyleLbl="parChTrans1D4" presStyleIdx="2" presStyleCnt="7"/>
      <dgm:spPr/>
      <dgm:t>
        <a:bodyPr/>
        <a:lstStyle/>
        <a:p>
          <a:endParaRPr lang="zh-CN" altLang="en-US"/>
        </a:p>
      </dgm:t>
    </dgm:pt>
    <dgm:pt modelId="{84D76CD3-792B-4109-804F-D2C8B9E1729C}" type="pres">
      <dgm:prSet presAssocID="{06AC2482-DEFC-4C5D-9BE1-3AA8CEB88D10}" presName="root2" presStyleCnt="0"/>
      <dgm:spPr/>
    </dgm:pt>
    <dgm:pt modelId="{A9FBE2F2-BB13-435C-B4E7-ED26687356AF}" type="pres">
      <dgm:prSet presAssocID="{06AC2482-DEFC-4C5D-9BE1-3AA8CEB88D10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86739C-FB11-43B9-8DD0-3539FC8753DA}" type="pres">
      <dgm:prSet presAssocID="{06AC2482-DEFC-4C5D-9BE1-3AA8CEB88D10}" presName="level3hierChild" presStyleCnt="0"/>
      <dgm:spPr/>
    </dgm:pt>
    <dgm:pt modelId="{E901FFB6-A4E1-4BB0-970D-21B8F75DF9F3}" type="pres">
      <dgm:prSet presAssocID="{1112F27D-5088-42FC-A91A-759A7F6FAAAC}" presName="conn2-1" presStyleLbl="parChTrans1D4" presStyleIdx="3" presStyleCnt="7"/>
      <dgm:spPr/>
      <dgm:t>
        <a:bodyPr/>
        <a:lstStyle/>
        <a:p>
          <a:endParaRPr lang="zh-CN" altLang="en-US"/>
        </a:p>
      </dgm:t>
    </dgm:pt>
    <dgm:pt modelId="{B4CF1729-1AC7-4713-9A2D-98794F2C0290}" type="pres">
      <dgm:prSet presAssocID="{1112F27D-5088-42FC-A91A-759A7F6FAAAC}" presName="connTx" presStyleLbl="parChTrans1D4" presStyleIdx="3" presStyleCnt="7"/>
      <dgm:spPr/>
      <dgm:t>
        <a:bodyPr/>
        <a:lstStyle/>
        <a:p>
          <a:endParaRPr lang="zh-CN" altLang="en-US"/>
        </a:p>
      </dgm:t>
    </dgm:pt>
    <dgm:pt modelId="{A6223604-08F4-496A-9B64-9FF4F587DCBC}" type="pres">
      <dgm:prSet presAssocID="{A1D34A3C-A053-4BF5-8F65-CF87AEF22BD5}" presName="root2" presStyleCnt="0"/>
      <dgm:spPr/>
    </dgm:pt>
    <dgm:pt modelId="{1A0DE1FB-913B-4AA6-9A69-D2A3B93DEFEE}" type="pres">
      <dgm:prSet presAssocID="{A1D34A3C-A053-4BF5-8F65-CF87AEF22BD5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2868B4-13E6-4E66-B84C-937E8FEAF5F1}" type="pres">
      <dgm:prSet presAssocID="{A1D34A3C-A053-4BF5-8F65-CF87AEF22BD5}" presName="level3hierChild" presStyleCnt="0"/>
      <dgm:spPr/>
    </dgm:pt>
    <dgm:pt modelId="{1F5A015C-4EFA-461D-B3E9-E03AD1164E07}" type="pres">
      <dgm:prSet presAssocID="{26F39B9A-013F-40A0-9E5D-22F09466539A}" presName="conn2-1" presStyleLbl="parChTrans1D4" presStyleIdx="4" presStyleCnt="7"/>
      <dgm:spPr/>
      <dgm:t>
        <a:bodyPr/>
        <a:lstStyle/>
        <a:p>
          <a:endParaRPr lang="zh-CN" altLang="en-US"/>
        </a:p>
      </dgm:t>
    </dgm:pt>
    <dgm:pt modelId="{85172279-B523-41A4-A473-CDDFA9C088A8}" type="pres">
      <dgm:prSet presAssocID="{26F39B9A-013F-40A0-9E5D-22F09466539A}" presName="connTx" presStyleLbl="parChTrans1D4" presStyleIdx="4" presStyleCnt="7"/>
      <dgm:spPr/>
      <dgm:t>
        <a:bodyPr/>
        <a:lstStyle/>
        <a:p>
          <a:endParaRPr lang="zh-CN" altLang="en-US"/>
        </a:p>
      </dgm:t>
    </dgm:pt>
    <dgm:pt modelId="{20E4DDE5-78A5-4DB4-8C86-97DCDA9A7F39}" type="pres">
      <dgm:prSet presAssocID="{52591608-CB0F-44D2-872A-68C1EDB3EE15}" presName="root2" presStyleCnt="0"/>
      <dgm:spPr/>
    </dgm:pt>
    <dgm:pt modelId="{433A3201-9088-464D-8477-8481D7A60BD4}" type="pres">
      <dgm:prSet presAssocID="{52591608-CB0F-44D2-872A-68C1EDB3EE15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4937E6-B4A0-44E6-92E6-F5234F0A7769}" type="pres">
      <dgm:prSet presAssocID="{52591608-CB0F-44D2-872A-68C1EDB3EE15}" presName="level3hierChild" presStyleCnt="0"/>
      <dgm:spPr/>
    </dgm:pt>
    <dgm:pt modelId="{370CE678-FA62-4445-8A91-5555DEC8A203}" type="pres">
      <dgm:prSet presAssocID="{7C58D15B-6FB9-42D5-8B48-7B358B56E5E0}" presName="conn2-1" presStyleLbl="parChTrans1D4" presStyleIdx="5" presStyleCnt="7"/>
      <dgm:spPr/>
      <dgm:t>
        <a:bodyPr/>
        <a:lstStyle/>
        <a:p>
          <a:endParaRPr lang="zh-CN" altLang="en-US"/>
        </a:p>
      </dgm:t>
    </dgm:pt>
    <dgm:pt modelId="{F868F99F-0C58-426D-BE83-DCE0B41A9175}" type="pres">
      <dgm:prSet presAssocID="{7C58D15B-6FB9-42D5-8B48-7B358B56E5E0}" presName="connTx" presStyleLbl="parChTrans1D4" presStyleIdx="5" presStyleCnt="7"/>
      <dgm:spPr/>
      <dgm:t>
        <a:bodyPr/>
        <a:lstStyle/>
        <a:p>
          <a:endParaRPr lang="zh-CN" altLang="en-US"/>
        </a:p>
      </dgm:t>
    </dgm:pt>
    <dgm:pt modelId="{D72B3544-471B-4829-A99B-E44B97ABC14A}" type="pres">
      <dgm:prSet presAssocID="{202F731A-2F9C-42D6-A3AB-492757E34EBD}" presName="root2" presStyleCnt="0"/>
      <dgm:spPr/>
    </dgm:pt>
    <dgm:pt modelId="{F173270A-CFE6-4105-A4C1-DB6A544CB5CA}" type="pres">
      <dgm:prSet presAssocID="{202F731A-2F9C-42D6-A3AB-492757E34EBD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805E67-E57C-497A-B2F2-4DB1BFFF0878}" type="pres">
      <dgm:prSet presAssocID="{202F731A-2F9C-42D6-A3AB-492757E34EBD}" presName="level3hierChild" presStyleCnt="0"/>
      <dgm:spPr/>
    </dgm:pt>
    <dgm:pt modelId="{E28EC5CC-750C-4E02-84DB-EE745120845F}" type="pres">
      <dgm:prSet presAssocID="{C4B3BD5E-766B-455B-AC11-660A868775FA}" presName="conn2-1" presStyleLbl="parChTrans1D4" presStyleIdx="6" presStyleCnt="7"/>
      <dgm:spPr/>
      <dgm:t>
        <a:bodyPr/>
        <a:lstStyle/>
        <a:p>
          <a:endParaRPr lang="zh-CN" altLang="en-US"/>
        </a:p>
      </dgm:t>
    </dgm:pt>
    <dgm:pt modelId="{F8D21610-5824-4D29-96C9-2B03B0A54CBF}" type="pres">
      <dgm:prSet presAssocID="{C4B3BD5E-766B-455B-AC11-660A868775FA}" presName="connTx" presStyleLbl="parChTrans1D4" presStyleIdx="6" presStyleCnt="7"/>
      <dgm:spPr/>
      <dgm:t>
        <a:bodyPr/>
        <a:lstStyle/>
        <a:p>
          <a:endParaRPr lang="zh-CN" altLang="en-US"/>
        </a:p>
      </dgm:t>
    </dgm:pt>
    <dgm:pt modelId="{657259EC-6103-486E-A032-D7C8B32F796D}" type="pres">
      <dgm:prSet presAssocID="{2B896AF8-8CE8-4F2B-B43E-A5615EC61314}" presName="root2" presStyleCnt="0"/>
      <dgm:spPr/>
    </dgm:pt>
    <dgm:pt modelId="{E166AC20-FB8A-4444-BA34-5809EF94EB42}" type="pres">
      <dgm:prSet presAssocID="{2B896AF8-8CE8-4F2B-B43E-A5615EC61314}" presName="LevelTwoTextNode" presStyleLbl="node4" presStyleIdx="6" presStyleCnt="7" custLinFactY="-100000" custLinFactNeighborX="653" custLinFactNeighborY="-1526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18577E-26F5-495E-965D-C20200FC3326}" type="pres">
      <dgm:prSet presAssocID="{2B896AF8-8CE8-4F2B-B43E-A5615EC61314}" presName="level3hierChild" presStyleCnt="0"/>
      <dgm:spPr/>
    </dgm:pt>
    <dgm:pt modelId="{F41FFFC2-5807-407D-8FF7-3EDB647FF61B}" type="pres">
      <dgm:prSet presAssocID="{057F4929-DDA8-4AED-8E01-ABD73CCC963B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7D725667-210E-4F67-9AC7-F3C05CFBD479}" type="pres">
      <dgm:prSet presAssocID="{057F4929-DDA8-4AED-8E01-ABD73CCC963B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31F8F31E-B864-43BA-8A1B-C9AF1AED8FDD}" type="pres">
      <dgm:prSet presAssocID="{F9D32723-939B-4390-8258-042EBFC8E31D}" presName="root2" presStyleCnt="0"/>
      <dgm:spPr/>
    </dgm:pt>
    <dgm:pt modelId="{1ACA6772-519D-4AF5-A26C-2A2C7D42E1F0}" type="pres">
      <dgm:prSet presAssocID="{F9D32723-939B-4390-8258-042EBFC8E31D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5B4C1F-F2B9-4BF7-BEB7-FDD0CA139895}" type="pres">
      <dgm:prSet presAssocID="{F9D32723-939B-4390-8258-042EBFC8E31D}" presName="level3hierChild" presStyleCnt="0"/>
      <dgm:spPr/>
    </dgm:pt>
    <dgm:pt modelId="{F2ECA315-CC8B-4051-B290-102B9AE71188}" type="pres">
      <dgm:prSet presAssocID="{F3A333B5-05A5-45CC-918C-49E5A051541F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161DA0AD-4944-407F-8131-F6D61ED461EF}" type="pres">
      <dgm:prSet presAssocID="{F3A333B5-05A5-45CC-918C-49E5A051541F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8D4C84FC-F7D5-4F19-B027-37B9F41BC41F}" type="pres">
      <dgm:prSet presAssocID="{1C0DD662-8967-4CA3-BB3F-F60BBDE3610A}" presName="root2" presStyleCnt="0"/>
      <dgm:spPr/>
    </dgm:pt>
    <dgm:pt modelId="{C1FDA47D-A70C-4208-B2B2-5E74D6F45DDB}" type="pres">
      <dgm:prSet presAssocID="{1C0DD662-8967-4CA3-BB3F-F60BBDE3610A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102794-DC4C-4797-9D7B-C07710B28393}" type="pres">
      <dgm:prSet presAssocID="{1C0DD662-8967-4CA3-BB3F-F60BBDE3610A}" presName="level3hierChild" presStyleCnt="0"/>
      <dgm:spPr/>
    </dgm:pt>
    <dgm:pt modelId="{9694A048-917A-4BD4-B090-2587FB2B706E}" type="pres">
      <dgm:prSet presAssocID="{3B5D01F5-CD07-4CD2-A796-ED10D3A7809A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1B913B09-671B-4ECF-A467-52B187FBBC51}" type="pres">
      <dgm:prSet presAssocID="{3B5D01F5-CD07-4CD2-A796-ED10D3A7809A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12046925-0ABE-4336-AEBE-32494458279B}" type="pres">
      <dgm:prSet presAssocID="{B5AF6F57-2AE0-433F-BEEB-6844208FDB8A}" presName="root2" presStyleCnt="0"/>
      <dgm:spPr/>
    </dgm:pt>
    <dgm:pt modelId="{3E44D8D9-15CA-4EF6-8638-4C1875369B65}" type="pres">
      <dgm:prSet presAssocID="{B5AF6F57-2AE0-433F-BEEB-6844208FDB8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C06B53-9561-4CCC-8F88-24CBF421D32E}" type="pres">
      <dgm:prSet presAssocID="{B5AF6F57-2AE0-433F-BEEB-6844208FDB8A}" presName="level3hierChild" presStyleCnt="0"/>
      <dgm:spPr/>
    </dgm:pt>
  </dgm:ptLst>
  <dgm:cxnLst>
    <dgm:cxn modelId="{F9942E73-890F-4372-AF8D-C9EA14C6C42D}" type="presOf" srcId="{F3A333B5-05A5-45CC-918C-49E5A051541F}" destId="{F2ECA315-CC8B-4051-B290-102B9AE71188}" srcOrd="0" destOrd="0" presId="urn:microsoft.com/office/officeart/2008/layout/HorizontalMultiLevelHierarchy"/>
    <dgm:cxn modelId="{90212F60-A5B9-41D3-A35D-325C04437964}" type="presOf" srcId="{1C0DD662-8967-4CA3-BB3F-F60BBDE3610A}" destId="{C1FDA47D-A70C-4208-B2B2-5E74D6F45DDB}" srcOrd="0" destOrd="0" presId="urn:microsoft.com/office/officeart/2008/layout/HorizontalMultiLevelHierarchy"/>
    <dgm:cxn modelId="{58E36F45-AEDE-44D4-B9DF-4CA4CC1E1F4C}" srcId="{A1D34A3C-A053-4BF5-8F65-CF87AEF22BD5}" destId="{52591608-CB0F-44D2-872A-68C1EDB3EE15}" srcOrd="0" destOrd="0" parTransId="{26F39B9A-013F-40A0-9E5D-22F09466539A}" sibTransId="{15C1A2E4-B287-4A6C-8361-5880F1D6D696}"/>
    <dgm:cxn modelId="{BCCCD318-F8BA-43FE-92EA-1CC963F0F23F}" type="presOf" srcId="{1112F27D-5088-42FC-A91A-759A7F6FAAAC}" destId="{B4CF1729-1AC7-4713-9A2D-98794F2C0290}" srcOrd="1" destOrd="0" presId="urn:microsoft.com/office/officeart/2008/layout/HorizontalMultiLevelHierarchy"/>
    <dgm:cxn modelId="{1B3E78BB-B2F9-4324-8B85-05A05CC54A8E}" type="presOf" srcId="{F9D32723-939B-4390-8258-042EBFC8E31D}" destId="{1ACA6772-519D-4AF5-A26C-2A2C7D42E1F0}" srcOrd="0" destOrd="0" presId="urn:microsoft.com/office/officeart/2008/layout/HorizontalMultiLevelHierarchy"/>
    <dgm:cxn modelId="{5794C5A9-49FC-4F52-A2F3-5864BD5DEF90}" type="presOf" srcId="{2B896AF8-8CE8-4F2B-B43E-A5615EC61314}" destId="{E166AC20-FB8A-4444-BA34-5809EF94EB42}" srcOrd="0" destOrd="0" presId="urn:microsoft.com/office/officeart/2008/layout/HorizontalMultiLevelHierarchy"/>
    <dgm:cxn modelId="{F3BB0776-FD4B-43A8-9BF4-09C4072BBAB7}" type="presOf" srcId="{1037339B-09AE-4D8D-B05F-8F36847953E8}" destId="{B28B742E-DF9E-4BE7-A78D-C5EA6F919324}" srcOrd="0" destOrd="0" presId="urn:microsoft.com/office/officeart/2008/layout/HorizontalMultiLevelHierarchy"/>
    <dgm:cxn modelId="{C0818ADB-9C6F-4509-8675-A65CC2CB26D1}" type="presOf" srcId="{C4B3BD5E-766B-455B-AC11-660A868775FA}" destId="{F8D21610-5824-4D29-96C9-2B03B0A54CBF}" srcOrd="1" destOrd="0" presId="urn:microsoft.com/office/officeart/2008/layout/HorizontalMultiLevelHierarchy"/>
    <dgm:cxn modelId="{C6403E85-C936-427C-8756-152959973C96}" type="presOf" srcId="{E970CD33-56E4-4FE4-A5B9-F63E4BEB45D8}" destId="{C5211B11-984B-4375-99BE-AE8AF8E93FC0}" srcOrd="1" destOrd="0" presId="urn:microsoft.com/office/officeart/2008/layout/HorizontalMultiLevelHierarchy"/>
    <dgm:cxn modelId="{66B8416E-9798-4FCE-9D82-A425BD082090}" type="presOf" srcId="{A1D34A3C-A053-4BF5-8F65-CF87AEF22BD5}" destId="{1A0DE1FB-913B-4AA6-9A69-D2A3B93DEFEE}" srcOrd="0" destOrd="0" presId="urn:microsoft.com/office/officeart/2008/layout/HorizontalMultiLevelHierarchy"/>
    <dgm:cxn modelId="{0B592475-04FA-464B-98AC-3EAF1E9F4BB8}" srcId="{348FEA25-9D91-4F6E-953D-287D135A67AB}" destId="{A2F291E8-1980-49EE-BB9E-014AB65E5D63}" srcOrd="0" destOrd="0" parTransId="{1037339B-09AE-4D8D-B05F-8F36847953E8}" sibTransId="{692B5B37-2FC2-4C9E-B632-F71A189AB170}"/>
    <dgm:cxn modelId="{546CCD4A-D826-43C5-ADEC-F59FA2DB7CD9}" type="presOf" srcId="{1037339B-09AE-4D8D-B05F-8F36847953E8}" destId="{348A4D61-E873-4509-BCAF-20EB8257A931}" srcOrd="1" destOrd="0" presId="urn:microsoft.com/office/officeart/2008/layout/HorizontalMultiLevelHierarchy"/>
    <dgm:cxn modelId="{B8E76932-9714-45C6-A57F-D823871A0A6A}" srcId="{B2544385-41D0-4EBD-8B5B-1F64F5F9446B}" destId="{F19C2813-80B2-4E26-95B4-534EFCD27230}" srcOrd="0" destOrd="0" parTransId="{58B2639E-0811-4B87-8404-8CC55DCB8066}" sibTransId="{C346C77B-E0C4-4092-A067-AA816CEDECFC}"/>
    <dgm:cxn modelId="{B8F89CFB-23CF-4E44-BB99-48794893C72C}" type="presOf" srcId="{1113B077-11EC-414A-9BD8-9179566DD5BC}" destId="{E912B680-E1D3-4727-A23A-A5AA377096E1}" srcOrd="0" destOrd="0" presId="urn:microsoft.com/office/officeart/2008/layout/HorizontalMultiLevelHierarchy"/>
    <dgm:cxn modelId="{10DF71EA-AC73-42DD-BA5C-8F454BC5A1C0}" type="presOf" srcId="{057F4929-DDA8-4AED-8E01-ABD73CCC963B}" destId="{F41FFFC2-5807-407D-8FF7-3EDB647FF61B}" srcOrd="0" destOrd="0" presId="urn:microsoft.com/office/officeart/2008/layout/HorizontalMultiLevelHierarchy"/>
    <dgm:cxn modelId="{4D26DF69-6593-4237-A322-74B92E2953C1}" srcId="{F19C2813-80B2-4E26-95B4-534EFCD27230}" destId="{F9D32723-939B-4390-8258-042EBFC8E31D}" srcOrd="1" destOrd="0" parTransId="{057F4929-DDA8-4AED-8E01-ABD73CCC963B}" sibTransId="{08CFC7C9-0491-476D-960B-716740E78A3F}"/>
    <dgm:cxn modelId="{3082BF0E-D8F0-4D12-9EB1-EE1B09051DBA}" type="presOf" srcId="{7C58D15B-6FB9-42D5-8B48-7B358B56E5E0}" destId="{370CE678-FA62-4445-8A91-5555DEC8A203}" srcOrd="0" destOrd="0" presId="urn:microsoft.com/office/officeart/2008/layout/HorizontalMultiLevelHierarchy"/>
    <dgm:cxn modelId="{47E94D9C-C715-4E57-A00D-C3E545E62E37}" type="presOf" srcId="{26F39B9A-013F-40A0-9E5D-22F09466539A}" destId="{85172279-B523-41A4-A473-CDDFA9C088A8}" srcOrd="1" destOrd="0" presId="urn:microsoft.com/office/officeart/2008/layout/HorizontalMultiLevelHierarchy"/>
    <dgm:cxn modelId="{22315246-0094-45A7-81ED-D35EC0291190}" srcId="{348FEA25-9D91-4F6E-953D-287D135A67AB}" destId="{06AC2482-DEFC-4C5D-9BE1-3AA8CEB88D10}" srcOrd="1" destOrd="0" parTransId="{E0752077-D425-4800-93B6-ED3B5C0A5492}" sibTransId="{C2B06C82-CDF2-4C92-8D34-D4E8A2A33F5C}"/>
    <dgm:cxn modelId="{765B3497-B1EA-4D10-8FD2-21F864B8D469}" type="presOf" srcId="{F3A333B5-05A5-45CC-918C-49E5A051541F}" destId="{161DA0AD-4944-407F-8131-F6D61ED461EF}" srcOrd="1" destOrd="0" presId="urn:microsoft.com/office/officeart/2008/layout/HorizontalMultiLevelHierarchy"/>
    <dgm:cxn modelId="{E316553A-8F92-43E8-8DD3-64B64D8AB7D5}" srcId="{1113B077-11EC-414A-9BD8-9179566DD5BC}" destId="{B2544385-41D0-4EBD-8B5B-1F64F5F9446B}" srcOrd="0" destOrd="0" parTransId="{7FAC311D-EFB1-4941-83AC-A19ACD82E12A}" sibTransId="{478BAF53-81F7-4EC2-98BD-01EE033EECE7}"/>
    <dgm:cxn modelId="{D1BD762B-FD08-4DDF-8B31-C30D7BBE925E}" type="presOf" srcId="{58B2639E-0811-4B87-8404-8CC55DCB8066}" destId="{9AEB2E8A-429F-4E7F-91CC-09EB05686DB9}" srcOrd="0" destOrd="0" presId="urn:microsoft.com/office/officeart/2008/layout/HorizontalMultiLevelHierarchy"/>
    <dgm:cxn modelId="{43B6D73E-6388-410C-A2D8-17E1AC77875E}" type="presOf" srcId="{52591608-CB0F-44D2-872A-68C1EDB3EE15}" destId="{433A3201-9088-464D-8477-8481D7A60BD4}" srcOrd="0" destOrd="0" presId="urn:microsoft.com/office/officeart/2008/layout/HorizontalMultiLevelHierarchy"/>
    <dgm:cxn modelId="{3A1661A7-F508-49EF-85E0-B05E98D46D5C}" srcId="{6DCBCDAF-D707-4E24-8BE2-44E487F70E6B}" destId="{2B896AF8-8CE8-4F2B-B43E-A5615EC61314}" srcOrd="2" destOrd="0" parTransId="{C4B3BD5E-766B-455B-AC11-660A868775FA}" sibTransId="{033EB167-8FF0-43E1-950B-23A4ACD087E8}"/>
    <dgm:cxn modelId="{F01F0C94-1F43-45E9-A67E-C55B04869AC3}" type="presOf" srcId="{F19C2813-80B2-4E26-95B4-534EFCD27230}" destId="{4A751735-0650-4FE0-8125-A32701828A5D}" srcOrd="0" destOrd="0" presId="urn:microsoft.com/office/officeart/2008/layout/HorizontalMultiLevelHierarchy"/>
    <dgm:cxn modelId="{D864AC1C-35B0-41DE-BA91-3E82C1FA55C6}" srcId="{6DCBCDAF-D707-4E24-8BE2-44E487F70E6B}" destId="{348FEA25-9D91-4F6E-953D-287D135A67AB}" srcOrd="0" destOrd="0" parTransId="{E970CD33-56E4-4FE4-A5B9-F63E4BEB45D8}" sibTransId="{C8018157-47D3-4C9F-9B06-43A64CC1DAD5}"/>
    <dgm:cxn modelId="{2F45B82C-BEA0-4782-A465-73DA1FBBE304}" type="presOf" srcId="{B2544385-41D0-4EBD-8B5B-1F64F5F9446B}" destId="{78B38C68-46F2-43E0-8149-47B04C7957AF}" srcOrd="0" destOrd="0" presId="urn:microsoft.com/office/officeart/2008/layout/HorizontalMultiLevelHierarchy"/>
    <dgm:cxn modelId="{791D7711-A824-4D59-BF8F-010630557686}" srcId="{A1D34A3C-A053-4BF5-8F65-CF87AEF22BD5}" destId="{202F731A-2F9C-42D6-A3AB-492757E34EBD}" srcOrd="1" destOrd="0" parTransId="{7C58D15B-6FB9-42D5-8B48-7B358B56E5E0}" sibTransId="{D9274C6B-3142-4365-88E5-8061CC5B3D72}"/>
    <dgm:cxn modelId="{9E264407-3802-4278-8B4B-F66CC457D1C0}" type="presOf" srcId="{057F4929-DDA8-4AED-8E01-ABD73CCC963B}" destId="{7D725667-210E-4F67-9AC7-F3C05CFBD479}" srcOrd="1" destOrd="0" presId="urn:microsoft.com/office/officeart/2008/layout/HorizontalMultiLevelHierarchy"/>
    <dgm:cxn modelId="{39006F1A-F065-46E5-A0BB-24CCB3E3E8E8}" type="presOf" srcId="{348FEA25-9D91-4F6E-953D-287D135A67AB}" destId="{4AB18B61-C27D-457B-BBC5-597AD2046870}" srcOrd="0" destOrd="0" presId="urn:microsoft.com/office/officeart/2008/layout/HorizontalMultiLevelHierarchy"/>
    <dgm:cxn modelId="{623A24EC-426F-4D41-B8D0-E99FA2F48A5A}" type="presOf" srcId="{C014B8B0-0632-4D57-8A78-979EF6BF177A}" destId="{1D7D46A6-885E-431B-B3F3-FBE72833BE0C}" srcOrd="1" destOrd="0" presId="urn:microsoft.com/office/officeart/2008/layout/HorizontalMultiLevelHierarchy"/>
    <dgm:cxn modelId="{7007B91A-9C72-47A6-B41C-B462C6DAFCE6}" type="presOf" srcId="{06AC2482-DEFC-4C5D-9BE1-3AA8CEB88D10}" destId="{A9FBE2F2-BB13-435C-B4E7-ED26687356AF}" srcOrd="0" destOrd="0" presId="urn:microsoft.com/office/officeart/2008/layout/HorizontalMultiLevelHierarchy"/>
    <dgm:cxn modelId="{8E77A749-BE9A-47E7-AEEC-58811A8A3E23}" type="presOf" srcId="{A2F291E8-1980-49EE-BB9E-014AB65E5D63}" destId="{50D7F697-0117-4B80-A3D9-E872231E28C4}" srcOrd="0" destOrd="0" presId="urn:microsoft.com/office/officeart/2008/layout/HorizontalMultiLevelHierarchy"/>
    <dgm:cxn modelId="{452AF610-8BB3-4BE0-82C2-D6AD36D605D7}" type="presOf" srcId="{C014B8B0-0632-4D57-8A78-979EF6BF177A}" destId="{F0F13CB0-85F0-4C73-A353-6ABC1218760B}" srcOrd="0" destOrd="0" presId="urn:microsoft.com/office/officeart/2008/layout/HorizontalMultiLevelHierarchy"/>
    <dgm:cxn modelId="{91547CFF-D981-486E-900F-07D16114D79A}" type="presOf" srcId="{E0752077-D425-4800-93B6-ED3B5C0A5492}" destId="{86ED9FC0-3F90-469D-A254-B564652A0D64}" srcOrd="1" destOrd="0" presId="urn:microsoft.com/office/officeart/2008/layout/HorizontalMultiLevelHierarchy"/>
    <dgm:cxn modelId="{07C2157B-F940-4C2B-9CE3-C22F34406E7C}" type="presOf" srcId="{B5AF6F57-2AE0-433F-BEEB-6844208FDB8A}" destId="{3E44D8D9-15CA-4EF6-8638-4C1875369B65}" srcOrd="0" destOrd="0" presId="urn:microsoft.com/office/officeart/2008/layout/HorizontalMultiLevelHierarchy"/>
    <dgm:cxn modelId="{AC2F5999-B584-4A23-8597-EB95AC4513D2}" type="presOf" srcId="{6DCBCDAF-D707-4E24-8BE2-44E487F70E6B}" destId="{6ECD276F-C325-4E6C-99B2-CEBD0EB9C881}" srcOrd="0" destOrd="0" presId="urn:microsoft.com/office/officeart/2008/layout/HorizontalMultiLevelHierarchy"/>
    <dgm:cxn modelId="{093FCD7D-DD24-4FF4-88D1-0044771B86BF}" srcId="{F19C2813-80B2-4E26-95B4-534EFCD27230}" destId="{6DCBCDAF-D707-4E24-8BE2-44E487F70E6B}" srcOrd="0" destOrd="0" parTransId="{C014B8B0-0632-4D57-8A78-979EF6BF177A}" sibTransId="{A865A7FE-D683-496B-9F45-65353816BEB9}"/>
    <dgm:cxn modelId="{C24AF71E-7363-4500-A7AF-B78107D5E0C8}" type="presOf" srcId="{3B5D01F5-CD07-4CD2-A796-ED10D3A7809A}" destId="{1B913B09-671B-4ECF-A467-52B187FBBC51}" srcOrd="1" destOrd="0" presId="urn:microsoft.com/office/officeart/2008/layout/HorizontalMultiLevelHierarchy"/>
    <dgm:cxn modelId="{7B935C78-3185-4920-8192-EEC1784E91CA}" type="presOf" srcId="{58B2639E-0811-4B87-8404-8CC55DCB8066}" destId="{93C0693B-A4C1-44F5-9095-7606D00D3C2C}" srcOrd="1" destOrd="0" presId="urn:microsoft.com/office/officeart/2008/layout/HorizontalMultiLevelHierarchy"/>
    <dgm:cxn modelId="{2C0EB975-9CED-45F4-9705-4280A7AFD207}" type="presOf" srcId="{E970CD33-56E4-4FE4-A5B9-F63E4BEB45D8}" destId="{E5BD61F3-4A6A-4CFB-91F0-81A65EAEA2F2}" srcOrd="0" destOrd="0" presId="urn:microsoft.com/office/officeart/2008/layout/HorizontalMultiLevelHierarchy"/>
    <dgm:cxn modelId="{3D7EC8BD-0893-47F2-BB6B-109755A74536}" type="presOf" srcId="{C4B3BD5E-766B-455B-AC11-660A868775FA}" destId="{E28EC5CC-750C-4E02-84DB-EE745120845F}" srcOrd="0" destOrd="0" presId="urn:microsoft.com/office/officeart/2008/layout/HorizontalMultiLevelHierarchy"/>
    <dgm:cxn modelId="{C933D83F-B5B3-4020-8BDE-A3F4B07927A4}" srcId="{F19C2813-80B2-4E26-95B4-534EFCD27230}" destId="{1C0DD662-8967-4CA3-BB3F-F60BBDE3610A}" srcOrd="2" destOrd="0" parTransId="{F3A333B5-05A5-45CC-918C-49E5A051541F}" sibTransId="{CEB60116-1B06-437D-A76E-555C7E9ED2FF}"/>
    <dgm:cxn modelId="{B440373F-7539-4105-A186-56BF632E5536}" srcId="{B2544385-41D0-4EBD-8B5B-1F64F5F9446B}" destId="{B5AF6F57-2AE0-433F-BEEB-6844208FDB8A}" srcOrd="1" destOrd="0" parTransId="{3B5D01F5-CD07-4CD2-A796-ED10D3A7809A}" sibTransId="{45DC08DF-7180-4AE6-8E27-92282A7E0DC3}"/>
    <dgm:cxn modelId="{D56A9D07-47F4-4381-8833-5B44DA2BB982}" type="presOf" srcId="{3B5D01F5-CD07-4CD2-A796-ED10D3A7809A}" destId="{9694A048-917A-4BD4-B090-2587FB2B706E}" srcOrd="0" destOrd="0" presId="urn:microsoft.com/office/officeart/2008/layout/HorizontalMultiLevelHierarchy"/>
    <dgm:cxn modelId="{6A564664-9E57-4594-89F9-8F1108E50C96}" type="presOf" srcId="{E0752077-D425-4800-93B6-ED3B5C0A5492}" destId="{0E295A88-C587-4525-8742-50C215FA203A}" srcOrd="0" destOrd="0" presId="urn:microsoft.com/office/officeart/2008/layout/HorizontalMultiLevelHierarchy"/>
    <dgm:cxn modelId="{D5CFA93F-660E-439D-9074-92D7CC7A61ED}" srcId="{6DCBCDAF-D707-4E24-8BE2-44E487F70E6B}" destId="{A1D34A3C-A053-4BF5-8F65-CF87AEF22BD5}" srcOrd="1" destOrd="0" parTransId="{1112F27D-5088-42FC-A91A-759A7F6FAAAC}" sibTransId="{FADF518F-18CD-40BB-A8DC-72E3F140FEE8}"/>
    <dgm:cxn modelId="{7B777F92-89CB-46E1-89F7-32FD5E94B94B}" type="presOf" srcId="{7C58D15B-6FB9-42D5-8B48-7B358B56E5E0}" destId="{F868F99F-0C58-426D-BE83-DCE0B41A9175}" srcOrd="1" destOrd="0" presId="urn:microsoft.com/office/officeart/2008/layout/HorizontalMultiLevelHierarchy"/>
    <dgm:cxn modelId="{308FC2D2-B77C-4214-8CD5-0B9DDD68B7AD}" type="presOf" srcId="{26F39B9A-013F-40A0-9E5D-22F09466539A}" destId="{1F5A015C-4EFA-461D-B3E9-E03AD1164E07}" srcOrd="0" destOrd="0" presId="urn:microsoft.com/office/officeart/2008/layout/HorizontalMultiLevelHierarchy"/>
    <dgm:cxn modelId="{659ED367-01AE-44F4-BE52-46421ECF2C87}" type="presOf" srcId="{1112F27D-5088-42FC-A91A-759A7F6FAAAC}" destId="{E901FFB6-A4E1-4BB0-970D-21B8F75DF9F3}" srcOrd="0" destOrd="0" presId="urn:microsoft.com/office/officeart/2008/layout/HorizontalMultiLevelHierarchy"/>
    <dgm:cxn modelId="{338C069A-78C9-41C9-B562-884578205F3C}" type="presOf" srcId="{202F731A-2F9C-42D6-A3AB-492757E34EBD}" destId="{F173270A-CFE6-4105-A4C1-DB6A544CB5CA}" srcOrd="0" destOrd="0" presId="urn:microsoft.com/office/officeart/2008/layout/HorizontalMultiLevelHierarchy"/>
    <dgm:cxn modelId="{4E8FA133-A31E-4AF5-B43D-854BB6A5C732}" type="presParOf" srcId="{E912B680-E1D3-4727-A23A-A5AA377096E1}" destId="{1AE2C28D-772A-4425-BC3F-9B0FC4E29F0C}" srcOrd="0" destOrd="0" presId="urn:microsoft.com/office/officeart/2008/layout/HorizontalMultiLevelHierarchy"/>
    <dgm:cxn modelId="{7C283E12-183C-460B-AEE8-1B9DB6C59D5F}" type="presParOf" srcId="{1AE2C28D-772A-4425-BC3F-9B0FC4E29F0C}" destId="{78B38C68-46F2-43E0-8149-47B04C7957AF}" srcOrd="0" destOrd="0" presId="urn:microsoft.com/office/officeart/2008/layout/HorizontalMultiLevelHierarchy"/>
    <dgm:cxn modelId="{2EF0B32D-726B-417B-80ED-652882BA96CD}" type="presParOf" srcId="{1AE2C28D-772A-4425-BC3F-9B0FC4E29F0C}" destId="{216312FF-2EC7-4F5E-A158-0C1F4721F933}" srcOrd="1" destOrd="0" presId="urn:microsoft.com/office/officeart/2008/layout/HorizontalMultiLevelHierarchy"/>
    <dgm:cxn modelId="{7DD5FA3B-5F4E-4015-99AA-E0692F6CC8DF}" type="presParOf" srcId="{216312FF-2EC7-4F5E-A158-0C1F4721F933}" destId="{9AEB2E8A-429F-4E7F-91CC-09EB05686DB9}" srcOrd="0" destOrd="0" presId="urn:microsoft.com/office/officeart/2008/layout/HorizontalMultiLevelHierarchy"/>
    <dgm:cxn modelId="{ADD84887-868F-4105-A528-C033C521E44D}" type="presParOf" srcId="{9AEB2E8A-429F-4E7F-91CC-09EB05686DB9}" destId="{93C0693B-A4C1-44F5-9095-7606D00D3C2C}" srcOrd="0" destOrd="0" presId="urn:microsoft.com/office/officeart/2008/layout/HorizontalMultiLevelHierarchy"/>
    <dgm:cxn modelId="{BBEE27DB-A6C0-4CF7-8588-8E75692A5692}" type="presParOf" srcId="{216312FF-2EC7-4F5E-A158-0C1F4721F933}" destId="{8B7BD51E-9712-4A7D-B89E-4E57E578B3FB}" srcOrd="1" destOrd="0" presId="urn:microsoft.com/office/officeart/2008/layout/HorizontalMultiLevelHierarchy"/>
    <dgm:cxn modelId="{07FD0B2A-C26B-4582-A108-04625241D753}" type="presParOf" srcId="{8B7BD51E-9712-4A7D-B89E-4E57E578B3FB}" destId="{4A751735-0650-4FE0-8125-A32701828A5D}" srcOrd="0" destOrd="0" presId="urn:microsoft.com/office/officeart/2008/layout/HorizontalMultiLevelHierarchy"/>
    <dgm:cxn modelId="{7A80F08C-DD42-4948-9789-19F9F2819B95}" type="presParOf" srcId="{8B7BD51E-9712-4A7D-B89E-4E57E578B3FB}" destId="{82D256A0-525B-4F7E-B921-5D2A94BCD56D}" srcOrd="1" destOrd="0" presId="urn:microsoft.com/office/officeart/2008/layout/HorizontalMultiLevelHierarchy"/>
    <dgm:cxn modelId="{FAEB0357-C979-4636-B354-2AEB1B5B254C}" type="presParOf" srcId="{82D256A0-525B-4F7E-B921-5D2A94BCD56D}" destId="{F0F13CB0-85F0-4C73-A353-6ABC1218760B}" srcOrd="0" destOrd="0" presId="urn:microsoft.com/office/officeart/2008/layout/HorizontalMultiLevelHierarchy"/>
    <dgm:cxn modelId="{59E7A809-5395-4A53-9DDF-08BDEA322954}" type="presParOf" srcId="{F0F13CB0-85F0-4C73-A353-6ABC1218760B}" destId="{1D7D46A6-885E-431B-B3F3-FBE72833BE0C}" srcOrd="0" destOrd="0" presId="urn:microsoft.com/office/officeart/2008/layout/HorizontalMultiLevelHierarchy"/>
    <dgm:cxn modelId="{31EE23BB-46B7-4319-86A5-29992DEF182B}" type="presParOf" srcId="{82D256A0-525B-4F7E-B921-5D2A94BCD56D}" destId="{4EE639E6-5459-4DB4-858C-29EE03646DED}" srcOrd="1" destOrd="0" presId="urn:microsoft.com/office/officeart/2008/layout/HorizontalMultiLevelHierarchy"/>
    <dgm:cxn modelId="{C3CE8046-11ED-41F0-BD3C-23B1FFFE7547}" type="presParOf" srcId="{4EE639E6-5459-4DB4-858C-29EE03646DED}" destId="{6ECD276F-C325-4E6C-99B2-CEBD0EB9C881}" srcOrd="0" destOrd="0" presId="urn:microsoft.com/office/officeart/2008/layout/HorizontalMultiLevelHierarchy"/>
    <dgm:cxn modelId="{7377A51E-28F7-4759-98FE-360B63D16729}" type="presParOf" srcId="{4EE639E6-5459-4DB4-858C-29EE03646DED}" destId="{FA670BB5-9989-42F5-9992-4AC11279D783}" srcOrd="1" destOrd="0" presId="urn:microsoft.com/office/officeart/2008/layout/HorizontalMultiLevelHierarchy"/>
    <dgm:cxn modelId="{8803ECC8-8966-4C31-AEC6-32B022036624}" type="presParOf" srcId="{FA670BB5-9989-42F5-9992-4AC11279D783}" destId="{E5BD61F3-4A6A-4CFB-91F0-81A65EAEA2F2}" srcOrd="0" destOrd="0" presId="urn:microsoft.com/office/officeart/2008/layout/HorizontalMultiLevelHierarchy"/>
    <dgm:cxn modelId="{52CEE2AB-6406-4CAB-956E-8CC3A7799129}" type="presParOf" srcId="{E5BD61F3-4A6A-4CFB-91F0-81A65EAEA2F2}" destId="{C5211B11-984B-4375-99BE-AE8AF8E93FC0}" srcOrd="0" destOrd="0" presId="urn:microsoft.com/office/officeart/2008/layout/HorizontalMultiLevelHierarchy"/>
    <dgm:cxn modelId="{85F9E0F6-5855-4D18-A485-ED271D22AE9B}" type="presParOf" srcId="{FA670BB5-9989-42F5-9992-4AC11279D783}" destId="{200B9C59-6913-4B8C-9147-598C353AD762}" srcOrd="1" destOrd="0" presId="urn:microsoft.com/office/officeart/2008/layout/HorizontalMultiLevelHierarchy"/>
    <dgm:cxn modelId="{208FE8A9-1556-459F-83DB-CAC741521352}" type="presParOf" srcId="{200B9C59-6913-4B8C-9147-598C353AD762}" destId="{4AB18B61-C27D-457B-BBC5-597AD2046870}" srcOrd="0" destOrd="0" presId="urn:microsoft.com/office/officeart/2008/layout/HorizontalMultiLevelHierarchy"/>
    <dgm:cxn modelId="{39A3313D-3CBA-40B0-8AB3-91539E2E3A45}" type="presParOf" srcId="{200B9C59-6913-4B8C-9147-598C353AD762}" destId="{D6D88B66-D7CB-46A6-9BB8-A4110D686552}" srcOrd="1" destOrd="0" presId="urn:microsoft.com/office/officeart/2008/layout/HorizontalMultiLevelHierarchy"/>
    <dgm:cxn modelId="{234BC493-EB6E-49F1-AA6C-F042AB2DF096}" type="presParOf" srcId="{D6D88B66-D7CB-46A6-9BB8-A4110D686552}" destId="{B28B742E-DF9E-4BE7-A78D-C5EA6F919324}" srcOrd="0" destOrd="0" presId="urn:microsoft.com/office/officeart/2008/layout/HorizontalMultiLevelHierarchy"/>
    <dgm:cxn modelId="{7BBA63FD-C2D7-4F7E-9247-69097732E840}" type="presParOf" srcId="{B28B742E-DF9E-4BE7-A78D-C5EA6F919324}" destId="{348A4D61-E873-4509-BCAF-20EB8257A931}" srcOrd="0" destOrd="0" presId="urn:microsoft.com/office/officeart/2008/layout/HorizontalMultiLevelHierarchy"/>
    <dgm:cxn modelId="{1A3145CD-27BB-4C49-893F-280A65B5D527}" type="presParOf" srcId="{D6D88B66-D7CB-46A6-9BB8-A4110D686552}" destId="{519ECFDB-1856-47F0-B04A-B26253C15249}" srcOrd="1" destOrd="0" presId="urn:microsoft.com/office/officeart/2008/layout/HorizontalMultiLevelHierarchy"/>
    <dgm:cxn modelId="{7AD4B96A-2B32-4C0B-802B-5CD3A5244301}" type="presParOf" srcId="{519ECFDB-1856-47F0-B04A-B26253C15249}" destId="{50D7F697-0117-4B80-A3D9-E872231E28C4}" srcOrd="0" destOrd="0" presId="urn:microsoft.com/office/officeart/2008/layout/HorizontalMultiLevelHierarchy"/>
    <dgm:cxn modelId="{6439FF5D-BB8C-4443-AED6-7A1735FFE25A}" type="presParOf" srcId="{519ECFDB-1856-47F0-B04A-B26253C15249}" destId="{207662F4-EA57-4BB5-BB67-0BE789316156}" srcOrd="1" destOrd="0" presId="urn:microsoft.com/office/officeart/2008/layout/HorizontalMultiLevelHierarchy"/>
    <dgm:cxn modelId="{0F2F50FB-F1B4-4911-9254-071D2FB95A7D}" type="presParOf" srcId="{D6D88B66-D7CB-46A6-9BB8-A4110D686552}" destId="{0E295A88-C587-4525-8742-50C215FA203A}" srcOrd="2" destOrd="0" presId="urn:microsoft.com/office/officeart/2008/layout/HorizontalMultiLevelHierarchy"/>
    <dgm:cxn modelId="{11D776A0-F8BC-4552-88AE-CA50D4F3BA2C}" type="presParOf" srcId="{0E295A88-C587-4525-8742-50C215FA203A}" destId="{86ED9FC0-3F90-469D-A254-B564652A0D64}" srcOrd="0" destOrd="0" presId="urn:microsoft.com/office/officeart/2008/layout/HorizontalMultiLevelHierarchy"/>
    <dgm:cxn modelId="{43BBA355-C177-4F6D-9C83-C5F415F154B9}" type="presParOf" srcId="{D6D88B66-D7CB-46A6-9BB8-A4110D686552}" destId="{84D76CD3-792B-4109-804F-D2C8B9E1729C}" srcOrd="3" destOrd="0" presId="urn:microsoft.com/office/officeart/2008/layout/HorizontalMultiLevelHierarchy"/>
    <dgm:cxn modelId="{406C4C66-F2C2-4E5B-B3E4-D2D153B24EF2}" type="presParOf" srcId="{84D76CD3-792B-4109-804F-D2C8B9E1729C}" destId="{A9FBE2F2-BB13-435C-B4E7-ED26687356AF}" srcOrd="0" destOrd="0" presId="urn:microsoft.com/office/officeart/2008/layout/HorizontalMultiLevelHierarchy"/>
    <dgm:cxn modelId="{5015D1E4-31DC-44E6-AE66-24AEA77BCA27}" type="presParOf" srcId="{84D76CD3-792B-4109-804F-D2C8B9E1729C}" destId="{A786739C-FB11-43B9-8DD0-3539FC8753DA}" srcOrd="1" destOrd="0" presId="urn:microsoft.com/office/officeart/2008/layout/HorizontalMultiLevelHierarchy"/>
    <dgm:cxn modelId="{30CEC283-4600-4139-992D-AEFBFF68C8F3}" type="presParOf" srcId="{FA670BB5-9989-42F5-9992-4AC11279D783}" destId="{E901FFB6-A4E1-4BB0-970D-21B8F75DF9F3}" srcOrd="2" destOrd="0" presId="urn:microsoft.com/office/officeart/2008/layout/HorizontalMultiLevelHierarchy"/>
    <dgm:cxn modelId="{DB36F8E1-56F2-4F9D-880B-8A6D22100DFE}" type="presParOf" srcId="{E901FFB6-A4E1-4BB0-970D-21B8F75DF9F3}" destId="{B4CF1729-1AC7-4713-9A2D-98794F2C0290}" srcOrd="0" destOrd="0" presId="urn:microsoft.com/office/officeart/2008/layout/HorizontalMultiLevelHierarchy"/>
    <dgm:cxn modelId="{AC1C3B94-BDFC-4F7E-ACBE-08B518BA9A0C}" type="presParOf" srcId="{FA670BB5-9989-42F5-9992-4AC11279D783}" destId="{A6223604-08F4-496A-9B64-9FF4F587DCBC}" srcOrd="3" destOrd="0" presId="urn:microsoft.com/office/officeart/2008/layout/HorizontalMultiLevelHierarchy"/>
    <dgm:cxn modelId="{C77750AE-571E-40B4-81B0-9C272D84811B}" type="presParOf" srcId="{A6223604-08F4-496A-9B64-9FF4F587DCBC}" destId="{1A0DE1FB-913B-4AA6-9A69-D2A3B93DEFEE}" srcOrd="0" destOrd="0" presId="urn:microsoft.com/office/officeart/2008/layout/HorizontalMultiLevelHierarchy"/>
    <dgm:cxn modelId="{BE8FE015-ACDB-4D90-ADB6-0E3610A03439}" type="presParOf" srcId="{A6223604-08F4-496A-9B64-9FF4F587DCBC}" destId="{872868B4-13E6-4E66-B84C-937E8FEAF5F1}" srcOrd="1" destOrd="0" presId="urn:microsoft.com/office/officeart/2008/layout/HorizontalMultiLevelHierarchy"/>
    <dgm:cxn modelId="{79FD23AC-AAB3-4786-8B70-06C3D3AEFBC0}" type="presParOf" srcId="{872868B4-13E6-4E66-B84C-937E8FEAF5F1}" destId="{1F5A015C-4EFA-461D-B3E9-E03AD1164E07}" srcOrd="0" destOrd="0" presId="urn:microsoft.com/office/officeart/2008/layout/HorizontalMultiLevelHierarchy"/>
    <dgm:cxn modelId="{23D82B5D-E8E8-45EC-8CC3-5BB84C85F13A}" type="presParOf" srcId="{1F5A015C-4EFA-461D-B3E9-E03AD1164E07}" destId="{85172279-B523-41A4-A473-CDDFA9C088A8}" srcOrd="0" destOrd="0" presId="urn:microsoft.com/office/officeart/2008/layout/HorizontalMultiLevelHierarchy"/>
    <dgm:cxn modelId="{0B90B2C3-AD19-4DD2-A589-D77E7C73F6D4}" type="presParOf" srcId="{872868B4-13E6-4E66-B84C-937E8FEAF5F1}" destId="{20E4DDE5-78A5-4DB4-8C86-97DCDA9A7F39}" srcOrd="1" destOrd="0" presId="urn:microsoft.com/office/officeart/2008/layout/HorizontalMultiLevelHierarchy"/>
    <dgm:cxn modelId="{D27A45E0-23B7-4405-961A-C4100638E8D9}" type="presParOf" srcId="{20E4DDE5-78A5-4DB4-8C86-97DCDA9A7F39}" destId="{433A3201-9088-464D-8477-8481D7A60BD4}" srcOrd="0" destOrd="0" presId="urn:microsoft.com/office/officeart/2008/layout/HorizontalMultiLevelHierarchy"/>
    <dgm:cxn modelId="{BFE29CB3-C56B-4C4E-A694-6AC555F2E335}" type="presParOf" srcId="{20E4DDE5-78A5-4DB4-8C86-97DCDA9A7F39}" destId="{634937E6-B4A0-44E6-92E6-F5234F0A7769}" srcOrd="1" destOrd="0" presId="urn:microsoft.com/office/officeart/2008/layout/HorizontalMultiLevelHierarchy"/>
    <dgm:cxn modelId="{696671A8-6A1F-4697-B7EE-731C52C60189}" type="presParOf" srcId="{872868B4-13E6-4E66-B84C-937E8FEAF5F1}" destId="{370CE678-FA62-4445-8A91-5555DEC8A203}" srcOrd="2" destOrd="0" presId="urn:microsoft.com/office/officeart/2008/layout/HorizontalMultiLevelHierarchy"/>
    <dgm:cxn modelId="{D80E8180-A1C9-4573-9815-772779C47F1A}" type="presParOf" srcId="{370CE678-FA62-4445-8A91-5555DEC8A203}" destId="{F868F99F-0C58-426D-BE83-DCE0B41A9175}" srcOrd="0" destOrd="0" presId="urn:microsoft.com/office/officeart/2008/layout/HorizontalMultiLevelHierarchy"/>
    <dgm:cxn modelId="{D40313FC-BBEF-4851-BA87-08CF9A0A18B5}" type="presParOf" srcId="{872868B4-13E6-4E66-B84C-937E8FEAF5F1}" destId="{D72B3544-471B-4829-A99B-E44B97ABC14A}" srcOrd="3" destOrd="0" presId="urn:microsoft.com/office/officeart/2008/layout/HorizontalMultiLevelHierarchy"/>
    <dgm:cxn modelId="{D81C50D1-3C00-454D-908C-80F7AE672F3C}" type="presParOf" srcId="{D72B3544-471B-4829-A99B-E44B97ABC14A}" destId="{F173270A-CFE6-4105-A4C1-DB6A544CB5CA}" srcOrd="0" destOrd="0" presId="urn:microsoft.com/office/officeart/2008/layout/HorizontalMultiLevelHierarchy"/>
    <dgm:cxn modelId="{6992185F-6007-4FFA-8C91-04576B945395}" type="presParOf" srcId="{D72B3544-471B-4829-A99B-E44B97ABC14A}" destId="{93805E67-E57C-497A-B2F2-4DB1BFFF0878}" srcOrd="1" destOrd="0" presId="urn:microsoft.com/office/officeart/2008/layout/HorizontalMultiLevelHierarchy"/>
    <dgm:cxn modelId="{680F8FDE-C938-434C-B1B2-9869973D2663}" type="presParOf" srcId="{FA670BB5-9989-42F5-9992-4AC11279D783}" destId="{E28EC5CC-750C-4E02-84DB-EE745120845F}" srcOrd="4" destOrd="0" presId="urn:microsoft.com/office/officeart/2008/layout/HorizontalMultiLevelHierarchy"/>
    <dgm:cxn modelId="{789B046A-DA98-45C7-864E-CE97BC14BDF9}" type="presParOf" srcId="{E28EC5CC-750C-4E02-84DB-EE745120845F}" destId="{F8D21610-5824-4D29-96C9-2B03B0A54CBF}" srcOrd="0" destOrd="0" presId="urn:microsoft.com/office/officeart/2008/layout/HorizontalMultiLevelHierarchy"/>
    <dgm:cxn modelId="{1A9DD398-F480-4211-9CF6-F0DAC31D3E29}" type="presParOf" srcId="{FA670BB5-9989-42F5-9992-4AC11279D783}" destId="{657259EC-6103-486E-A032-D7C8B32F796D}" srcOrd="5" destOrd="0" presId="urn:microsoft.com/office/officeart/2008/layout/HorizontalMultiLevelHierarchy"/>
    <dgm:cxn modelId="{D9C5EF2E-FF07-49FC-8E19-5C26B96D8E73}" type="presParOf" srcId="{657259EC-6103-486E-A032-D7C8B32F796D}" destId="{E166AC20-FB8A-4444-BA34-5809EF94EB42}" srcOrd="0" destOrd="0" presId="urn:microsoft.com/office/officeart/2008/layout/HorizontalMultiLevelHierarchy"/>
    <dgm:cxn modelId="{E2A6319A-8B03-467B-B456-DE074E005E06}" type="presParOf" srcId="{657259EC-6103-486E-A032-D7C8B32F796D}" destId="{A218577E-26F5-495E-965D-C20200FC3326}" srcOrd="1" destOrd="0" presId="urn:microsoft.com/office/officeart/2008/layout/HorizontalMultiLevelHierarchy"/>
    <dgm:cxn modelId="{FC63FB5C-C423-47FF-B990-629B14145640}" type="presParOf" srcId="{82D256A0-525B-4F7E-B921-5D2A94BCD56D}" destId="{F41FFFC2-5807-407D-8FF7-3EDB647FF61B}" srcOrd="2" destOrd="0" presId="urn:microsoft.com/office/officeart/2008/layout/HorizontalMultiLevelHierarchy"/>
    <dgm:cxn modelId="{3168326E-9AD8-44EE-8592-72ED033AC3AF}" type="presParOf" srcId="{F41FFFC2-5807-407D-8FF7-3EDB647FF61B}" destId="{7D725667-210E-4F67-9AC7-F3C05CFBD479}" srcOrd="0" destOrd="0" presId="urn:microsoft.com/office/officeart/2008/layout/HorizontalMultiLevelHierarchy"/>
    <dgm:cxn modelId="{5E4771D2-9721-482B-AB45-F210526E1AFE}" type="presParOf" srcId="{82D256A0-525B-4F7E-B921-5D2A94BCD56D}" destId="{31F8F31E-B864-43BA-8A1B-C9AF1AED8FDD}" srcOrd="3" destOrd="0" presId="urn:microsoft.com/office/officeart/2008/layout/HorizontalMultiLevelHierarchy"/>
    <dgm:cxn modelId="{B38C3916-328B-48C3-8DB5-C1746CD86A0C}" type="presParOf" srcId="{31F8F31E-B864-43BA-8A1B-C9AF1AED8FDD}" destId="{1ACA6772-519D-4AF5-A26C-2A2C7D42E1F0}" srcOrd="0" destOrd="0" presId="urn:microsoft.com/office/officeart/2008/layout/HorizontalMultiLevelHierarchy"/>
    <dgm:cxn modelId="{84EF7501-3075-4C47-BE0D-C0C5CBCB71B8}" type="presParOf" srcId="{31F8F31E-B864-43BA-8A1B-C9AF1AED8FDD}" destId="{7D5B4C1F-F2B9-4BF7-BEB7-FDD0CA139895}" srcOrd="1" destOrd="0" presId="urn:microsoft.com/office/officeart/2008/layout/HorizontalMultiLevelHierarchy"/>
    <dgm:cxn modelId="{616484A7-9297-4DCF-B394-39B57AD243D1}" type="presParOf" srcId="{82D256A0-525B-4F7E-B921-5D2A94BCD56D}" destId="{F2ECA315-CC8B-4051-B290-102B9AE71188}" srcOrd="4" destOrd="0" presId="urn:microsoft.com/office/officeart/2008/layout/HorizontalMultiLevelHierarchy"/>
    <dgm:cxn modelId="{71A05C7A-D949-43D6-9D29-291FF671BEC9}" type="presParOf" srcId="{F2ECA315-CC8B-4051-B290-102B9AE71188}" destId="{161DA0AD-4944-407F-8131-F6D61ED461EF}" srcOrd="0" destOrd="0" presId="urn:microsoft.com/office/officeart/2008/layout/HorizontalMultiLevelHierarchy"/>
    <dgm:cxn modelId="{7EDC2672-A414-4004-ABA5-9A02B8428B4B}" type="presParOf" srcId="{82D256A0-525B-4F7E-B921-5D2A94BCD56D}" destId="{8D4C84FC-F7D5-4F19-B027-37B9F41BC41F}" srcOrd="5" destOrd="0" presId="urn:microsoft.com/office/officeart/2008/layout/HorizontalMultiLevelHierarchy"/>
    <dgm:cxn modelId="{5A003A18-B5C4-4A8A-94F6-676A63559887}" type="presParOf" srcId="{8D4C84FC-F7D5-4F19-B027-37B9F41BC41F}" destId="{C1FDA47D-A70C-4208-B2B2-5E74D6F45DDB}" srcOrd="0" destOrd="0" presId="urn:microsoft.com/office/officeart/2008/layout/HorizontalMultiLevelHierarchy"/>
    <dgm:cxn modelId="{C8BE6301-019D-4760-B014-E8DE4DA375FD}" type="presParOf" srcId="{8D4C84FC-F7D5-4F19-B027-37B9F41BC41F}" destId="{57102794-DC4C-4797-9D7B-C07710B28393}" srcOrd="1" destOrd="0" presId="urn:microsoft.com/office/officeart/2008/layout/HorizontalMultiLevelHierarchy"/>
    <dgm:cxn modelId="{D3AF9BE2-0AEB-4D72-A795-CE3DCEE9C311}" type="presParOf" srcId="{216312FF-2EC7-4F5E-A158-0C1F4721F933}" destId="{9694A048-917A-4BD4-B090-2587FB2B706E}" srcOrd="2" destOrd="0" presId="urn:microsoft.com/office/officeart/2008/layout/HorizontalMultiLevelHierarchy"/>
    <dgm:cxn modelId="{CA7FCF23-C883-44E3-83F6-3E55BAB71C53}" type="presParOf" srcId="{9694A048-917A-4BD4-B090-2587FB2B706E}" destId="{1B913B09-671B-4ECF-A467-52B187FBBC51}" srcOrd="0" destOrd="0" presId="urn:microsoft.com/office/officeart/2008/layout/HorizontalMultiLevelHierarchy"/>
    <dgm:cxn modelId="{BC441DB4-ECAF-4CF8-A0A6-E863A2FCF255}" type="presParOf" srcId="{216312FF-2EC7-4F5E-A158-0C1F4721F933}" destId="{12046925-0ABE-4336-AEBE-32494458279B}" srcOrd="3" destOrd="0" presId="urn:microsoft.com/office/officeart/2008/layout/HorizontalMultiLevelHierarchy"/>
    <dgm:cxn modelId="{B3DA6242-A094-4520-AE9F-EE898366E11E}" type="presParOf" srcId="{12046925-0ABE-4336-AEBE-32494458279B}" destId="{3E44D8D9-15CA-4EF6-8638-4C1875369B65}" srcOrd="0" destOrd="0" presId="urn:microsoft.com/office/officeart/2008/layout/HorizontalMultiLevelHierarchy"/>
    <dgm:cxn modelId="{6FEB59EA-B71B-4F28-9F9D-D7E48B3EDFDF}" type="presParOf" srcId="{12046925-0ABE-4336-AEBE-32494458279B}" destId="{84C06B53-9561-4CCC-8F88-24CBF421D32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1EF70BA-F1B8-43FF-9B20-4BEFF777183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201402-8B22-4D9A-A0F8-05C7FBC651C3}">
      <dgm:prSet phldrT="[文本]"/>
      <dgm:spPr/>
      <dgm:t>
        <a:bodyPr/>
        <a:lstStyle/>
        <a:p>
          <a:r>
            <a:rPr lang="zh-CN" altLang="en-US" dirty="0" smtClean="0"/>
            <a:t>确认需求</a:t>
          </a:r>
          <a:endParaRPr lang="zh-CN" altLang="en-US" dirty="0"/>
        </a:p>
      </dgm:t>
    </dgm:pt>
    <dgm:pt modelId="{B27AC491-9BE8-454F-9063-88AAF7C2EE75}" type="parTrans" cxnId="{823FD389-4C74-46D3-9645-5435288227B2}">
      <dgm:prSet/>
      <dgm:spPr/>
      <dgm:t>
        <a:bodyPr/>
        <a:lstStyle/>
        <a:p>
          <a:endParaRPr lang="zh-CN" altLang="en-US"/>
        </a:p>
      </dgm:t>
    </dgm:pt>
    <dgm:pt modelId="{37424DEA-0C12-4B7B-8E6C-CCD7C6295C88}" type="sibTrans" cxnId="{823FD389-4C74-46D3-9645-5435288227B2}">
      <dgm:prSet/>
      <dgm:spPr/>
      <dgm:t>
        <a:bodyPr/>
        <a:lstStyle/>
        <a:p>
          <a:endParaRPr lang="zh-CN" altLang="en-US"/>
        </a:p>
      </dgm:t>
    </dgm:pt>
    <dgm:pt modelId="{B68F2B30-ADD4-4A03-8E4E-BA4B8123F3C1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完成页面</a:t>
          </a:r>
          <a:endParaRPr lang="zh-CN" altLang="en-US" dirty="0"/>
        </a:p>
      </dgm:t>
    </dgm:pt>
    <dgm:pt modelId="{F287632E-1F21-4B9F-B1AC-4CE7B1EED75D}" type="parTrans" cxnId="{F5DF2A93-95E7-4CB9-94F3-1125978EB775}">
      <dgm:prSet/>
      <dgm:spPr/>
      <dgm:t>
        <a:bodyPr/>
        <a:lstStyle/>
        <a:p>
          <a:endParaRPr lang="zh-CN" altLang="en-US"/>
        </a:p>
      </dgm:t>
    </dgm:pt>
    <dgm:pt modelId="{8AC9C491-EE0D-48A0-AFAA-AC6A885F53A9}" type="sibTrans" cxnId="{F5DF2A93-95E7-4CB9-94F3-1125978EB775}">
      <dgm:prSet/>
      <dgm:spPr/>
      <dgm:t>
        <a:bodyPr/>
        <a:lstStyle/>
        <a:p>
          <a:endParaRPr lang="zh-CN" altLang="en-US"/>
        </a:p>
      </dgm:t>
    </dgm:pt>
    <dgm:pt modelId="{42C5C046-F58E-4700-B774-69DE01F1F348}">
      <dgm:prSet phldrT="[文本]"/>
      <dgm:spPr/>
      <dgm:t>
        <a:bodyPr/>
        <a:lstStyle/>
        <a:p>
          <a:r>
            <a:rPr lang="zh-CN" altLang="en-US" dirty="0" smtClean="0"/>
            <a:t>预发布页面（用于确认和提交给后台人员）</a:t>
          </a:r>
          <a:endParaRPr lang="zh-CN" altLang="en-US" dirty="0"/>
        </a:p>
      </dgm:t>
    </dgm:pt>
    <dgm:pt modelId="{BB6F6451-62DE-4A0D-8CE1-020F239F1DA0}" type="parTrans" cxnId="{4D333774-6F91-4F52-8D05-D9D9B196923D}">
      <dgm:prSet/>
      <dgm:spPr/>
      <dgm:t>
        <a:bodyPr/>
        <a:lstStyle/>
        <a:p>
          <a:endParaRPr lang="zh-CN" altLang="en-US"/>
        </a:p>
      </dgm:t>
    </dgm:pt>
    <dgm:pt modelId="{DC2E2C27-6E01-44CF-B4CB-A41B0528E6A4}" type="sibTrans" cxnId="{4D333774-6F91-4F52-8D05-D9D9B196923D}">
      <dgm:prSet/>
      <dgm:spPr/>
      <dgm:t>
        <a:bodyPr/>
        <a:lstStyle/>
        <a:p>
          <a:endParaRPr lang="zh-CN" altLang="en-US"/>
        </a:p>
      </dgm:t>
    </dgm:pt>
    <dgm:pt modelId="{A6E7F830-3073-4ADF-9B78-A1363B5C6357}">
      <dgm:prSet phldrT="[文本]"/>
      <dgm:spPr/>
      <dgm:t>
        <a:bodyPr/>
        <a:lstStyle/>
        <a:p>
          <a:r>
            <a:rPr lang="zh-CN" altLang="en-US" dirty="0" smtClean="0"/>
            <a:t>发布页面（用于后台预发布测试和上线前测试）</a:t>
          </a:r>
          <a:endParaRPr lang="zh-CN" altLang="en-US" dirty="0"/>
        </a:p>
      </dgm:t>
    </dgm:pt>
    <dgm:pt modelId="{0F7D7E8A-1DE7-4EC8-9FC1-8957D5F4CF42}" type="parTrans" cxnId="{F0683CA5-18C6-41D1-85DC-B63A266EAC7A}">
      <dgm:prSet/>
      <dgm:spPr/>
      <dgm:t>
        <a:bodyPr/>
        <a:lstStyle/>
        <a:p>
          <a:endParaRPr lang="zh-CN" altLang="en-US"/>
        </a:p>
      </dgm:t>
    </dgm:pt>
    <dgm:pt modelId="{C6652A2D-DC1B-4FCE-9CE5-8511052D2E70}" type="sibTrans" cxnId="{F0683CA5-18C6-41D1-85DC-B63A266EAC7A}">
      <dgm:prSet/>
      <dgm:spPr/>
      <dgm:t>
        <a:bodyPr/>
        <a:lstStyle/>
        <a:p>
          <a:endParaRPr lang="zh-CN" altLang="en-US"/>
        </a:p>
      </dgm:t>
    </dgm:pt>
    <dgm:pt modelId="{4B718258-0562-4537-BD18-12324522EE0B}">
      <dgm:prSet/>
      <dgm:spPr/>
      <dgm:t>
        <a:bodyPr/>
        <a:lstStyle/>
        <a:p>
          <a:r>
            <a:rPr lang="zh-CN" altLang="en-US" dirty="0" smtClean="0"/>
            <a:t>上线</a:t>
          </a:r>
          <a:endParaRPr lang="zh-CN" altLang="en-US" dirty="0"/>
        </a:p>
      </dgm:t>
    </dgm:pt>
    <dgm:pt modelId="{8527FD1C-84D9-4FA2-A9D5-8577CB7F6BD6}" type="parTrans" cxnId="{499FF95C-7B40-4F70-B11E-057FF4DAD02C}">
      <dgm:prSet/>
      <dgm:spPr/>
      <dgm:t>
        <a:bodyPr/>
        <a:lstStyle/>
        <a:p>
          <a:endParaRPr lang="zh-CN" altLang="en-US"/>
        </a:p>
      </dgm:t>
    </dgm:pt>
    <dgm:pt modelId="{EB7D3242-B8A7-4397-9D27-CC7BA2F22B24}" type="sibTrans" cxnId="{499FF95C-7B40-4F70-B11E-057FF4DAD02C}">
      <dgm:prSet/>
      <dgm:spPr/>
      <dgm:t>
        <a:bodyPr/>
        <a:lstStyle/>
        <a:p>
          <a:endParaRPr lang="zh-CN" altLang="en-US"/>
        </a:p>
      </dgm:t>
    </dgm:pt>
    <dgm:pt modelId="{B2304F16-346B-4B3D-9A3D-48EE42CCCCE7}" type="pres">
      <dgm:prSet presAssocID="{F1EF70BA-F1B8-43FF-9B20-4BEFF777183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EE583D-29A8-4782-97EF-A3E5DEDE10DA}" type="pres">
      <dgm:prSet presAssocID="{9B201402-8B22-4D9A-A0F8-05C7FBC651C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4295CE-4722-4616-8DC6-CEFE13058D6E}" type="pres">
      <dgm:prSet presAssocID="{37424DEA-0C12-4B7B-8E6C-CCD7C6295C88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9F5D940B-AB89-4113-B369-4AA432BA3A05}" type="pres">
      <dgm:prSet presAssocID="{37424DEA-0C12-4B7B-8E6C-CCD7C6295C88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CA5F8944-3833-4814-82C8-EF70D9380961}" type="pres">
      <dgm:prSet presAssocID="{B68F2B30-ADD4-4A03-8E4E-BA4B8123F3C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331805-7CA3-4C71-AA4E-7BAEB2764DEE}" type="pres">
      <dgm:prSet presAssocID="{8AC9C491-EE0D-48A0-AFAA-AC6A885F53A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6462948F-158A-48B4-8B8C-562E926C3E42}" type="pres">
      <dgm:prSet presAssocID="{8AC9C491-EE0D-48A0-AFAA-AC6A885F53A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A2A97A9C-E396-4E74-90F4-94DD8B636EEF}" type="pres">
      <dgm:prSet presAssocID="{42C5C046-F58E-4700-B774-69DE01F1F34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5155F7-5E0C-4DE5-AE33-528B7D88C0C4}" type="pres">
      <dgm:prSet presAssocID="{DC2E2C27-6E01-44CF-B4CB-A41B0528E6A4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7F2824B5-4E3A-4FCA-95B4-4DBA58D19F61}" type="pres">
      <dgm:prSet presAssocID="{DC2E2C27-6E01-44CF-B4CB-A41B0528E6A4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70349C5E-2ABA-46C3-9456-8A4BB36D6A95}" type="pres">
      <dgm:prSet presAssocID="{A6E7F830-3073-4ADF-9B78-A1363B5C635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3AE2E9-E869-49E2-9D3A-AA86B77D3D30}" type="pres">
      <dgm:prSet presAssocID="{C6652A2D-DC1B-4FCE-9CE5-8511052D2E70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FEB399CA-0657-4743-BEE8-BC71797B21BE}" type="pres">
      <dgm:prSet presAssocID="{C6652A2D-DC1B-4FCE-9CE5-8511052D2E70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757342E5-5B02-4FC9-BF6E-F086C27B4516}" type="pres">
      <dgm:prSet presAssocID="{4B718258-0562-4537-BD18-12324522EE0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2607E7-8B27-46F7-BA57-669891D10096}" type="presOf" srcId="{4B718258-0562-4537-BD18-12324522EE0B}" destId="{757342E5-5B02-4FC9-BF6E-F086C27B4516}" srcOrd="0" destOrd="0" presId="urn:microsoft.com/office/officeart/2005/8/layout/process5"/>
    <dgm:cxn modelId="{DD1A4FE8-AE7D-4E0B-B6EE-2D8DE83256FD}" type="presOf" srcId="{C6652A2D-DC1B-4FCE-9CE5-8511052D2E70}" destId="{F63AE2E9-E869-49E2-9D3A-AA86B77D3D30}" srcOrd="0" destOrd="0" presId="urn:microsoft.com/office/officeart/2005/8/layout/process5"/>
    <dgm:cxn modelId="{823FD389-4C74-46D3-9645-5435288227B2}" srcId="{F1EF70BA-F1B8-43FF-9B20-4BEFF777183D}" destId="{9B201402-8B22-4D9A-A0F8-05C7FBC651C3}" srcOrd="0" destOrd="0" parTransId="{B27AC491-9BE8-454F-9063-88AAF7C2EE75}" sibTransId="{37424DEA-0C12-4B7B-8E6C-CCD7C6295C88}"/>
    <dgm:cxn modelId="{F0683CA5-18C6-41D1-85DC-B63A266EAC7A}" srcId="{F1EF70BA-F1B8-43FF-9B20-4BEFF777183D}" destId="{A6E7F830-3073-4ADF-9B78-A1363B5C6357}" srcOrd="3" destOrd="0" parTransId="{0F7D7E8A-1DE7-4EC8-9FC1-8957D5F4CF42}" sibTransId="{C6652A2D-DC1B-4FCE-9CE5-8511052D2E70}"/>
    <dgm:cxn modelId="{258CEA54-955D-40E1-8FFD-C7069784B207}" type="presOf" srcId="{F1EF70BA-F1B8-43FF-9B20-4BEFF777183D}" destId="{B2304F16-346B-4B3D-9A3D-48EE42CCCCE7}" srcOrd="0" destOrd="0" presId="urn:microsoft.com/office/officeart/2005/8/layout/process5"/>
    <dgm:cxn modelId="{7ACA3B52-DF25-47A7-A1AC-C1643F731F34}" type="presOf" srcId="{DC2E2C27-6E01-44CF-B4CB-A41B0528E6A4}" destId="{7F2824B5-4E3A-4FCA-95B4-4DBA58D19F61}" srcOrd="1" destOrd="0" presId="urn:microsoft.com/office/officeart/2005/8/layout/process5"/>
    <dgm:cxn modelId="{2D0B5C53-B790-40B8-93D3-66CF6A77B805}" type="presOf" srcId="{B68F2B30-ADD4-4A03-8E4E-BA4B8123F3C1}" destId="{CA5F8944-3833-4814-82C8-EF70D9380961}" srcOrd="0" destOrd="0" presId="urn:microsoft.com/office/officeart/2005/8/layout/process5"/>
    <dgm:cxn modelId="{070CFA89-12FB-4644-8715-29445C47AC20}" type="presOf" srcId="{8AC9C491-EE0D-48A0-AFAA-AC6A885F53A9}" destId="{6462948F-158A-48B4-8B8C-562E926C3E42}" srcOrd="1" destOrd="0" presId="urn:microsoft.com/office/officeart/2005/8/layout/process5"/>
    <dgm:cxn modelId="{B960C04E-B944-4CF4-BDA7-0F9B1F15A35E}" type="presOf" srcId="{A6E7F830-3073-4ADF-9B78-A1363B5C6357}" destId="{70349C5E-2ABA-46C3-9456-8A4BB36D6A95}" srcOrd="0" destOrd="0" presId="urn:microsoft.com/office/officeart/2005/8/layout/process5"/>
    <dgm:cxn modelId="{62E03D1B-C52E-4187-BFA8-CE6E4AC741EA}" type="presOf" srcId="{37424DEA-0C12-4B7B-8E6C-CCD7C6295C88}" destId="{FE4295CE-4722-4616-8DC6-CEFE13058D6E}" srcOrd="0" destOrd="0" presId="urn:microsoft.com/office/officeart/2005/8/layout/process5"/>
    <dgm:cxn modelId="{161668BB-DFF3-4F4D-9032-60BF0465AE47}" type="presOf" srcId="{42C5C046-F58E-4700-B774-69DE01F1F348}" destId="{A2A97A9C-E396-4E74-90F4-94DD8B636EEF}" srcOrd="0" destOrd="0" presId="urn:microsoft.com/office/officeart/2005/8/layout/process5"/>
    <dgm:cxn modelId="{F1680426-B513-4C75-85AB-7D4A43D7474B}" type="presOf" srcId="{37424DEA-0C12-4B7B-8E6C-CCD7C6295C88}" destId="{9F5D940B-AB89-4113-B369-4AA432BA3A05}" srcOrd="1" destOrd="0" presId="urn:microsoft.com/office/officeart/2005/8/layout/process5"/>
    <dgm:cxn modelId="{4D333774-6F91-4F52-8D05-D9D9B196923D}" srcId="{F1EF70BA-F1B8-43FF-9B20-4BEFF777183D}" destId="{42C5C046-F58E-4700-B774-69DE01F1F348}" srcOrd="2" destOrd="0" parTransId="{BB6F6451-62DE-4A0D-8CE1-020F239F1DA0}" sibTransId="{DC2E2C27-6E01-44CF-B4CB-A41B0528E6A4}"/>
    <dgm:cxn modelId="{F5DF2A93-95E7-4CB9-94F3-1125978EB775}" srcId="{F1EF70BA-F1B8-43FF-9B20-4BEFF777183D}" destId="{B68F2B30-ADD4-4A03-8E4E-BA4B8123F3C1}" srcOrd="1" destOrd="0" parTransId="{F287632E-1F21-4B9F-B1AC-4CE7B1EED75D}" sibTransId="{8AC9C491-EE0D-48A0-AFAA-AC6A885F53A9}"/>
    <dgm:cxn modelId="{BF5FCAA3-83DA-41E1-BE69-F8780F135B81}" type="presOf" srcId="{8AC9C491-EE0D-48A0-AFAA-AC6A885F53A9}" destId="{1F331805-7CA3-4C71-AA4E-7BAEB2764DEE}" srcOrd="0" destOrd="0" presId="urn:microsoft.com/office/officeart/2005/8/layout/process5"/>
    <dgm:cxn modelId="{499FF95C-7B40-4F70-B11E-057FF4DAD02C}" srcId="{F1EF70BA-F1B8-43FF-9B20-4BEFF777183D}" destId="{4B718258-0562-4537-BD18-12324522EE0B}" srcOrd="4" destOrd="0" parTransId="{8527FD1C-84D9-4FA2-A9D5-8577CB7F6BD6}" sibTransId="{EB7D3242-B8A7-4397-9D27-CC7BA2F22B24}"/>
    <dgm:cxn modelId="{E7488E49-D4B2-49EF-AD4C-08650B987F58}" type="presOf" srcId="{9B201402-8B22-4D9A-A0F8-05C7FBC651C3}" destId="{5FEE583D-29A8-4782-97EF-A3E5DEDE10DA}" srcOrd="0" destOrd="0" presId="urn:microsoft.com/office/officeart/2005/8/layout/process5"/>
    <dgm:cxn modelId="{5702919B-0FBE-4DEC-A4CA-37FFB4DB47D3}" type="presOf" srcId="{C6652A2D-DC1B-4FCE-9CE5-8511052D2E70}" destId="{FEB399CA-0657-4743-BEE8-BC71797B21BE}" srcOrd="1" destOrd="0" presId="urn:microsoft.com/office/officeart/2005/8/layout/process5"/>
    <dgm:cxn modelId="{17B49339-8B18-4564-B0F4-B139941E10F3}" type="presOf" srcId="{DC2E2C27-6E01-44CF-B4CB-A41B0528E6A4}" destId="{885155F7-5E0C-4DE5-AE33-528B7D88C0C4}" srcOrd="0" destOrd="0" presId="urn:microsoft.com/office/officeart/2005/8/layout/process5"/>
    <dgm:cxn modelId="{407488B8-1B16-407F-BC53-A22288814310}" type="presParOf" srcId="{B2304F16-346B-4B3D-9A3D-48EE42CCCCE7}" destId="{5FEE583D-29A8-4782-97EF-A3E5DEDE10DA}" srcOrd="0" destOrd="0" presId="urn:microsoft.com/office/officeart/2005/8/layout/process5"/>
    <dgm:cxn modelId="{13098D2D-73C4-473E-B093-2617B3832D0F}" type="presParOf" srcId="{B2304F16-346B-4B3D-9A3D-48EE42CCCCE7}" destId="{FE4295CE-4722-4616-8DC6-CEFE13058D6E}" srcOrd="1" destOrd="0" presId="urn:microsoft.com/office/officeart/2005/8/layout/process5"/>
    <dgm:cxn modelId="{FC2F793D-7AE5-4333-93DD-AB1350953EB7}" type="presParOf" srcId="{FE4295CE-4722-4616-8DC6-CEFE13058D6E}" destId="{9F5D940B-AB89-4113-B369-4AA432BA3A05}" srcOrd="0" destOrd="0" presId="urn:microsoft.com/office/officeart/2005/8/layout/process5"/>
    <dgm:cxn modelId="{530C4001-4A33-4DE8-8590-E45463A03734}" type="presParOf" srcId="{B2304F16-346B-4B3D-9A3D-48EE42CCCCE7}" destId="{CA5F8944-3833-4814-82C8-EF70D9380961}" srcOrd="2" destOrd="0" presId="urn:microsoft.com/office/officeart/2005/8/layout/process5"/>
    <dgm:cxn modelId="{1822474D-9C85-4495-9FE9-B191021829FA}" type="presParOf" srcId="{B2304F16-346B-4B3D-9A3D-48EE42CCCCE7}" destId="{1F331805-7CA3-4C71-AA4E-7BAEB2764DEE}" srcOrd="3" destOrd="0" presId="urn:microsoft.com/office/officeart/2005/8/layout/process5"/>
    <dgm:cxn modelId="{4C8A8A17-1C3D-4671-A664-A9599B03CA55}" type="presParOf" srcId="{1F331805-7CA3-4C71-AA4E-7BAEB2764DEE}" destId="{6462948F-158A-48B4-8B8C-562E926C3E42}" srcOrd="0" destOrd="0" presId="urn:microsoft.com/office/officeart/2005/8/layout/process5"/>
    <dgm:cxn modelId="{4A1F6B7D-AA97-4E5D-A7CF-6AA1BB7BD298}" type="presParOf" srcId="{B2304F16-346B-4B3D-9A3D-48EE42CCCCE7}" destId="{A2A97A9C-E396-4E74-90F4-94DD8B636EEF}" srcOrd="4" destOrd="0" presId="urn:microsoft.com/office/officeart/2005/8/layout/process5"/>
    <dgm:cxn modelId="{764B2C7F-11D8-4F27-94F2-1528F5679665}" type="presParOf" srcId="{B2304F16-346B-4B3D-9A3D-48EE42CCCCE7}" destId="{885155F7-5E0C-4DE5-AE33-528B7D88C0C4}" srcOrd="5" destOrd="0" presId="urn:microsoft.com/office/officeart/2005/8/layout/process5"/>
    <dgm:cxn modelId="{E36D8AC4-6364-4146-80DA-D2D1BDCCB056}" type="presParOf" srcId="{885155F7-5E0C-4DE5-AE33-528B7D88C0C4}" destId="{7F2824B5-4E3A-4FCA-95B4-4DBA58D19F61}" srcOrd="0" destOrd="0" presId="urn:microsoft.com/office/officeart/2005/8/layout/process5"/>
    <dgm:cxn modelId="{FD0D5D0E-A720-4D6C-A1C9-21C6E56144F3}" type="presParOf" srcId="{B2304F16-346B-4B3D-9A3D-48EE42CCCCE7}" destId="{70349C5E-2ABA-46C3-9456-8A4BB36D6A95}" srcOrd="6" destOrd="0" presId="urn:microsoft.com/office/officeart/2005/8/layout/process5"/>
    <dgm:cxn modelId="{1C9121D2-E301-4221-BFF5-DCB3AD2228AF}" type="presParOf" srcId="{B2304F16-346B-4B3D-9A3D-48EE42CCCCE7}" destId="{F63AE2E9-E869-49E2-9D3A-AA86B77D3D30}" srcOrd="7" destOrd="0" presId="urn:microsoft.com/office/officeart/2005/8/layout/process5"/>
    <dgm:cxn modelId="{FFEE5F00-2623-44F7-B7B4-03B8AC019239}" type="presParOf" srcId="{F63AE2E9-E869-49E2-9D3A-AA86B77D3D30}" destId="{FEB399CA-0657-4743-BEE8-BC71797B21BE}" srcOrd="0" destOrd="0" presId="urn:microsoft.com/office/officeart/2005/8/layout/process5"/>
    <dgm:cxn modelId="{CA27130E-CC03-4B09-AE6D-E515FD669977}" type="presParOf" srcId="{B2304F16-346B-4B3D-9A3D-48EE42CCCCE7}" destId="{757342E5-5B02-4FC9-BF6E-F086C27B4516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1EF70BA-F1B8-43FF-9B20-4BEFF777183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201402-8B22-4D9A-A0F8-05C7FBC651C3}">
      <dgm:prSet phldrT="[文本]"/>
      <dgm:spPr/>
      <dgm:t>
        <a:bodyPr/>
        <a:lstStyle/>
        <a:p>
          <a:r>
            <a:rPr lang="zh-CN" altLang="en-US" dirty="0" smtClean="0"/>
            <a:t>拿到视觉稿</a:t>
          </a:r>
          <a:endParaRPr lang="zh-CN" altLang="en-US" dirty="0"/>
        </a:p>
      </dgm:t>
    </dgm:pt>
    <dgm:pt modelId="{B27AC491-9BE8-454F-9063-88AAF7C2EE75}" type="parTrans" cxnId="{823FD389-4C74-46D3-9645-5435288227B2}">
      <dgm:prSet/>
      <dgm:spPr/>
      <dgm:t>
        <a:bodyPr/>
        <a:lstStyle/>
        <a:p>
          <a:endParaRPr lang="zh-CN" altLang="en-US"/>
        </a:p>
      </dgm:t>
    </dgm:pt>
    <dgm:pt modelId="{37424DEA-0C12-4B7B-8E6C-CCD7C6295C88}" type="sibTrans" cxnId="{823FD389-4C74-46D3-9645-5435288227B2}">
      <dgm:prSet/>
      <dgm:spPr/>
      <dgm:t>
        <a:bodyPr/>
        <a:lstStyle/>
        <a:p>
          <a:endParaRPr lang="zh-CN" altLang="en-US"/>
        </a:p>
      </dgm:t>
    </dgm:pt>
    <dgm:pt modelId="{B68F2B30-ADD4-4A03-8E4E-BA4B8123F3C1}">
      <dgm:prSet phldrT="[文本]"/>
      <dgm:spPr/>
      <dgm:t>
        <a:bodyPr/>
        <a:lstStyle/>
        <a:p>
          <a:r>
            <a:rPr lang="zh-CN" altLang="en-US" dirty="0" smtClean="0"/>
            <a:t>分析页面构成</a:t>
          </a:r>
          <a:endParaRPr lang="zh-CN" altLang="en-US" dirty="0"/>
        </a:p>
      </dgm:t>
    </dgm:pt>
    <dgm:pt modelId="{F287632E-1F21-4B9F-B1AC-4CE7B1EED75D}" type="parTrans" cxnId="{F5DF2A93-95E7-4CB9-94F3-1125978EB775}">
      <dgm:prSet/>
      <dgm:spPr/>
      <dgm:t>
        <a:bodyPr/>
        <a:lstStyle/>
        <a:p>
          <a:endParaRPr lang="zh-CN" altLang="en-US"/>
        </a:p>
      </dgm:t>
    </dgm:pt>
    <dgm:pt modelId="{8AC9C491-EE0D-48A0-AFAA-AC6A885F53A9}" type="sibTrans" cxnId="{F5DF2A93-95E7-4CB9-94F3-1125978EB775}">
      <dgm:prSet/>
      <dgm:spPr/>
      <dgm:t>
        <a:bodyPr/>
        <a:lstStyle/>
        <a:p>
          <a:endParaRPr lang="zh-CN" altLang="en-US"/>
        </a:p>
      </dgm:t>
    </dgm:pt>
    <dgm:pt modelId="{1C33BF21-8E55-4B7F-985E-6D7C1BFE682C}">
      <dgm:prSet phldrT="[文本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如果组件缺失，先补全组件</a:t>
          </a:r>
          <a:endParaRPr lang="zh-CN" altLang="en-US" dirty="0"/>
        </a:p>
      </dgm:t>
    </dgm:pt>
    <dgm:pt modelId="{53FCAA54-D749-41A1-99B4-E07FB1DA6D93}" type="parTrans" cxnId="{887464B0-EA52-42AD-BAE8-0E22E18DA844}">
      <dgm:prSet/>
      <dgm:spPr/>
      <dgm:t>
        <a:bodyPr/>
        <a:lstStyle/>
        <a:p>
          <a:endParaRPr lang="zh-CN" altLang="en-US"/>
        </a:p>
      </dgm:t>
    </dgm:pt>
    <dgm:pt modelId="{7870DFA6-E153-4FE3-B9CE-0D9E1432E7FA}" type="sibTrans" cxnId="{887464B0-EA52-42AD-BAE8-0E22E18DA844}">
      <dgm:prSet/>
      <dgm:spPr/>
      <dgm:t>
        <a:bodyPr/>
        <a:lstStyle/>
        <a:p>
          <a:endParaRPr lang="zh-CN" altLang="en-US"/>
        </a:p>
      </dgm:t>
    </dgm:pt>
    <dgm:pt modelId="{42C5C046-F58E-4700-B774-69DE01F1F348}">
      <dgm:prSet phldrT="[文本]"/>
      <dgm:spPr/>
      <dgm:t>
        <a:bodyPr/>
        <a:lstStyle/>
        <a:p>
          <a:r>
            <a:rPr lang="zh-CN" altLang="en-US" dirty="0" smtClean="0"/>
            <a:t>新建一个网页（使用相关工具）</a:t>
          </a:r>
          <a:endParaRPr lang="zh-CN" altLang="en-US" dirty="0"/>
        </a:p>
      </dgm:t>
    </dgm:pt>
    <dgm:pt modelId="{BB6F6451-62DE-4A0D-8CE1-020F239F1DA0}" type="parTrans" cxnId="{4D333774-6F91-4F52-8D05-D9D9B196923D}">
      <dgm:prSet/>
      <dgm:spPr/>
      <dgm:t>
        <a:bodyPr/>
        <a:lstStyle/>
        <a:p>
          <a:endParaRPr lang="zh-CN" altLang="en-US"/>
        </a:p>
      </dgm:t>
    </dgm:pt>
    <dgm:pt modelId="{DC2E2C27-6E01-44CF-B4CB-A41B0528E6A4}" type="sibTrans" cxnId="{4D333774-6F91-4F52-8D05-D9D9B196923D}">
      <dgm:prSet/>
      <dgm:spPr/>
      <dgm:t>
        <a:bodyPr/>
        <a:lstStyle/>
        <a:p>
          <a:endParaRPr lang="zh-CN" altLang="en-US"/>
        </a:p>
      </dgm:t>
    </dgm:pt>
    <dgm:pt modelId="{A6E7F830-3073-4ADF-9B78-A1363B5C6357}">
      <dgm:prSet phldrT="[文本]"/>
      <dgm:spPr/>
      <dgm:t>
        <a:bodyPr/>
        <a:lstStyle/>
        <a:p>
          <a:r>
            <a:rPr lang="zh-CN" altLang="en-US" dirty="0" smtClean="0"/>
            <a:t>完成初稿</a:t>
          </a:r>
          <a:endParaRPr lang="zh-CN" altLang="en-US" dirty="0"/>
        </a:p>
      </dgm:t>
    </dgm:pt>
    <dgm:pt modelId="{0F7D7E8A-1DE7-4EC8-9FC1-8957D5F4CF42}" type="parTrans" cxnId="{F0683CA5-18C6-41D1-85DC-B63A266EAC7A}">
      <dgm:prSet/>
      <dgm:spPr/>
      <dgm:t>
        <a:bodyPr/>
        <a:lstStyle/>
        <a:p>
          <a:endParaRPr lang="zh-CN" altLang="en-US"/>
        </a:p>
      </dgm:t>
    </dgm:pt>
    <dgm:pt modelId="{C6652A2D-DC1B-4FCE-9CE5-8511052D2E70}" type="sibTrans" cxnId="{F0683CA5-18C6-41D1-85DC-B63A266EAC7A}">
      <dgm:prSet/>
      <dgm:spPr/>
      <dgm:t>
        <a:bodyPr/>
        <a:lstStyle/>
        <a:p>
          <a:endParaRPr lang="zh-CN" altLang="en-US"/>
        </a:p>
      </dgm:t>
    </dgm:pt>
    <dgm:pt modelId="{4B718258-0562-4537-BD18-12324522EE0B}">
      <dgm:prSet/>
      <dgm:spPr/>
      <dgm:t>
        <a:bodyPr/>
        <a:lstStyle/>
        <a:p>
          <a:r>
            <a:rPr lang="zh-CN" altLang="en-US" dirty="0" smtClean="0"/>
            <a:t>提交测试地址</a:t>
          </a:r>
          <a:endParaRPr lang="zh-CN" altLang="en-US" dirty="0"/>
        </a:p>
      </dgm:t>
    </dgm:pt>
    <dgm:pt modelId="{8527FD1C-84D9-4FA2-A9D5-8577CB7F6BD6}" type="parTrans" cxnId="{499FF95C-7B40-4F70-B11E-057FF4DAD02C}">
      <dgm:prSet/>
      <dgm:spPr/>
      <dgm:t>
        <a:bodyPr/>
        <a:lstStyle/>
        <a:p>
          <a:endParaRPr lang="zh-CN" altLang="en-US"/>
        </a:p>
      </dgm:t>
    </dgm:pt>
    <dgm:pt modelId="{EB7D3242-B8A7-4397-9D27-CC7BA2F22B24}" type="sibTrans" cxnId="{499FF95C-7B40-4F70-B11E-057FF4DAD02C}">
      <dgm:prSet/>
      <dgm:spPr/>
      <dgm:t>
        <a:bodyPr/>
        <a:lstStyle/>
        <a:p>
          <a:endParaRPr lang="zh-CN" altLang="en-US"/>
        </a:p>
      </dgm:t>
    </dgm:pt>
    <dgm:pt modelId="{3644562A-40C6-4232-BD6C-D8E652D7903D}">
      <dgm:prSet/>
      <dgm:spPr/>
      <dgm:t>
        <a:bodyPr/>
        <a:lstStyle/>
        <a:p>
          <a:r>
            <a:rPr lang="zh-CN" altLang="en-US" dirty="0" smtClean="0"/>
            <a:t>测试和确认</a:t>
          </a:r>
          <a:endParaRPr lang="zh-CN" altLang="en-US" dirty="0"/>
        </a:p>
      </dgm:t>
    </dgm:pt>
    <dgm:pt modelId="{2F971F5F-9943-46C5-AE75-25A91780EF58}" type="parTrans" cxnId="{97857152-8E1B-457D-8A73-8D794D3FDA9A}">
      <dgm:prSet/>
      <dgm:spPr/>
      <dgm:t>
        <a:bodyPr/>
        <a:lstStyle/>
        <a:p>
          <a:endParaRPr lang="zh-CN" altLang="en-US"/>
        </a:p>
      </dgm:t>
    </dgm:pt>
    <dgm:pt modelId="{184258BA-918B-4FB8-94F6-07A0580FC012}" type="sibTrans" cxnId="{97857152-8E1B-457D-8A73-8D794D3FDA9A}">
      <dgm:prSet/>
      <dgm:spPr/>
      <dgm:t>
        <a:bodyPr/>
        <a:lstStyle/>
        <a:p>
          <a:endParaRPr lang="zh-CN" altLang="en-US"/>
        </a:p>
      </dgm:t>
    </dgm:pt>
    <dgm:pt modelId="{681F1170-FAA2-4C93-AB2E-F6E78E52CE2D}">
      <dgm:prSet/>
      <dgm:spPr/>
      <dgm:t>
        <a:bodyPr/>
        <a:lstStyle/>
        <a:p>
          <a:r>
            <a:rPr lang="zh-CN" altLang="en-US" dirty="0" smtClean="0"/>
            <a:t>完成页面</a:t>
          </a:r>
          <a:endParaRPr lang="zh-CN" altLang="en-US" dirty="0"/>
        </a:p>
      </dgm:t>
    </dgm:pt>
    <dgm:pt modelId="{2B0F7AA1-F779-4FBF-A6B6-55A728C3A34A}" type="parTrans" cxnId="{418DF2AB-C9CF-47E8-9B0D-0B39458C99D1}">
      <dgm:prSet/>
      <dgm:spPr/>
      <dgm:t>
        <a:bodyPr/>
        <a:lstStyle/>
        <a:p>
          <a:endParaRPr lang="zh-CN" altLang="en-US"/>
        </a:p>
      </dgm:t>
    </dgm:pt>
    <dgm:pt modelId="{F04B88C3-A713-486E-BF2D-F9AE4EBB4B65}" type="sibTrans" cxnId="{418DF2AB-C9CF-47E8-9B0D-0B39458C99D1}">
      <dgm:prSet/>
      <dgm:spPr/>
      <dgm:t>
        <a:bodyPr/>
        <a:lstStyle/>
        <a:p>
          <a:endParaRPr lang="zh-CN" altLang="en-US"/>
        </a:p>
      </dgm:t>
    </dgm:pt>
    <dgm:pt modelId="{DAD894FE-C0DD-4ADD-B34F-C04BC1CABD29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如果是第</a:t>
          </a:r>
          <a:r>
            <a:rPr lang="en-US" altLang="zh-CN" dirty="0" smtClean="0"/>
            <a:t>1</a:t>
          </a:r>
          <a:r>
            <a:rPr lang="zh-CN" altLang="en-US" dirty="0" smtClean="0"/>
            <a:t>个页面，先制作子项目模板页面</a:t>
          </a:r>
          <a:endParaRPr lang="zh-CN" altLang="en-US" dirty="0"/>
        </a:p>
      </dgm:t>
    </dgm:pt>
    <dgm:pt modelId="{C4DD01FB-2513-4D82-A2D4-2273B9B075E7}" type="parTrans" cxnId="{5AD8FBA6-0F9C-4CD1-93F6-2E88D5B48E70}">
      <dgm:prSet/>
      <dgm:spPr/>
      <dgm:t>
        <a:bodyPr/>
        <a:lstStyle/>
        <a:p>
          <a:endParaRPr lang="zh-CN" altLang="en-US"/>
        </a:p>
      </dgm:t>
    </dgm:pt>
    <dgm:pt modelId="{E591F47D-1866-44ED-939E-8D89DED78321}" type="sibTrans" cxnId="{5AD8FBA6-0F9C-4CD1-93F6-2E88D5B48E70}">
      <dgm:prSet/>
      <dgm:spPr/>
      <dgm:t>
        <a:bodyPr/>
        <a:lstStyle/>
        <a:p>
          <a:endParaRPr lang="zh-CN" altLang="en-US"/>
        </a:p>
      </dgm:t>
    </dgm:pt>
    <dgm:pt modelId="{B2304F16-346B-4B3D-9A3D-48EE42CCCCE7}" type="pres">
      <dgm:prSet presAssocID="{F1EF70BA-F1B8-43FF-9B20-4BEFF777183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EE583D-29A8-4782-97EF-A3E5DEDE10DA}" type="pres">
      <dgm:prSet presAssocID="{9B201402-8B22-4D9A-A0F8-05C7FBC651C3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4295CE-4722-4616-8DC6-CEFE13058D6E}" type="pres">
      <dgm:prSet presAssocID="{37424DEA-0C12-4B7B-8E6C-CCD7C6295C88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9F5D940B-AB89-4113-B369-4AA432BA3A05}" type="pres">
      <dgm:prSet presAssocID="{37424DEA-0C12-4B7B-8E6C-CCD7C6295C88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CA5F8944-3833-4814-82C8-EF70D9380961}" type="pres">
      <dgm:prSet presAssocID="{B68F2B30-ADD4-4A03-8E4E-BA4B8123F3C1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331805-7CA3-4C71-AA4E-7BAEB2764DEE}" type="pres">
      <dgm:prSet presAssocID="{8AC9C491-EE0D-48A0-AFAA-AC6A885F53A9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6462948F-158A-48B4-8B8C-562E926C3E42}" type="pres">
      <dgm:prSet presAssocID="{8AC9C491-EE0D-48A0-AFAA-AC6A885F53A9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EB2C5327-88D3-44B2-A6B7-8C8580C7557E}" type="pres">
      <dgm:prSet presAssocID="{1C33BF21-8E55-4B7F-985E-6D7C1BFE682C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B7F72E-39CD-45DA-804F-5DE92A4307FE}" type="pres">
      <dgm:prSet presAssocID="{7870DFA6-E153-4FE3-B9CE-0D9E1432E7FA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8B124D0F-604F-4E29-A6B9-FC9392729A52}" type="pres">
      <dgm:prSet presAssocID="{7870DFA6-E153-4FE3-B9CE-0D9E1432E7FA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347D6BC1-BD75-4A57-8EF1-BC86F3B77DDE}" type="pres">
      <dgm:prSet presAssocID="{DAD894FE-C0DD-4ADD-B34F-C04BC1CABD29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796B3E-0293-4E84-A900-2D4EC45E7197}" type="pres">
      <dgm:prSet presAssocID="{E591F47D-1866-44ED-939E-8D89DED78321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DFB79B77-583E-4F0E-BBCC-67471AB541BF}" type="pres">
      <dgm:prSet presAssocID="{E591F47D-1866-44ED-939E-8D89DED78321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A2A97A9C-E396-4E74-90F4-94DD8B636EEF}" type="pres">
      <dgm:prSet presAssocID="{42C5C046-F58E-4700-B774-69DE01F1F348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5155F7-5E0C-4DE5-AE33-528B7D88C0C4}" type="pres">
      <dgm:prSet presAssocID="{DC2E2C27-6E01-44CF-B4CB-A41B0528E6A4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7F2824B5-4E3A-4FCA-95B4-4DBA58D19F61}" type="pres">
      <dgm:prSet presAssocID="{DC2E2C27-6E01-44CF-B4CB-A41B0528E6A4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70349C5E-2ABA-46C3-9456-8A4BB36D6A95}" type="pres">
      <dgm:prSet presAssocID="{A6E7F830-3073-4ADF-9B78-A1363B5C6357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3AE2E9-E869-49E2-9D3A-AA86B77D3D30}" type="pres">
      <dgm:prSet presAssocID="{C6652A2D-DC1B-4FCE-9CE5-8511052D2E70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FEB399CA-0657-4743-BEE8-BC71797B21BE}" type="pres">
      <dgm:prSet presAssocID="{C6652A2D-DC1B-4FCE-9CE5-8511052D2E70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757342E5-5B02-4FC9-BF6E-F086C27B4516}" type="pres">
      <dgm:prSet presAssocID="{4B718258-0562-4537-BD18-12324522EE0B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B5E7A1-9917-4A64-BE8A-1407D50571B8}" type="pres">
      <dgm:prSet presAssocID="{EB7D3242-B8A7-4397-9D27-CC7BA2F22B24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DB0771C5-9A36-4942-8976-D26C5E6E59CD}" type="pres">
      <dgm:prSet presAssocID="{EB7D3242-B8A7-4397-9D27-CC7BA2F22B24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6F33CD93-36B0-4F1E-8175-AB26884E2C31}" type="pres">
      <dgm:prSet presAssocID="{3644562A-40C6-4232-BD6C-D8E652D7903D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5765AE-D06B-4F7B-8553-5F51B9BBFC60}" type="pres">
      <dgm:prSet presAssocID="{184258BA-918B-4FB8-94F6-07A0580FC012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9E33C5BD-642C-4632-B7F0-3CFD008A7B71}" type="pres">
      <dgm:prSet presAssocID="{184258BA-918B-4FB8-94F6-07A0580FC012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  <dgm:pt modelId="{5E0B74F6-9C39-4D76-AFBC-556219394254}" type="pres">
      <dgm:prSet presAssocID="{681F1170-FAA2-4C93-AB2E-F6E78E52CE2D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53BAE6-A3D0-49C2-8216-4997FCE10648}" type="presOf" srcId="{B68F2B30-ADD4-4A03-8E4E-BA4B8123F3C1}" destId="{CA5F8944-3833-4814-82C8-EF70D9380961}" srcOrd="0" destOrd="0" presId="urn:microsoft.com/office/officeart/2005/8/layout/process5"/>
    <dgm:cxn modelId="{6D450948-93CA-4517-A959-11414FA71170}" type="presOf" srcId="{8AC9C491-EE0D-48A0-AFAA-AC6A885F53A9}" destId="{1F331805-7CA3-4C71-AA4E-7BAEB2764DEE}" srcOrd="0" destOrd="0" presId="urn:microsoft.com/office/officeart/2005/8/layout/process5"/>
    <dgm:cxn modelId="{6EFBF0E4-0B92-42BC-BACA-B21774B3DC1F}" type="presOf" srcId="{42C5C046-F58E-4700-B774-69DE01F1F348}" destId="{A2A97A9C-E396-4E74-90F4-94DD8B636EEF}" srcOrd="0" destOrd="0" presId="urn:microsoft.com/office/officeart/2005/8/layout/process5"/>
    <dgm:cxn modelId="{4D333774-6F91-4F52-8D05-D9D9B196923D}" srcId="{F1EF70BA-F1B8-43FF-9B20-4BEFF777183D}" destId="{42C5C046-F58E-4700-B774-69DE01F1F348}" srcOrd="4" destOrd="0" parTransId="{BB6F6451-62DE-4A0D-8CE1-020F239F1DA0}" sibTransId="{DC2E2C27-6E01-44CF-B4CB-A41B0528E6A4}"/>
    <dgm:cxn modelId="{004F6F71-83FE-4E0A-95F6-FFA16DF387C1}" type="presOf" srcId="{E591F47D-1866-44ED-939E-8D89DED78321}" destId="{E9796B3E-0293-4E84-A900-2D4EC45E7197}" srcOrd="0" destOrd="0" presId="urn:microsoft.com/office/officeart/2005/8/layout/process5"/>
    <dgm:cxn modelId="{B956704F-C251-43E2-A707-AF0DC13D5997}" type="presOf" srcId="{37424DEA-0C12-4B7B-8E6C-CCD7C6295C88}" destId="{9F5D940B-AB89-4113-B369-4AA432BA3A05}" srcOrd="1" destOrd="0" presId="urn:microsoft.com/office/officeart/2005/8/layout/process5"/>
    <dgm:cxn modelId="{418DF2AB-C9CF-47E8-9B0D-0B39458C99D1}" srcId="{F1EF70BA-F1B8-43FF-9B20-4BEFF777183D}" destId="{681F1170-FAA2-4C93-AB2E-F6E78E52CE2D}" srcOrd="8" destOrd="0" parTransId="{2B0F7AA1-F779-4FBF-A6B6-55A728C3A34A}" sibTransId="{F04B88C3-A713-486E-BF2D-F9AE4EBB4B65}"/>
    <dgm:cxn modelId="{6784781E-8D7F-42C8-9BB2-FAA43CAF328A}" type="presOf" srcId="{37424DEA-0C12-4B7B-8E6C-CCD7C6295C88}" destId="{FE4295CE-4722-4616-8DC6-CEFE13058D6E}" srcOrd="0" destOrd="0" presId="urn:microsoft.com/office/officeart/2005/8/layout/process5"/>
    <dgm:cxn modelId="{C2732C77-B4C2-481F-80A7-044C8C2D39D1}" type="presOf" srcId="{F1EF70BA-F1B8-43FF-9B20-4BEFF777183D}" destId="{B2304F16-346B-4B3D-9A3D-48EE42CCCCE7}" srcOrd="0" destOrd="0" presId="urn:microsoft.com/office/officeart/2005/8/layout/process5"/>
    <dgm:cxn modelId="{97857152-8E1B-457D-8A73-8D794D3FDA9A}" srcId="{F1EF70BA-F1B8-43FF-9B20-4BEFF777183D}" destId="{3644562A-40C6-4232-BD6C-D8E652D7903D}" srcOrd="7" destOrd="0" parTransId="{2F971F5F-9943-46C5-AE75-25A91780EF58}" sibTransId="{184258BA-918B-4FB8-94F6-07A0580FC012}"/>
    <dgm:cxn modelId="{8669A0D3-9873-4B27-9EA9-152D6C615EC6}" type="presOf" srcId="{8AC9C491-EE0D-48A0-AFAA-AC6A885F53A9}" destId="{6462948F-158A-48B4-8B8C-562E926C3E42}" srcOrd="1" destOrd="0" presId="urn:microsoft.com/office/officeart/2005/8/layout/process5"/>
    <dgm:cxn modelId="{F0683CA5-18C6-41D1-85DC-B63A266EAC7A}" srcId="{F1EF70BA-F1B8-43FF-9B20-4BEFF777183D}" destId="{A6E7F830-3073-4ADF-9B78-A1363B5C6357}" srcOrd="5" destOrd="0" parTransId="{0F7D7E8A-1DE7-4EC8-9FC1-8957D5F4CF42}" sibTransId="{C6652A2D-DC1B-4FCE-9CE5-8511052D2E70}"/>
    <dgm:cxn modelId="{30D8A012-1C60-4AF6-9309-9EEC76DDB68C}" type="presOf" srcId="{9B201402-8B22-4D9A-A0F8-05C7FBC651C3}" destId="{5FEE583D-29A8-4782-97EF-A3E5DEDE10DA}" srcOrd="0" destOrd="0" presId="urn:microsoft.com/office/officeart/2005/8/layout/process5"/>
    <dgm:cxn modelId="{D39F4F05-8706-4E96-810B-501BE95F319F}" type="presOf" srcId="{3644562A-40C6-4232-BD6C-D8E652D7903D}" destId="{6F33CD93-36B0-4F1E-8175-AB26884E2C31}" srcOrd="0" destOrd="0" presId="urn:microsoft.com/office/officeart/2005/8/layout/process5"/>
    <dgm:cxn modelId="{887464B0-EA52-42AD-BAE8-0E22E18DA844}" srcId="{F1EF70BA-F1B8-43FF-9B20-4BEFF777183D}" destId="{1C33BF21-8E55-4B7F-985E-6D7C1BFE682C}" srcOrd="2" destOrd="0" parTransId="{53FCAA54-D749-41A1-99B4-E07FB1DA6D93}" sibTransId="{7870DFA6-E153-4FE3-B9CE-0D9E1432E7FA}"/>
    <dgm:cxn modelId="{33C82AB4-0A00-47E5-9C6B-14831E22E859}" type="presOf" srcId="{1C33BF21-8E55-4B7F-985E-6D7C1BFE682C}" destId="{EB2C5327-88D3-44B2-A6B7-8C8580C7557E}" srcOrd="0" destOrd="0" presId="urn:microsoft.com/office/officeart/2005/8/layout/process5"/>
    <dgm:cxn modelId="{34722C4D-B513-491F-8F7B-3AB172C1ADA1}" type="presOf" srcId="{A6E7F830-3073-4ADF-9B78-A1363B5C6357}" destId="{70349C5E-2ABA-46C3-9456-8A4BB36D6A95}" srcOrd="0" destOrd="0" presId="urn:microsoft.com/office/officeart/2005/8/layout/process5"/>
    <dgm:cxn modelId="{823FD389-4C74-46D3-9645-5435288227B2}" srcId="{F1EF70BA-F1B8-43FF-9B20-4BEFF777183D}" destId="{9B201402-8B22-4D9A-A0F8-05C7FBC651C3}" srcOrd="0" destOrd="0" parTransId="{B27AC491-9BE8-454F-9063-88AAF7C2EE75}" sibTransId="{37424DEA-0C12-4B7B-8E6C-CCD7C6295C88}"/>
    <dgm:cxn modelId="{0EE3C872-6D68-43FF-B15A-FE6207404DE8}" type="presOf" srcId="{184258BA-918B-4FB8-94F6-07A0580FC012}" destId="{C45765AE-D06B-4F7B-8553-5F51B9BBFC60}" srcOrd="0" destOrd="0" presId="urn:microsoft.com/office/officeart/2005/8/layout/process5"/>
    <dgm:cxn modelId="{143BFEFE-6F5D-43BF-92B2-2631F69389DD}" type="presOf" srcId="{4B718258-0562-4537-BD18-12324522EE0B}" destId="{757342E5-5B02-4FC9-BF6E-F086C27B4516}" srcOrd="0" destOrd="0" presId="urn:microsoft.com/office/officeart/2005/8/layout/process5"/>
    <dgm:cxn modelId="{7681DBFE-80C4-414B-A152-787023556742}" type="presOf" srcId="{184258BA-918B-4FB8-94F6-07A0580FC012}" destId="{9E33C5BD-642C-4632-B7F0-3CFD008A7B71}" srcOrd="1" destOrd="0" presId="urn:microsoft.com/office/officeart/2005/8/layout/process5"/>
    <dgm:cxn modelId="{0738E13D-F074-4E55-89FB-05295B9403E2}" type="presOf" srcId="{7870DFA6-E153-4FE3-B9CE-0D9E1432E7FA}" destId="{71B7F72E-39CD-45DA-804F-5DE92A4307FE}" srcOrd="0" destOrd="0" presId="urn:microsoft.com/office/officeart/2005/8/layout/process5"/>
    <dgm:cxn modelId="{5AD8FBA6-0F9C-4CD1-93F6-2E88D5B48E70}" srcId="{F1EF70BA-F1B8-43FF-9B20-4BEFF777183D}" destId="{DAD894FE-C0DD-4ADD-B34F-C04BC1CABD29}" srcOrd="3" destOrd="0" parTransId="{C4DD01FB-2513-4D82-A2D4-2273B9B075E7}" sibTransId="{E591F47D-1866-44ED-939E-8D89DED78321}"/>
    <dgm:cxn modelId="{C26EDE95-FDD9-4B6D-B286-6163B7491152}" type="presOf" srcId="{EB7D3242-B8A7-4397-9D27-CC7BA2F22B24}" destId="{DB0771C5-9A36-4942-8976-D26C5E6E59CD}" srcOrd="1" destOrd="0" presId="urn:microsoft.com/office/officeart/2005/8/layout/process5"/>
    <dgm:cxn modelId="{F5DF2A93-95E7-4CB9-94F3-1125978EB775}" srcId="{F1EF70BA-F1B8-43FF-9B20-4BEFF777183D}" destId="{B68F2B30-ADD4-4A03-8E4E-BA4B8123F3C1}" srcOrd="1" destOrd="0" parTransId="{F287632E-1F21-4B9F-B1AC-4CE7B1EED75D}" sibTransId="{8AC9C491-EE0D-48A0-AFAA-AC6A885F53A9}"/>
    <dgm:cxn modelId="{AE9023EC-9C7F-4095-9061-92ECBCB74A7A}" type="presOf" srcId="{EB7D3242-B8A7-4397-9D27-CC7BA2F22B24}" destId="{21B5E7A1-9917-4A64-BE8A-1407D50571B8}" srcOrd="0" destOrd="0" presId="urn:microsoft.com/office/officeart/2005/8/layout/process5"/>
    <dgm:cxn modelId="{65D0EA3D-1C89-45D9-8126-F3CF456A5988}" type="presOf" srcId="{DC2E2C27-6E01-44CF-B4CB-A41B0528E6A4}" destId="{885155F7-5E0C-4DE5-AE33-528B7D88C0C4}" srcOrd="0" destOrd="0" presId="urn:microsoft.com/office/officeart/2005/8/layout/process5"/>
    <dgm:cxn modelId="{0EAE91A9-7068-43CC-9209-FBF086872ED1}" type="presOf" srcId="{681F1170-FAA2-4C93-AB2E-F6E78E52CE2D}" destId="{5E0B74F6-9C39-4D76-AFBC-556219394254}" srcOrd="0" destOrd="0" presId="urn:microsoft.com/office/officeart/2005/8/layout/process5"/>
    <dgm:cxn modelId="{B372B4FB-76AB-4E91-90B7-44F06A74C217}" type="presOf" srcId="{C6652A2D-DC1B-4FCE-9CE5-8511052D2E70}" destId="{FEB399CA-0657-4743-BEE8-BC71797B21BE}" srcOrd="1" destOrd="0" presId="urn:microsoft.com/office/officeart/2005/8/layout/process5"/>
    <dgm:cxn modelId="{499FF95C-7B40-4F70-B11E-057FF4DAD02C}" srcId="{F1EF70BA-F1B8-43FF-9B20-4BEFF777183D}" destId="{4B718258-0562-4537-BD18-12324522EE0B}" srcOrd="6" destOrd="0" parTransId="{8527FD1C-84D9-4FA2-A9D5-8577CB7F6BD6}" sibTransId="{EB7D3242-B8A7-4397-9D27-CC7BA2F22B24}"/>
    <dgm:cxn modelId="{9AE8C79E-EAF8-42EF-9058-B6493B3779EF}" type="presOf" srcId="{DC2E2C27-6E01-44CF-B4CB-A41B0528E6A4}" destId="{7F2824B5-4E3A-4FCA-95B4-4DBA58D19F61}" srcOrd="1" destOrd="0" presId="urn:microsoft.com/office/officeart/2005/8/layout/process5"/>
    <dgm:cxn modelId="{31CAC2D7-62E9-43E6-AD6D-3A47679196AB}" type="presOf" srcId="{DAD894FE-C0DD-4ADD-B34F-C04BC1CABD29}" destId="{347D6BC1-BD75-4A57-8EF1-BC86F3B77DDE}" srcOrd="0" destOrd="0" presId="urn:microsoft.com/office/officeart/2005/8/layout/process5"/>
    <dgm:cxn modelId="{95A23787-28F4-411C-8333-FBC5B37E4BA1}" type="presOf" srcId="{7870DFA6-E153-4FE3-B9CE-0D9E1432E7FA}" destId="{8B124D0F-604F-4E29-A6B9-FC9392729A52}" srcOrd="1" destOrd="0" presId="urn:microsoft.com/office/officeart/2005/8/layout/process5"/>
    <dgm:cxn modelId="{2419451C-0065-4F79-9F41-4172F14E0B5F}" type="presOf" srcId="{C6652A2D-DC1B-4FCE-9CE5-8511052D2E70}" destId="{F63AE2E9-E869-49E2-9D3A-AA86B77D3D30}" srcOrd="0" destOrd="0" presId="urn:microsoft.com/office/officeart/2005/8/layout/process5"/>
    <dgm:cxn modelId="{EBDA8DC3-D5A7-4D15-A000-77888E39B50E}" type="presOf" srcId="{E591F47D-1866-44ED-939E-8D89DED78321}" destId="{DFB79B77-583E-4F0E-BBCC-67471AB541BF}" srcOrd="1" destOrd="0" presId="urn:microsoft.com/office/officeart/2005/8/layout/process5"/>
    <dgm:cxn modelId="{9667A1F9-B7B3-46FE-AF89-655834F1B1E0}" type="presParOf" srcId="{B2304F16-346B-4B3D-9A3D-48EE42CCCCE7}" destId="{5FEE583D-29A8-4782-97EF-A3E5DEDE10DA}" srcOrd="0" destOrd="0" presId="urn:microsoft.com/office/officeart/2005/8/layout/process5"/>
    <dgm:cxn modelId="{DBE0ED85-4F07-4816-A8AA-037E4C5E8C91}" type="presParOf" srcId="{B2304F16-346B-4B3D-9A3D-48EE42CCCCE7}" destId="{FE4295CE-4722-4616-8DC6-CEFE13058D6E}" srcOrd="1" destOrd="0" presId="urn:microsoft.com/office/officeart/2005/8/layout/process5"/>
    <dgm:cxn modelId="{1F0F778E-5EAE-43E5-AC83-68A55EEA8E0E}" type="presParOf" srcId="{FE4295CE-4722-4616-8DC6-CEFE13058D6E}" destId="{9F5D940B-AB89-4113-B369-4AA432BA3A05}" srcOrd="0" destOrd="0" presId="urn:microsoft.com/office/officeart/2005/8/layout/process5"/>
    <dgm:cxn modelId="{4DD2A7E7-DAA5-4D9B-8BBC-C16C4E668E3F}" type="presParOf" srcId="{B2304F16-346B-4B3D-9A3D-48EE42CCCCE7}" destId="{CA5F8944-3833-4814-82C8-EF70D9380961}" srcOrd="2" destOrd="0" presId="urn:microsoft.com/office/officeart/2005/8/layout/process5"/>
    <dgm:cxn modelId="{ECA874AC-E034-4E14-8F73-03991CC30D09}" type="presParOf" srcId="{B2304F16-346B-4B3D-9A3D-48EE42CCCCE7}" destId="{1F331805-7CA3-4C71-AA4E-7BAEB2764DEE}" srcOrd="3" destOrd="0" presId="urn:microsoft.com/office/officeart/2005/8/layout/process5"/>
    <dgm:cxn modelId="{6459CF76-D619-4589-BF36-304E26935F37}" type="presParOf" srcId="{1F331805-7CA3-4C71-AA4E-7BAEB2764DEE}" destId="{6462948F-158A-48B4-8B8C-562E926C3E42}" srcOrd="0" destOrd="0" presId="urn:microsoft.com/office/officeart/2005/8/layout/process5"/>
    <dgm:cxn modelId="{691CEC8B-6215-4C31-A685-32A380B840F5}" type="presParOf" srcId="{B2304F16-346B-4B3D-9A3D-48EE42CCCCE7}" destId="{EB2C5327-88D3-44B2-A6B7-8C8580C7557E}" srcOrd="4" destOrd="0" presId="urn:microsoft.com/office/officeart/2005/8/layout/process5"/>
    <dgm:cxn modelId="{7C6262D1-D1D1-4FB2-9124-9F1E69FA5D6B}" type="presParOf" srcId="{B2304F16-346B-4B3D-9A3D-48EE42CCCCE7}" destId="{71B7F72E-39CD-45DA-804F-5DE92A4307FE}" srcOrd="5" destOrd="0" presId="urn:microsoft.com/office/officeart/2005/8/layout/process5"/>
    <dgm:cxn modelId="{9CE172FD-F404-422B-AA7B-46EA0E1182D1}" type="presParOf" srcId="{71B7F72E-39CD-45DA-804F-5DE92A4307FE}" destId="{8B124D0F-604F-4E29-A6B9-FC9392729A52}" srcOrd="0" destOrd="0" presId="urn:microsoft.com/office/officeart/2005/8/layout/process5"/>
    <dgm:cxn modelId="{08601B7B-72AF-4481-8292-0E121F021741}" type="presParOf" srcId="{B2304F16-346B-4B3D-9A3D-48EE42CCCCE7}" destId="{347D6BC1-BD75-4A57-8EF1-BC86F3B77DDE}" srcOrd="6" destOrd="0" presId="urn:microsoft.com/office/officeart/2005/8/layout/process5"/>
    <dgm:cxn modelId="{86B5CC5E-510A-424D-BBED-4024ED13BE42}" type="presParOf" srcId="{B2304F16-346B-4B3D-9A3D-48EE42CCCCE7}" destId="{E9796B3E-0293-4E84-A900-2D4EC45E7197}" srcOrd="7" destOrd="0" presId="urn:microsoft.com/office/officeart/2005/8/layout/process5"/>
    <dgm:cxn modelId="{D3EBE426-EE59-4183-9BE2-3C0376DFF15E}" type="presParOf" srcId="{E9796B3E-0293-4E84-A900-2D4EC45E7197}" destId="{DFB79B77-583E-4F0E-BBCC-67471AB541BF}" srcOrd="0" destOrd="0" presId="urn:microsoft.com/office/officeart/2005/8/layout/process5"/>
    <dgm:cxn modelId="{8EBAE9F3-7F0C-4CBC-8FB4-5DC80666BF3A}" type="presParOf" srcId="{B2304F16-346B-4B3D-9A3D-48EE42CCCCE7}" destId="{A2A97A9C-E396-4E74-90F4-94DD8B636EEF}" srcOrd="8" destOrd="0" presId="urn:microsoft.com/office/officeart/2005/8/layout/process5"/>
    <dgm:cxn modelId="{1F5D4C29-C7BB-4ADB-A6A0-B77EB5C276AC}" type="presParOf" srcId="{B2304F16-346B-4B3D-9A3D-48EE42CCCCE7}" destId="{885155F7-5E0C-4DE5-AE33-528B7D88C0C4}" srcOrd="9" destOrd="0" presId="urn:microsoft.com/office/officeart/2005/8/layout/process5"/>
    <dgm:cxn modelId="{FF4694AE-ED92-4938-8FF5-C8EB7A9F8C84}" type="presParOf" srcId="{885155F7-5E0C-4DE5-AE33-528B7D88C0C4}" destId="{7F2824B5-4E3A-4FCA-95B4-4DBA58D19F61}" srcOrd="0" destOrd="0" presId="urn:microsoft.com/office/officeart/2005/8/layout/process5"/>
    <dgm:cxn modelId="{C8BD6D36-EFF0-421F-ACC6-7CFF3301C49D}" type="presParOf" srcId="{B2304F16-346B-4B3D-9A3D-48EE42CCCCE7}" destId="{70349C5E-2ABA-46C3-9456-8A4BB36D6A95}" srcOrd="10" destOrd="0" presId="urn:microsoft.com/office/officeart/2005/8/layout/process5"/>
    <dgm:cxn modelId="{D46D892B-A529-4B00-963E-8277431F343F}" type="presParOf" srcId="{B2304F16-346B-4B3D-9A3D-48EE42CCCCE7}" destId="{F63AE2E9-E869-49E2-9D3A-AA86B77D3D30}" srcOrd="11" destOrd="0" presId="urn:microsoft.com/office/officeart/2005/8/layout/process5"/>
    <dgm:cxn modelId="{F0D2A53D-C067-43A1-A326-CE250B245811}" type="presParOf" srcId="{F63AE2E9-E869-49E2-9D3A-AA86B77D3D30}" destId="{FEB399CA-0657-4743-BEE8-BC71797B21BE}" srcOrd="0" destOrd="0" presId="urn:microsoft.com/office/officeart/2005/8/layout/process5"/>
    <dgm:cxn modelId="{2614435A-C77C-4A6A-86DD-326BF1916C29}" type="presParOf" srcId="{B2304F16-346B-4B3D-9A3D-48EE42CCCCE7}" destId="{757342E5-5B02-4FC9-BF6E-F086C27B4516}" srcOrd="12" destOrd="0" presId="urn:microsoft.com/office/officeart/2005/8/layout/process5"/>
    <dgm:cxn modelId="{D2C0726D-16F9-44B5-9A97-FD90A55F56DF}" type="presParOf" srcId="{B2304F16-346B-4B3D-9A3D-48EE42CCCCE7}" destId="{21B5E7A1-9917-4A64-BE8A-1407D50571B8}" srcOrd="13" destOrd="0" presId="urn:microsoft.com/office/officeart/2005/8/layout/process5"/>
    <dgm:cxn modelId="{4AC517BA-DF5C-4258-8C10-CD1D73F7A4F7}" type="presParOf" srcId="{21B5E7A1-9917-4A64-BE8A-1407D50571B8}" destId="{DB0771C5-9A36-4942-8976-D26C5E6E59CD}" srcOrd="0" destOrd="0" presId="urn:microsoft.com/office/officeart/2005/8/layout/process5"/>
    <dgm:cxn modelId="{38CA867B-A53C-48E9-85DC-DE658CD1DD89}" type="presParOf" srcId="{B2304F16-346B-4B3D-9A3D-48EE42CCCCE7}" destId="{6F33CD93-36B0-4F1E-8175-AB26884E2C31}" srcOrd="14" destOrd="0" presId="urn:microsoft.com/office/officeart/2005/8/layout/process5"/>
    <dgm:cxn modelId="{045346FA-FEB1-4DD1-B55D-56930AA346F2}" type="presParOf" srcId="{B2304F16-346B-4B3D-9A3D-48EE42CCCCE7}" destId="{C45765AE-D06B-4F7B-8553-5F51B9BBFC60}" srcOrd="15" destOrd="0" presId="urn:microsoft.com/office/officeart/2005/8/layout/process5"/>
    <dgm:cxn modelId="{9332054F-CE51-410E-93CC-C1932DDE1341}" type="presParOf" srcId="{C45765AE-D06B-4F7B-8553-5F51B9BBFC60}" destId="{9E33C5BD-642C-4632-B7F0-3CFD008A7B71}" srcOrd="0" destOrd="0" presId="urn:microsoft.com/office/officeart/2005/8/layout/process5"/>
    <dgm:cxn modelId="{4099BC2F-18CB-4641-B694-2CEE863E485F}" type="presParOf" srcId="{B2304F16-346B-4B3D-9A3D-48EE42CCCCE7}" destId="{5E0B74F6-9C39-4D76-AFBC-556219394254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4B824DB-6211-422F-9AC4-E18C6334F0B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3412E5-EE95-450B-BA07-50B998001B43}">
      <dgm:prSet phldrT="[文本]"/>
      <dgm:spPr/>
      <dgm:t>
        <a:bodyPr/>
        <a:lstStyle/>
        <a:p>
          <a:r>
            <a:rPr lang="zh-CN" altLang="en-US" dirty="0" smtClean="0"/>
            <a:t>组件</a:t>
          </a:r>
          <a:r>
            <a:rPr lang="en-US" altLang="zh-CN" dirty="0" smtClean="0"/>
            <a:t>Control</a:t>
          </a:r>
          <a:endParaRPr lang="zh-CN" altLang="en-US" dirty="0"/>
        </a:p>
      </dgm:t>
    </dgm:pt>
    <dgm:pt modelId="{CF2F4E95-2EAE-4C78-91D4-4CDE37E72CAD}" type="parTrans" cxnId="{9775258C-5EA4-4E0C-AA03-3D6ADC5D1279}">
      <dgm:prSet/>
      <dgm:spPr/>
      <dgm:t>
        <a:bodyPr/>
        <a:lstStyle/>
        <a:p>
          <a:endParaRPr lang="zh-CN" altLang="en-US"/>
        </a:p>
      </dgm:t>
    </dgm:pt>
    <dgm:pt modelId="{7B3DA105-DB78-4FE4-A171-17A265E0D7F8}" type="sibTrans" cxnId="{9775258C-5EA4-4E0C-AA03-3D6ADC5D1279}">
      <dgm:prSet/>
      <dgm:spPr/>
      <dgm:t>
        <a:bodyPr/>
        <a:lstStyle/>
        <a:p>
          <a:endParaRPr lang="zh-CN" altLang="en-US"/>
        </a:p>
      </dgm:t>
    </dgm:pt>
    <dgm:pt modelId="{F53850F7-E817-4FFB-9C02-D6E922FE2BE3}">
      <dgm:prSet phldrT="[文本]"/>
      <dgm:spPr/>
      <dgm:t>
        <a:bodyPr/>
        <a:lstStyle/>
        <a:p>
          <a:r>
            <a:rPr lang="zh-CN" altLang="en-US" dirty="0" smtClean="0"/>
            <a:t>简单组件</a:t>
          </a:r>
          <a:endParaRPr lang="zh-CN" altLang="en-US" dirty="0"/>
        </a:p>
      </dgm:t>
    </dgm:pt>
    <dgm:pt modelId="{B3FD7769-06A6-4349-A0F2-9D7669AAE544}" type="parTrans" cxnId="{1BD9D7C8-BB40-489D-B3A5-1B21D25280A9}">
      <dgm:prSet/>
      <dgm:spPr/>
      <dgm:t>
        <a:bodyPr/>
        <a:lstStyle/>
        <a:p>
          <a:endParaRPr lang="zh-CN" altLang="en-US"/>
        </a:p>
      </dgm:t>
    </dgm:pt>
    <dgm:pt modelId="{B5F058AB-AFD4-4DCE-B1CF-94120DE2295D}" type="sibTrans" cxnId="{1BD9D7C8-BB40-489D-B3A5-1B21D25280A9}">
      <dgm:prSet/>
      <dgm:spPr/>
      <dgm:t>
        <a:bodyPr/>
        <a:lstStyle/>
        <a:p>
          <a:endParaRPr lang="zh-CN" altLang="en-US"/>
        </a:p>
      </dgm:t>
    </dgm:pt>
    <dgm:pt modelId="{8E3D59AC-D8CA-4365-8F29-B468674F9B45}">
      <dgm:prSet phldrT="[文本]"/>
      <dgm:spPr/>
      <dgm:t>
        <a:bodyPr/>
        <a:lstStyle/>
        <a:p>
          <a:r>
            <a:rPr lang="zh-CN" altLang="en-US" dirty="0" smtClean="0"/>
            <a:t>内容组件</a:t>
          </a:r>
          <a:endParaRPr lang="en-US" altLang="zh-CN" dirty="0" smtClean="0"/>
        </a:p>
        <a:p>
          <a:r>
            <a:rPr lang="en-US" altLang="zh-CN" dirty="0" err="1" smtClean="0"/>
            <a:t>ContentControl</a:t>
          </a:r>
          <a:endParaRPr lang="zh-CN" altLang="en-US" dirty="0"/>
        </a:p>
      </dgm:t>
    </dgm:pt>
    <dgm:pt modelId="{285798A1-BA94-4E4E-A6FE-3F039333FFE8}" type="parTrans" cxnId="{758C011D-7249-4208-B47F-B6856FB0BAEC}">
      <dgm:prSet/>
      <dgm:spPr/>
      <dgm:t>
        <a:bodyPr/>
        <a:lstStyle/>
        <a:p>
          <a:endParaRPr lang="zh-CN" altLang="en-US"/>
        </a:p>
      </dgm:t>
    </dgm:pt>
    <dgm:pt modelId="{37677461-B9DF-492C-A5E1-5730ABE79074}" type="sibTrans" cxnId="{758C011D-7249-4208-B47F-B6856FB0BAEC}">
      <dgm:prSet/>
      <dgm:spPr/>
      <dgm:t>
        <a:bodyPr/>
        <a:lstStyle/>
        <a:p>
          <a:endParaRPr lang="zh-CN" altLang="en-US"/>
        </a:p>
      </dgm:t>
    </dgm:pt>
    <dgm:pt modelId="{D90FB732-F7DA-4B8F-B079-DA6811A129B1}">
      <dgm:prSet/>
      <dgm:spPr/>
      <dgm:t>
        <a:bodyPr/>
        <a:lstStyle/>
        <a:p>
          <a:r>
            <a:rPr lang="zh-CN" altLang="en-US" dirty="0" smtClean="0"/>
            <a:t>含滚动条的组件</a:t>
          </a:r>
          <a:endParaRPr lang="en-US" altLang="zh-CN" dirty="0" smtClean="0"/>
        </a:p>
        <a:p>
          <a:r>
            <a:rPr lang="en-US" altLang="zh-CN" dirty="0" err="1" smtClean="0"/>
            <a:t>ScrollableControl</a:t>
          </a:r>
          <a:endParaRPr lang="zh-CN" altLang="en-US" dirty="0"/>
        </a:p>
      </dgm:t>
    </dgm:pt>
    <dgm:pt modelId="{DBA2C3F6-6170-489D-9247-54710DA3E8F9}" type="parTrans" cxnId="{ACED2ECB-2B8E-41E7-889E-4232671A1EB8}">
      <dgm:prSet/>
      <dgm:spPr/>
      <dgm:t>
        <a:bodyPr/>
        <a:lstStyle/>
        <a:p>
          <a:endParaRPr lang="zh-CN" altLang="en-US"/>
        </a:p>
      </dgm:t>
    </dgm:pt>
    <dgm:pt modelId="{BFD100C5-0D64-4863-AE57-218CCB757BE7}" type="sibTrans" cxnId="{ACED2ECB-2B8E-41E7-889E-4232671A1EB8}">
      <dgm:prSet/>
      <dgm:spPr/>
      <dgm:t>
        <a:bodyPr/>
        <a:lstStyle/>
        <a:p>
          <a:endParaRPr lang="zh-CN" altLang="en-US"/>
        </a:p>
      </dgm:t>
    </dgm:pt>
    <dgm:pt modelId="{CEA9D535-40CD-41EC-B3AC-F38B9157D147}">
      <dgm:prSet/>
      <dgm:spPr/>
      <dgm:t>
        <a:bodyPr/>
        <a:lstStyle/>
        <a:p>
          <a:r>
            <a:rPr lang="zh-CN" altLang="en-US" dirty="0" smtClean="0"/>
            <a:t>列表组件</a:t>
          </a:r>
          <a:endParaRPr lang="en-US" altLang="zh-CN" dirty="0" smtClean="0"/>
        </a:p>
        <a:p>
          <a:r>
            <a:rPr lang="en-US" altLang="zh-CN" dirty="0" err="1" smtClean="0"/>
            <a:t>ListControl</a:t>
          </a:r>
          <a:endParaRPr lang="zh-CN" altLang="en-US" dirty="0"/>
        </a:p>
      </dgm:t>
    </dgm:pt>
    <dgm:pt modelId="{F18F0F71-2A80-43BD-B8E5-25B5EB3BF108}" type="parTrans" cxnId="{C32ADD14-ED14-401D-B404-EA3585CC4143}">
      <dgm:prSet/>
      <dgm:spPr/>
      <dgm:t>
        <a:bodyPr/>
        <a:lstStyle/>
        <a:p>
          <a:endParaRPr lang="zh-CN" altLang="en-US"/>
        </a:p>
      </dgm:t>
    </dgm:pt>
    <dgm:pt modelId="{0FBC108C-CFDC-41F0-9153-F99EA788AF4B}" type="sibTrans" cxnId="{C32ADD14-ED14-401D-B404-EA3585CC4143}">
      <dgm:prSet/>
      <dgm:spPr/>
      <dgm:t>
        <a:bodyPr/>
        <a:lstStyle/>
        <a:p>
          <a:endParaRPr lang="zh-CN" altLang="en-US"/>
        </a:p>
      </dgm:t>
    </dgm:pt>
    <dgm:pt modelId="{2243BE15-D616-4799-9413-09287DD0DE1F}">
      <dgm:prSet/>
      <dgm:spPr/>
      <dgm:t>
        <a:bodyPr/>
        <a:lstStyle/>
        <a:p>
          <a:r>
            <a:rPr lang="zh-CN" altLang="en-US" dirty="0" smtClean="0"/>
            <a:t>容器组件</a:t>
          </a:r>
          <a:endParaRPr lang="en-US" altLang="zh-CN" dirty="0" smtClean="0"/>
        </a:p>
        <a:p>
          <a:r>
            <a:rPr lang="en-US" altLang="zh-CN" dirty="0" err="1" smtClean="0"/>
            <a:t>ContainerControl</a:t>
          </a:r>
          <a:endParaRPr lang="zh-CN" altLang="en-US" dirty="0"/>
        </a:p>
      </dgm:t>
    </dgm:pt>
    <dgm:pt modelId="{AFF6973A-056C-49DF-B46E-6EA4EE6B579E}" type="parTrans" cxnId="{C6B1AF04-23F4-4060-BEA2-EAEE61E32FEC}">
      <dgm:prSet/>
      <dgm:spPr/>
      <dgm:t>
        <a:bodyPr/>
        <a:lstStyle/>
        <a:p>
          <a:endParaRPr lang="zh-CN" altLang="en-US"/>
        </a:p>
      </dgm:t>
    </dgm:pt>
    <dgm:pt modelId="{E58C2E3F-9848-4D34-AE3F-AC294E401D69}" type="sibTrans" cxnId="{C6B1AF04-23F4-4060-BEA2-EAEE61E32FEC}">
      <dgm:prSet/>
      <dgm:spPr/>
      <dgm:t>
        <a:bodyPr/>
        <a:lstStyle/>
        <a:p>
          <a:endParaRPr lang="zh-CN" altLang="en-US"/>
        </a:p>
      </dgm:t>
    </dgm:pt>
    <dgm:pt modelId="{6A72A86B-14ED-44CE-8314-CA25742404BC}">
      <dgm:prSet/>
      <dgm:spPr/>
      <dgm:t>
        <a:bodyPr/>
        <a:lstStyle/>
        <a:p>
          <a:r>
            <a:rPr lang="zh-CN" altLang="en-US" dirty="0" smtClean="0"/>
            <a:t>组合组件</a:t>
          </a:r>
          <a:endParaRPr lang="zh-CN" altLang="en-US" dirty="0"/>
        </a:p>
      </dgm:t>
    </dgm:pt>
    <dgm:pt modelId="{A568E84C-FF9A-456D-B257-D9EC6FCB6115}" type="parTrans" cxnId="{242FD1A3-55AB-4E54-8EF4-5584CBB56A2D}">
      <dgm:prSet/>
      <dgm:spPr/>
      <dgm:t>
        <a:bodyPr/>
        <a:lstStyle/>
        <a:p>
          <a:endParaRPr lang="zh-CN" altLang="en-US"/>
        </a:p>
      </dgm:t>
    </dgm:pt>
    <dgm:pt modelId="{2C0B2FCA-91B9-4F01-B692-81D1FB2BE380}" type="sibTrans" cxnId="{242FD1A3-55AB-4E54-8EF4-5584CBB56A2D}">
      <dgm:prSet/>
      <dgm:spPr/>
      <dgm:t>
        <a:bodyPr/>
        <a:lstStyle/>
        <a:p>
          <a:endParaRPr lang="zh-CN" altLang="en-US"/>
        </a:p>
      </dgm:t>
    </dgm:pt>
    <dgm:pt modelId="{A4781C3C-0DEE-4521-9E4A-C9480E25DC19}" type="pres">
      <dgm:prSet presAssocID="{24B824DB-6211-422F-9AC4-E18C6334F0B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799E8E-4B43-4ACC-BBE7-1F999B8D4A82}" type="pres">
      <dgm:prSet presAssocID="{123412E5-EE95-450B-BA07-50B998001B43}" presName="root1" presStyleCnt="0"/>
      <dgm:spPr/>
    </dgm:pt>
    <dgm:pt modelId="{5DD18A7F-AC62-47E1-98F1-0E376F1A24DB}" type="pres">
      <dgm:prSet presAssocID="{123412E5-EE95-450B-BA07-50B998001B4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A70D3E-7781-4E8B-86C8-163BD695C5F4}" type="pres">
      <dgm:prSet presAssocID="{123412E5-EE95-450B-BA07-50B998001B43}" presName="level2hierChild" presStyleCnt="0"/>
      <dgm:spPr/>
    </dgm:pt>
    <dgm:pt modelId="{8F7BE9F5-A9A7-4DFF-AB07-257B87DD0318}" type="pres">
      <dgm:prSet presAssocID="{B3FD7769-06A6-4349-A0F2-9D7669AAE544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33D5AED4-709F-4360-A3B9-9440E0AA6D8A}" type="pres">
      <dgm:prSet presAssocID="{B3FD7769-06A6-4349-A0F2-9D7669AAE544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2A542857-925D-441A-9C16-585EE4D96A8F}" type="pres">
      <dgm:prSet presAssocID="{F53850F7-E817-4FFB-9C02-D6E922FE2BE3}" presName="root2" presStyleCnt="0"/>
      <dgm:spPr/>
    </dgm:pt>
    <dgm:pt modelId="{F547F7C8-06C1-4FC2-BE5A-721843CE9B2C}" type="pres">
      <dgm:prSet presAssocID="{F53850F7-E817-4FFB-9C02-D6E922FE2BE3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A36380-AE1E-41E4-8C60-702534C81A2C}" type="pres">
      <dgm:prSet presAssocID="{F53850F7-E817-4FFB-9C02-D6E922FE2BE3}" presName="level3hierChild" presStyleCnt="0"/>
      <dgm:spPr/>
    </dgm:pt>
    <dgm:pt modelId="{62A9B3C4-003F-48AC-B726-D73692CDCF63}" type="pres">
      <dgm:prSet presAssocID="{285798A1-BA94-4E4E-A6FE-3F039333FFE8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28ED2923-AC5C-43F0-A721-B71CAC9E3241}" type="pres">
      <dgm:prSet presAssocID="{285798A1-BA94-4E4E-A6FE-3F039333FFE8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98B2CA67-E70A-4A49-96F4-4C7D2481752D}" type="pres">
      <dgm:prSet presAssocID="{8E3D59AC-D8CA-4365-8F29-B468674F9B45}" presName="root2" presStyleCnt="0"/>
      <dgm:spPr/>
    </dgm:pt>
    <dgm:pt modelId="{CEF52F8E-2B2A-4CEB-AABC-397ADBD5650F}" type="pres">
      <dgm:prSet presAssocID="{8E3D59AC-D8CA-4365-8F29-B468674F9B45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258F85-F18E-4B24-A9F8-F54FD4BE7C3D}" type="pres">
      <dgm:prSet presAssocID="{8E3D59AC-D8CA-4365-8F29-B468674F9B45}" presName="level3hierChild" presStyleCnt="0"/>
      <dgm:spPr/>
    </dgm:pt>
    <dgm:pt modelId="{D33C82B7-10BC-45A1-A3ED-A60338E23873}" type="pres">
      <dgm:prSet presAssocID="{DBA2C3F6-6170-489D-9247-54710DA3E8F9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0B4A9AF1-3378-496D-83D0-3435B8CA218A}" type="pres">
      <dgm:prSet presAssocID="{DBA2C3F6-6170-489D-9247-54710DA3E8F9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A5D7E66C-BA40-456F-8F5A-6CB43E65B0EF}" type="pres">
      <dgm:prSet presAssocID="{D90FB732-F7DA-4B8F-B079-DA6811A129B1}" presName="root2" presStyleCnt="0"/>
      <dgm:spPr/>
    </dgm:pt>
    <dgm:pt modelId="{49C9B21B-8950-4433-A217-3567C017EAB6}" type="pres">
      <dgm:prSet presAssocID="{D90FB732-F7DA-4B8F-B079-DA6811A129B1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30EFFC-4FAC-4803-AB82-D27CD57F9CAA}" type="pres">
      <dgm:prSet presAssocID="{D90FB732-F7DA-4B8F-B079-DA6811A129B1}" presName="level3hierChild" presStyleCnt="0"/>
      <dgm:spPr/>
    </dgm:pt>
    <dgm:pt modelId="{05758B2E-A822-42F7-B87E-F9D6F505B03A}" type="pres">
      <dgm:prSet presAssocID="{F18F0F71-2A80-43BD-B8E5-25B5EB3BF108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7A696DAE-71A2-4840-82B9-A6DEC6B5D5CA}" type="pres">
      <dgm:prSet presAssocID="{F18F0F71-2A80-43BD-B8E5-25B5EB3BF108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BFB21CCB-EC2D-4E57-8AE2-985DBAF5B70E}" type="pres">
      <dgm:prSet presAssocID="{CEA9D535-40CD-41EC-B3AC-F38B9157D147}" presName="root2" presStyleCnt="0"/>
      <dgm:spPr/>
    </dgm:pt>
    <dgm:pt modelId="{1CADD38F-C11A-4799-8F27-655F8B25B65D}" type="pres">
      <dgm:prSet presAssocID="{CEA9D535-40CD-41EC-B3AC-F38B9157D147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E64BA9-2657-4F4D-9F2D-F15BA7008FB0}" type="pres">
      <dgm:prSet presAssocID="{CEA9D535-40CD-41EC-B3AC-F38B9157D147}" presName="level3hierChild" presStyleCnt="0"/>
      <dgm:spPr/>
    </dgm:pt>
    <dgm:pt modelId="{8C9A68BA-6605-4EF7-8C3F-2F4764E20389}" type="pres">
      <dgm:prSet presAssocID="{AFF6973A-056C-49DF-B46E-6EA4EE6B579E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ADFBF813-9DF5-45C7-91AF-77F934C355B3}" type="pres">
      <dgm:prSet presAssocID="{AFF6973A-056C-49DF-B46E-6EA4EE6B579E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FAA2CB96-D0D7-45A3-84CE-0677D05755D4}" type="pres">
      <dgm:prSet presAssocID="{2243BE15-D616-4799-9413-09287DD0DE1F}" presName="root2" presStyleCnt="0"/>
      <dgm:spPr/>
    </dgm:pt>
    <dgm:pt modelId="{AFB7F255-097A-4F22-B086-BA01943B94D5}" type="pres">
      <dgm:prSet presAssocID="{2243BE15-D616-4799-9413-09287DD0DE1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7F3986-0870-49A6-8D74-9894523399C0}" type="pres">
      <dgm:prSet presAssocID="{2243BE15-D616-4799-9413-09287DD0DE1F}" presName="level3hierChild" presStyleCnt="0"/>
      <dgm:spPr/>
    </dgm:pt>
    <dgm:pt modelId="{B12D17A7-D3B6-414C-81CF-940BC974E434}" type="pres">
      <dgm:prSet presAssocID="{A568E84C-FF9A-456D-B257-D9EC6FCB6115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FD917BA8-1FD7-4B98-B4C7-0C899E3086DA}" type="pres">
      <dgm:prSet presAssocID="{A568E84C-FF9A-456D-B257-D9EC6FCB6115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780E0CB7-278A-4535-80BA-36DEB4C8EABE}" type="pres">
      <dgm:prSet presAssocID="{6A72A86B-14ED-44CE-8314-CA25742404BC}" presName="root2" presStyleCnt="0"/>
      <dgm:spPr/>
    </dgm:pt>
    <dgm:pt modelId="{D44A8A90-4BF1-4EA5-BEEF-7DC5B85A7AAB}" type="pres">
      <dgm:prSet presAssocID="{6A72A86B-14ED-44CE-8314-CA25742404BC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ECADB3-5AD7-4AC4-91FF-E2C8D856434C}" type="pres">
      <dgm:prSet presAssocID="{6A72A86B-14ED-44CE-8314-CA25742404BC}" presName="level3hierChild" presStyleCnt="0"/>
      <dgm:spPr/>
    </dgm:pt>
  </dgm:ptLst>
  <dgm:cxnLst>
    <dgm:cxn modelId="{1271A2F4-2754-4840-B9BA-7F8D4569F1B8}" type="presOf" srcId="{24B824DB-6211-422F-9AC4-E18C6334F0B9}" destId="{A4781C3C-0DEE-4521-9E4A-C9480E25DC19}" srcOrd="0" destOrd="0" presId="urn:microsoft.com/office/officeart/2005/8/layout/hierarchy2"/>
    <dgm:cxn modelId="{31E28A87-8A92-4CAE-AB4D-189EA1384CAE}" type="presOf" srcId="{DBA2C3F6-6170-489D-9247-54710DA3E8F9}" destId="{0B4A9AF1-3378-496D-83D0-3435B8CA218A}" srcOrd="1" destOrd="0" presId="urn:microsoft.com/office/officeart/2005/8/layout/hierarchy2"/>
    <dgm:cxn modelId="{495BA9E7-8781-4574-B16D-F1910F02900F}" type="presOf" srcId="{8E3D59AC-D8CA-4365-8F29-B468674F9B45}" destId="{CEF52F8E-2B2A-4CEB-AABC-397ADBD5650F}" srcOrd="0" destOrd="0" presId="urn:microsoft.com/office/officeart/2005/8/layout/hierarchy2"/>
    <dgm:cxn modelId="{0BCDA9DD-6532-459D-86E2-C610970DF77D}" type="presOf" srcId="{B3FD7769-06A6-4349-A0F2-9D7669AAE544}" destId="{8F7BE9F5-A9A7-4DFF-AB07-257B87DD0318}" srcOrd="0" destOrd="0" presId="urn:microsoft.com/office/officeart/2005/8/layout/hierarchy2"/>
    <dgm:cxn modelId="{C32ADD14-ED14-401D-B404-EA3585CC4143}" srcId="{D90FB732-F7DA-4B8F-B079-DA6811A129B1}" destId="{CEA9D535-40CD-41EC-B3AC-F38B9157D147}" srcOrd="0" destOrd="0" parTransId="{F18F0F71-2A80-43BD-B8E5-25B5EB3BF108}" sibTransId="{0FBC108C-CFDC-41F0-9153-F99EA788AF4B}"/>
    <dgm:cxn modelId="{ACED2ECB-2B8E-41E7-889E-4232671A1EB8}" srcId="{123412E5-EE95-450B-BA07-50B998001B43}" destId="{D90FB732-F7DA-4B8F-B079-DA6811A129B1}" srcOrd="2" destOrd="0" parTransId="{DBA2C3F6-6170-489D-9247-54710DA3E8F9}" sibTransId="{BFD100C5-0D64-4863-AE57-218CCB757BE7}"/>
    <dgm:cxn modelId="{1BD9D7C8-BB40-489D-B3A5-1B21D25280A9}" srcId="{123412E5-EE95-450B-BA07-50B998001B43}" destId="{F53850F7-E817-4FFB-9C02-D6E922FE2BE3}" srcOrd="0" destOrd="0" parTransId="{B3FD7769-06A6-4349-A0F2-9D7669AAE544}" sibTransId="{B5F058AB-AFD4-4DCE-B1CF-94120DE2295D}"/>
    <dgm:cxn modelId="{C6B1AF04-23F4-4060-BEA2-EAEE61E32FEC}" srcId="{D90FB732-F7DA-4B8F-B079-DA6811A129B1}" destId="{2243BE15-D616-4799-9413-09287DD0DE1F}" srcOrd="1" destOrd="0" parTransId="{AFF6973A-056C-49DF-B46E-6EA4EE6B579E}" sibTransId="{E58C2E3F-9848-4D34-AE3F-AC294E401D69}"/>
    <dgm:cxn modelId="{242FD1A3-55AB-4E54-8EF4-5584CBB56A2D}" srcId="{123412E5-EE95-450B-BA07-50B998001B43}" destId="{6A72A86B-14ED-44CE-8314-CA25742404BC}" srcOrd="3" destOrd="0" parTransId="{A568E84C-FF9A-456D-B257-D9EC6FCB6115}" sibTransId="{2C0B2FCA-91B9-4F01-B692-81D1FB2BE380}"/>
    <dgm:cxn modelId="{E2DFBF32-6841-4B3D-B28A-9FCB8BF1AB8E}" type="presOf" srcId="{285798A1-BA94-4E4E-A6FE-3F039333FFE8}" destId="{28ED2923-AC5C-43F0-A721-B71CAC9E3241}" srcOrd="1" destOrd="0" presId="urn:microsoft.com/office/officeart/2005/8/layout/hierarchy2"/>
    <dgm:cxn modelId="{6369C2BD-DBAA-4FFE-8BEB-D28FBDADB01A}" type="presOf" srcId="{123412E5-EE95-450B-BA07-50B998001B43}" destId="{5DD18A7F-AC62-47E1-98F1-0E376F1A24DB}" srcOrd="0" destOrd="0" presId="urn:microsoft.com/office/officeart/2005/8/layout/hierarchy2"/>
    <dgm:cxn modelId="{5AD04B7B-5258-47E5-9512-E708607DA17D}" type="presOf" srcId="{CEA9D535-40CD-41EC-B3AC-F38B9157D147}" destId="{1CADD38F-C11A-4799-8F27-655F8B25B65D}" srcOrd="0" destOrd="0" presId="urn:microsoft.com/office/officeart/2005/8/layout/hierarchy2"/>
    <dgm:cxn modelId="{5FDF8B15-F228-4F5B-BF51-DD6FD10B9406}" type="presOf" srcId="{B3FD7769-06A6-4349-A0F2-9D7669AAE544}" destId="{33D5AED4-709F-4360-A3B9-9440E0AA6D8A}" srcOrd="1" destOrd="0" presId="urn:microsoft.com/office/officeart/2005/8/layout/hierarchy2"/>
    <dgm:cxn modelId="{758C011D-7249-4208-B47F-B6856FB0BAEC}" srcId="{123412E5-EE95-450B-BA07-50B998001B43}" destId="{8E3D59AC-D8CA-4365-8F29-B468674F9B45}" srcOrd="1" destOrd="0" parTransId="{285798A1-BA94-4E4E-A6FE-3F039333FFE8}" sibTransId="{37677461-B9DF-492C-A5E1-5730ABE79074}"/>
    <dgm:cxn modelId="{7E90B777-F403-4E0D-B7C7-D26A7938AAC0}" type="presOf" srcId="{DBA2C3F6-6170-489D-9247-54710DA3E8F9}" destId="{D33C82B7-10BC-45A1-A3ED-A60338E23873}" srcOrd="0" destOrd="0" presId="urn:microsoft.com/office/officeart/2005/8/layout/hierarchy2"/>
    <dgm:cxn modelId="{9FF2F505-896D-4205-8BC9-EA86E4E879B1}" type="presOf" srcId="{285798A1-BA94-4E4E-A6FE-3F039333FFE8}" destId="{62A9B3C4-003F-48AC-B726-D73692CDCF63}" srcOrd="0" destOrd="0" presId="urn:microsoft.com/office/officeart/2005/8/layout/hierarchy2"/>
    <dgm:cxn modelId="{9775258C-5EA4-4E0C-AA03-3D6ADC5D1279}" srcId="{24B824DB-6211-422F-9AC4-E18C6334F0B9}" destId="{123412E5-EE95-450B-BA07-50B998001B43}" srcOrd="0" destOrd="0" parTransId="{CF2F4E95-2EAE-4C78-91D4-4CDE37E72CAD}" sibTransId="{7B3DA105-DB78-4FE4-A171-17A265E0D7F8}"/>
    <dgm:cxn modelId="{AA1E651D-DC8C-4DC9-B988-7EAB6B634FB3}" type="presOf" srcId="{AFF6973A-056C-49DF-B46E-6EA4EE6B579E}" destId="{8C9A68BA-6605-4EF7-8C3F-2F4764E20389}" srcOrd="0" destOrd="0" presId="urn:microsoft.com/office/officeart/2005/8/layout/hierarchy2"/>
    <dgm:cxn modelId="{AEE3011C-64D2-437F-8539-45069A061091}" type="presOf" srcId="{6A72A86B-14ED-44CE-8314-CA25742404BC}" destId="{D44A8A90-4BF1-4EA5-BEEF-7DC5B85A7AAB}" srcOrd="0" destOrd="0" presId="urn:microsoft.com/office/officeart/2005/8/layout/hierarchy2"/>
    <dgm:cxn modelId="{22DC8A99-BB04-41C9-9E95-C2DC92EA72F1}" type="presOf" srcId="{F18F0F71-2A80-43BD-B8E5-25B5EB3BF108}" destId="{05758B2E-A822-42F7-B87E-F9D6F505B03A}" srcOrd="0" destOrd="0" presId="urn:microsoft.com/office/officeart/2005/8/layout/hierarchy2"/>
    <dgm:cxn modelId="{6FF4CC5A-C70A-48DB-BBD6-7DB51DFCAAB3}" type="presOf" srcId="{F18F0F71-2A80-43BD-B8E5-25B5EB3BF108}" destId="{7A696DAE-71A2-4840-82B9-A6DEC6B5D5CA}" srcOrd="1" destOrd="0" presId="urn:microsoft.com/office/officeart/2005/8/layout/hierarchy2"/>
    <dgm:cxn modelId="{BC896299-A528-486C-B99E-C1903CFDAE57}" type="presOf" srcId="{A568E84C-FF9A-456D-B257-D9EC6FCB6115}" destId="{FD917BA8-1FD7-4B98-B4C7-0C899E3086DA}" srcOrd="1" destOrd="0" presId="urn:microsoft.com/office/officeart/2005/8/layout/hierarchy2"/>
    <dgm:cxn modelId="{6E000DE1-F4B9-43BA-AD90-A96C0B8E348C}" type="presOf" srcId="{F53850F7-E817-4FFB-9C02-D6E922FE2BE3}" destId="{F547F7C8-06C1-4FC2-BE5A-721843CE9B2C}" srcOrd="0" destOrd="0" presId="urn:microsoft.com/office/officeart/2005/8/layout/hierarchy2"/>
    <dgm:cxn modelId="{B7FF9210-B1DE-4314-ABCB-E17CAF69860D}" type="presOf" srcId="{AFF6973A-056C-49DF-B46E-6EA4EE6B579E}" destId="{ADFBF813-9DF5-45C7-91AF-77F934C355B3}" srcOrd="1" destOrd="0" presId="urn:microsoft.com/office/officeart/2005/8/layout/hierarchy2"/>
    <dgm:cxn modelId="{DB1BA4FD-DA49-4245-BD1E-38D3BE2914DE}" type="presOf" srcId="{A568E84C-FF9A-456D-B257-D9EC6FCB6115}" destId="{B12D17A7-D3B6-414C-81CF-940BC974E434}" srcOrd="0" destOrd="0" presId="urn:microsoft.com/office/officeart/2005/8/layout/hierarchy2"/>
    <dgm:cxn modelId="{698C85BF-C83F-4E7E-85C2-DDB87D25279F}" type="presOf" srcId="{2243BE15-D616-4799-9413-09287DD0DE1F}" destId="{AFB7F255-097A-4F22-B086-BA01943B94D5}" srcOrd="0" destOrd="0" presId="urn:microsoft.com/office/officeart/2005/8/layout/hierarchy2"/>
    <dgm:cxn modelId="{F4E013BF-3D92-4901-9FCC-3053A279A569}" type="presOf" srcId="{D90FB732-F7DA-4B8F-B079-DA6811A129B1}" destId="{49C9B21B-8950-4433-A217-3567C017EAB6}" srcOrd="0" destOrd="0" presId="urn:microsoft.com/office/officeart/2005/8/layout/hierarchy2"/>
    <dgm:cxn modelId="{9B0F7A72-66D2-448E-831E-837A0DAFF941}" type="presParOf" srcId="{A4781C3C-0DEE-4521-9E4A-C9480E25DC19}" destId="{09799E8E-4B43-4ACC-BBE7-1F999B8D4A82}" srcOrd="0" destOrd="0" presId="urn:microsoft.com/office/officeart/2005/8/layout/hierarchy2"/>
    <dgm:cxn modelId="{1947490F-0A8C-44A4-AC87-135D55D9E4EA}" type="presParOf" srcId="{09799E8E-4B43-4ACC-BBE7-1F999B8D4A82}" destId="{5DD18A7F-AC62-47E1-98F1-0E376F1A24DB}" srcOrd="0" destOrd="0" presId="urn:microsoft.com/office/officeart/2005/8/layout/hierarchy2"/>
    <dgm:cxn modelId="{E9F1D377-EA82-4D0D-8BD2-686F25FA9CF8}" type="presParOf" srcId="{09799E8E-4B43-4ACC-BBE7-1F999B8D4A82}" destId="{F5A70D3E-7781-4E8B-86C8-163BD695C5F4}" srcOrd="1" destOrd="0" presId="urn:microsoft.com/office/officeart/2005/8/layout/hierarchy2"/>
    <dgm:cxn modelId="{2E2F839D-DB83-4B4D-92E3-AC74136A4D55}" type="presParOf" srcId="{F5A70D3E-7781-4E8B-86C8-163BD695C5F4}" destId="{8F7BE9F5-A9A7-4DFF-AB07-257B87DD0318}" srcOrd="0" destOrd="0" presId="urn:microsoft.com/office/officeart/2005/8/layout/hierarchy2"/>
    <dgm:cxn modelId="{0ACBE31D-8EF0-4A43-BA5D-7F65FC009414}" type="presParOf" srcId="{8F7BE9F5-A9A7-4DFF-AB07-257B87DD0318}" destId="{33D5AED4-709F-4360-A3B9-9440E0AA6D8A}" srcOrd="0" destOrd="0" presId="urn:microsoft.com/office/officeart/2005/8/layout/hierarchy2"/>
    <dgm:cxn modelId="{054A341E-5616-40E6-BFBC-7028FA729F3C}" type="presParOf" srcId="{F5A70D3E-7781-4E8B-86C8-163BD695C5F4}" destId="{2A542857-925D-441A-9C16-585EE4D96A8F}" srcOrd="1" destOrd="0" presId="urn:microsoft.com/office/officeart/2005/8/layout/hierarchy2"/>
    <dgm:cxn modelId="{97DFFABF-BEB2-4ED3-8398-40042FFBA20B}" type="presParOf" srcId="{2A542857-925D-441A-9C16-585EE4D96A8F}" destId="{F547F7C8-06C1-4FC2-BE5A-721843CE9B2C}" srcOrd="0" destOrd="0" presId="urn:microsoft.com/office/officeart/2005/8/layout/hierarchy2"/>
    <dgm:cxn modelId="{85740A2A-9FB7-4D9C-B43A-2470BA7FB8B2}" type="presParOf" srcId="{2A542857-925D-441A-9C16-585EE4D96A8F}" destId="{EDA36380-AE1E-41E4-8C60-702534C81A2C}" srcOrd="1" destOrd="0" presId="urn:microsoft.com/office/officeart/2005/8/layout/hierarchy2"/>
    <dgm:cxn modelId="{3B72BEF8-7A90-4734-97D5-4F731A4216E8}" type="presParOf" srcId="{F5A70D3E-7781-4E8B-86C8-163BD695C5F4}" destId="{62A9B3C4-003F-48AC-B726-D73692CDCF63}" srcOrd="2" destOrd="0" presId="urn:microsoft.com/office/officeart/2005/8/layout/hierarchy2"/>
    <dgm:cxn modelId="{56FB5C9B-9E2A-4A79-AEE5-76D5921D51D8}" type="presParOf" srcId="{62A9B3C4-003F-48AC-B726-D73692CDCF63}" destId="{28ED2923-AC5C-43F0-A721-B71CAC9E3241}" srcOrd="0" destOrd="0" presId="urn:microsoft.com/office/officeart/2005/8/layout/hierarchy2"/>
    <dgm:cxn modelId="{E186F3A6-D0CB-4177-8AAB-37BA2023D0A7}" type="presParOf" srcId="{F5A70D3E-7781-4E8B-86C8-163BD695C5F4}" destId="{98B2CA67-E70A-4A49-96F4-4C7D2481752D}" srcOrd="3" destOrd="0" presId="urn:microsoft.com/office/officeart/2005/8/layout/hierarchy2"/>
    <dgm:cxn modelId="{B889E1A8-2743-4513-9666-2F8B8C1F2710}" type="presParOf" srcId="{98B2CA67-E70A-4A49-96F4-4C7D2481752D}" destId="{CEF52F8E-2B2A-4CEB-AABC-397ADBD5650F}" srcOrd="0" destOrd="0" presId="urn:microsoft.com/office/officeart/2005/8/layout/hierarchy2"/>
    <dgm:cxn modelId="{17113258-AD6D-4852-948D-95C06F14D8BD}" type="presParOf" srcId="{98B2CA67-E70A-4A49-96F4-4C7D2481752D}" destId="{2B258F85-F18E-4B24-A9F8-F54FD4BE7C3D}" srcOrd="1" destOrd="0" presId="urn:microsoft.com/office/officeart/2005/8/layout/hierarchy2"/>
    <dgm:cxn modelId="{E53C0E30-C78E-46CF-B09F-1EB14F976F8B}" type="presParOf" srcId="{F5A70D3E-7781-4E8B-86C8-163BD695C5F4}" destId="{D33C82B7-10BC-45A1-A3ED-A60338E23873}" srcOrd="4" destOrd="0" presId="urn:microsoft.com/office/officeart/2005/8/layout/hierarchy2"/>
    <dgm:cxn modelId="{538660F7-57E9-4884-BDC9-56AEE1758B97}" type="presParOf" srcId="{D33C82B7-10BC-45A1-A3ED-A60338E23873}" destId="{0B4A9AF1-3378-496D-83D0-3435B8CA218A}" srcOrd="0" destOrd="0" presId="urn:microsoft.com/office/officeart/2005/8/layout/hierarchy2"/>
    <dgm:cxn modelId="{83723852-7E08-4AC0-9AE3-34E67B1622C6}" type="presParOf" srcId="{F5A70D3E-7781-4E8B-86C8-163BD695C5F4}" destId="{A5D7E66C-BA40-456F-8F5A-6CB43E65B0EF}" srcOrd="5" destOrd="0" presId="urn:microsoft.com/office/officeart/2005/8/layout/hierarchy2"/>
    <dgm:cxn modelId="{EFA6F2E8-2C30-474F-B87F-DA57E2826915}" type="presParOf" srcId="{A5D7E66C-BA40-456F-8F5A-6CB43E65B0EF}" destId="{49C9B21B-8950-4433-A217-3567C017EAB6}" srcOrd="0" destOrd="0" presId="urn:microsoft.com/office/officeart/2005/8/layout/hierarchy2"/>
    <dgm:cxn modelId="{83E9C4B2-F225-42F9-BBFA-2D86ECE75B36}" type="presParOf" srcId="{A5D7E66C-BA40-456F-8F5A-6CB43E65B0EF}" destId="{7B30EFFC-4FAC-4803-AB82-D27CD57F9CAA}" srcOrd="1" destOrd="0" presId="urn:microsoft.com/office/officeart/2005/8/layout/hierarchy2"/>
    <dgm:cxn modelId="{2A0AA984-932C-4994-ACB2-30E1BFBF16EB}" type="presParOf" srcId="{7B30EFFC-4FAC-4803-AB82-D27CD57F9CAA}" destId="{05758B2E-A822-42F7-B87E-F9D6F505B03A}" srcOrd="0" destOrd="0" presId="urn:microsoft.com/office/officeart/2005/8/layout/hierarchy2"/>
    <dgm:cxn modelId="{999D8D3A-C04A-48DE-A631-F9C7248AF1AB}" type="presParOf" srcId="{05758B2E-A822-42F7-B87E-F9D6F505B03A}" destId="{7A696DAE-71A2-4840-82B9-A6DEC6B5D5CA}" srcOrd="0" destOrd="0" presId="urn:microsoft.com/office/officeart/2005/8/layout/hierarchy2"/>
    <dgm:cxn modelId="{9556E09B-16CF-407E-81F9-FF7EB5B3EF9C}" type="presParOf" srcId="{7B30EFFC-4FAC-4803-AB82-D27CD57F9CAA}" destId="{BFB21CCB-EC2D-4E57-8AE2-985DBAF5B70E}" srcOrd="1" destOrd="0" presId="urn:microsoft.com/office/officeart/2005/8/layout/hierarchy2"/>
    <dgm:cxn modelId="{C65F996C-9BC8-4F20-BB6B-CE30C797D9D4}" type="presParOf" srcId="{BFB21CCB-EC2D-4E57-8AE2-985DBAF5B70E}" destId="{1CADD38F-C11A-4799-8F27-655F8B25B65D}" srcOrd="0" destOrd="0" presId="urn:microsoft.com/office/officeart/2005/8/layout/hierarchy2"/>
    <dgm:cxn modelId="{B37A7493-58E4-4F22-9C59-3C97099CB8CC}" type="presParOf" srcId="{BFB21CCB-EC2D-4E57-8AE2-985DBAF5B70E}" destId="{11E64BA9-2657-4F4D-9F2D-F15BA7008FB0}" srcOrd="1" destOrd="0" presId="urn:microsoft.com/office/officeart/2005/8/layout/hierarchy2"/>
    <dgm:cxn modelId="{30B5B7DA-E3D4-4D7A-8E22-9153E71A24EA}" type="presParOf" srcId="{7B30EFFC-4FAC-4803-AB82-D27CD57F9CAA}" destId="{8C9A68BA-6605-4EF7-8C3F-2F4764E20389}" srcOrd="2" destOrd="0" presId="urn:microsoft.com/office/officeart/2005/8/layout/hierarchy2"/>
    <dgm:cxn modelId="{1AA64C16-B82B-431E-98C8-DC8F669F6833}" type="presParOf" srcId="{8C9A68BA-6605-4EF7-8C3F-2F4764E20389}" destId="{ADFBF813-9DF5-45C7-91AF-77F934C355B3}" srcOrd="0" destOrd="0" presId="urn:microsoft.com/office/officeart/2005/8/layout/hierarchy2"/>
    <dgm:cxn modelId="{42C376F4-9E28-43B4-AEAA-3F2161E6A66B}" type="presParOf" srcId="{7B30EFFC-4FAC-4803-AB82-D27CD57F9CAA}" destId="{FAA2CB96-D0D7-45A3-84CE-0677D05755D4}" srcOrd="3" destOrd="0" presId="urn:microsoft.com/office/officeart/2005/8/layout/hierarchy2"/>
    <dgm:cxn modelId="{46F7DFAC-EEC4-4565-A534-011C48A88BC8}" type="presParOf" srcId="{FAA2CB96-D0D7-45A3-84CE-0677D05755D4}" destId="{AFB7F255-097A-4F22-B086-BA01943B94D5}" srcOrd="0" destOrd="0" presId="urn:microsoft.com/office/officeart/2005/8/layout/hierarchy2"/>
    <dgm:cxn modelId="{8BD61698-C4CD-4B80-8AE8-579F24909F45}" type="presParOf" srcId="{FAA2CB96-D0D7-45A3-84CE-0677D05755D4}" destId="{137F3986-0870-49A6-8D74-9894523399C0}" srcOrd="1" destOrd="0" presId="urn:microsoft.com/office/officeart/2005/8/layout/hierarchy2"/>
    <dgm:cxn modelId="{07FEADDB-999F-4AE5-A99C-3F5267D1C41B}" type="presParOf" srcId="{F5A70D3E-7781-4E8B-86C8-163BD695C5F4}" destId="{B12D17A7-D3B6-414C-81CF-940BC974E434}" srcOrd="6" destOrd="0" presId="urn:microsoft.com/office/officeart/2005/8/layout/hierarchy2"/>
    <dgm:cxn modelId="{8A529248-00BC-4CC6-AE84-BFB2942FD065}" type="presParOf" srcId="{B12D17A7-D3B6-414C-81CF-940BC974E434}" destId="{FD917BA8-1FD7-4B98-B4C7-0C899E3086DA}" srcOrd="0" destOrd="0" presId="urn:microsoft.com/office/officeart/2005/8/layout/hierarchy2"/>
    <dgm:cxn modelId="{1D6CC794-B3D0-44AB-AFD5-42D11AE89ACA}" type="presParOf" srcId="{F5A70D3E-7781-4E8B-86C8-163BD695C5F4}" destId="{780E0CB7-278A-4535-80BA-36DEB4C8EABE}" srcOrd="7" destOrd="0" presId="urn:microsoft.com/office/officeart/2005/8/layout/hierarchy2"/>
    <dgm:cxn modelId="{FCAE0674-2C2C-4659-8872-FEE3F7BD5140}" type="presParOf" srcId="{780E0CB7-278A-4535-80BA-36DEB4C8EABE}" destId="{D44A8A90-4BF1-4EA5-BEEF-7DC5B85A7AAB}" srcOrd="0" destOrd="0" presId="urn:microsoft.com/office/officeart/2005/8/layout/hierarchy2"/>
    <dgm:cxn modelId="{9372B925-07EA-4E51-9253-06D6FBB3005B}" type="presParOf" srcId="{780E0CB7-278A-4535-80BA-36DEB4C8EABE}" destId="{70ECADB3-5AD7-4AC4-91FF-E2C8D85643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325552-D291-41F1-800E-F2D1876A4B66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6DDF48-64FD-4E00-B687-61B8363BC4D0}">
      <dgm:prSet phldrT="[文本]"/>
      <dgm:spPr/>
      <dgm:t>
        <a:bodyPr/>
        <a:lstStyle/>
        <a:p>
          <a:r>
            <a:rPr lang="zh-CN" altLang="en-US" dirty="0" smtClean="0"/>
            <a:t>前端</a:t>
          </a:r>
          <a:endParaRPr lang="zh-CN" altLang="en-US" dirty="0"/>
        </a:p>
      </dgm:t>
    </dgm:pt>
    <dgm:pt modelId="{63CC1A7C-A1B9-441E-8F95-4714F9278737}" type="parTrans" cxnId="{8A074C28-68E2-4A45-A8C9-D013836F2C61}">
      <dgm:prSet/>
      <dgm:spPr/>
      <dgm:t>
        <a:bodyPr/>
        <a:lstStyle/>
        <a:p>
          <a:endParaRPr lang="zh-CN" altLang="en-US"/>
        </a:p>
      </dgm:t>
    </dgm:pt>
    <dgm:pt modelId="{C0CD0006-D970-40B3-A8DD-815DE077920F}" type="sibTrans" cxnId="{8A074C28-68E2-4A45-A8C9-D013836F2C61}">
      <dgm:prSet/>
      <dgm:spPr/>
      <dgm:t>
        <a:bodyPr/>
        <a:lstStyle/>
        <a:p>
          <a:endParaRPr lang="zh-CN" altLang="en-US"/>
        </a:p>
      </dgm:t>
    </dgm:pt>
    <dgm:pt modelId="{1C53253B-96FE-468C-BD75-6CF584311C0D}">
      <dgm:prSet phldrT="[文本]"/>
      <dgm:spPr/>
      <dgm:t>
        <a:bodyPr/>
        <a:lstStyle/>
        <a:p>
          <a:r>
            <a:rPr lang="zh-CN" altLang="en-US" dirty="0" smtClean="0"/>
            <a:t>视觉</a:t>
          </a:r>
          <a:endParaRPr lang="zh-CN" altLang="en-US" dirty="0"/>
        </a:p>
      </dgm:t>
    </dgm:pt>
    <dgm:pt modelId="{79AF9FB7-53FC-4688-AAF4-95776501F1C4}" type="parTrans" cxnId="{C5ADD432-DDEC-44A4-8FBB-C1D7CB0F8B66}">
      <dgm:prSet/>
      <dgm:spPr/>
      <dgm:t>
        <a:bodyPr/>
        <a:lstStyle/>
        <a:p>
          <a:endParaRPr lang="zh-CN" altLang="en-US"/>
        </a:p>
      </dgm:t>
    </dgm:pt>
    <dgm:pt modelId="{E148CA8A-EEBC-4E2A-B265-F9195E100515}" type="sibTrans" cxnId="{C5ADD432-DDEC-44A4-8FBB-C1D7CB0F8B66}">
      <dgm:prSet/>
      <dgm:spPr/>
      <dgm:t>
        <a:bodyPr/>
        <a:lstStyle/>
        <a:p>
          <a:endParaRPr lang="zh-CN" altLang="en-US"/>
        </a:p>
      </dgm:t>
    </dgm:pt>
    <dgm:pt modelId="{6F82E64C-22EB-4FFF-943D-9AF7181054E5}">
      <dgm:prSet phldrT="[文本]"/>
      <dgm:spPr/>
      <dgm:t>
        <a:bodyPr/>
        <a:lstStyle/>
        <a:p>
          <a:r>
            <a:rPr lang="zh-CN" altLang="en-US" dirty="0" smtClean="0"/>
            <a:t>交互</a:t>
          </a:r>
          <a:endParaRPr lang="zh-CN" altLang="en-US" dirty="0"/>
        </a:p>
      </dgm:t>
    </dgm:pt>
    <dgm:pt modelId="{9BF08F04-0022-4337-AE66-EB756C653F06}" type="parTrans" cxnId="{2C555417-E474-44DB-B431-0F41F496667E}">
      <dgm:prSet/>
      <dgm:spPr/>
      <dgm:t>
        <a:bodyPr/>
        <a:lstStyle/>
        <a:p>
          <a:endParaRPr lang="zh-CN" altLang="en-US"/>
        </a:p>
      </dgm:t>
    </dgm:pt>
    <dgm:pt modelId="{3F8E1F05-974D-44B3-B438-51248214EE35}" type="sibTrans" cxnId="{2C555417-E474-44DB-B431-0F41F496667E}">
      <dgm:prSet/>
      <dgm:spPr/>
      <dgm:t>
        <a:bodyPr/>
        <a:lstStyle/>
        <a:p>
          <a:endParaRPr lang="zh-CN" altLang="en-US"/>
        </a:p>
      </dgm:t>
    </dgm:pt>
    <dgm:pt modelId="{38DAFFCA-6F1F-4C1D-ACDD-E6EEF2268864}">
      <dgm:prSet phldrT="[文本]"/>
      <dgm:spPr/>
      <dgm:t>
        <a:bodyPr/>
        <a:lstStyle/>
        <a:p>
          <a:r>
            <a:rPr lang="zh-CN" altLang="en-US" dirty="0" smtClean="0"/>
            <a:t>后端</a:t>
          </a:r>
          <a:endParaRPr lang="zh-CN" altLang="en-US" dirty="0"/>
        </a:p>
      </dgm:t>
    </dgm:pt>
    <dgm:pt modelId="{D7697644-0C48-4F13-A012-15B4D8EE0C9F}" type="parTrans" cxnId="{EB193523-ABBE-4DE0-9767-86BA8E0830EF}">
      <dgm:prSet/>
      <dgm:spPr/>
      <dgm:t>
        <a:bodyPr/>
        <a:lstStyle/>
        <a:p>
          <a:endParaRPr lang="zh-CN" altLang="en-US"/>
        </a:p>
      </dgm:t>
    </dgm:pt>
    <dgm:pt modelId="{C63B54AA-D86E-4529-9E18-43D57C249BFD}" type="sibTrans" cxnId="{EB193523-ABBE-4DE0-9767-86BA8E0830EF}">
      <dgm:prSet/>
      <dgm:spPr/>
      <dgm:t>
        <a:bodyPr/>
        <a:lstStyle/>
        <a:p>
          <a:endParaRPr lang="zh-CN" altLang="en-US"/>
        </a:p>
      </dgm:t>
    </dgm:pt>
    <dgm:pt modelId="{56ED6E35-3BBB-4EAE-9BCF-D5B5DCA14D79}">
      <dgm:prSet phldrT="[文本]"/>
      <dgm:spPr/>
      <dgm:t>
        <a:bodyPr/>
        <a:lstStyle/>
        <a:p>
          <a:r>
            <a:rPr lang="zh-CN" altLang="en-US" dirty="0" smtClean="0"/>
            <a:t>产品运营</a:t>
          </a:r>
          <a:endParaRPr lang="zh-CN" altLang="en-US" dirty="0"/>
        </a:p>
      </dgm:t>
    </dgm:pt>
    <dgm:pt modelId="{70E3594E-187F-4B90-B968-CF4E8AC84147}" type="parTrans" cxnId="{4CB76896-F48E-4DCA-9BAA-654AD09512B7}">
      <dgm:prSet/>
      <dgm:spPr/>
      <dgm:t>
        <a:bodyPr/>
        <a:lstStyle/>
        <a:p>
          <a:endParaRPr lang="zh-CN" altLang="en-US"/>
        </a:p>
      </dgm:t>
    </dgm:pt>
    <dgm:pt modelId="{46B744F3-F97D-451C-A485-2C728FDA08D6}" type="sibTrans" cxnId="{4CB76896-F48E-4DCA-9BAA-654AD09512B7}">
      <dgm:prSet/>
      <dgm:spPr/>
      <dgm:t>
        <a:bodyPr/>
        <a:lstStyle/>
        <a:p>
          <a:endParaRPr lang="zh-CN" altLang="en-US"/>
        </a:p>
      </dgm:t>
    </dgm:pt>
    <dgm:pt modelId="{63A1B677-21B4-4D6A-AB17-22EEB623FA03}" type="pres">
      <dgm:prSet presAssocID="{53325552-D291-41F1-800E-F2D1876A4B6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86D2227-F8D4-4969-AD08-1D2AF0C4D3E5}" type="pres">
      <dgm:prSet presAssocID="{616DDF48-64FD-4E00-B687-61B8363BC4D0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8F9866B-3E38-4FA3-AF2E-53177E568D16}" type="pres">
      <dgm:prSet presAssocID="{79AF9FB7-53FC-4688-AAF4-95776501F1C4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48E13AD7-2D20-4B74-A6ED-A02471B06143}" type="pres">
      <dgm:prSet presAssocID="{79AF9FB7-53FC-4688-AAF4-95776501F1C4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C171D853-2076-4694-BEF0-7C72AAC86C83}" type="pres">
      <dgm:prSet presAssocID="{1C53253B-96FE-468C-BD75-6CF584311C0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E004C4-3CE5-4785-A00B-13E9D9FEC0C7}" type="pres">
      <dgm:prSet presAssocID="{9BF08F04-0022-4337-AE66-EB756C653F06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FCF86BEA-F458-4511-9B78-E502AF25E3D1}" type="pres">
      <dgm:prSet presAssocID="{9BF08F04-0022-4337-AE66-EB756C653F06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BC5FF810-2E28-4F87-8C02-A2939C2C14D9}" type="pres">
      <dgm:prSet presAssocID="{6F82E64C-22EB-4FFF-943D-9AF7181054E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06472B-B309-4C37-999A-623A34B2314B}" type="pres">
      <dgm:prSet presAssocID="{D7697644-0C48-4F13-A012-15B4D8EE0C9F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2256FDDF-0040-4806-AF7A-E7ADC445781B}" type="pres">
      <dgm:prSet presAssocID="{D7697644-0C48-4F13-A012-15B4D8EE0C9F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42ED7105-35E3-4DB4-8A04-9A84100E0AD6}" type="pres">
      <dgm:prSet presAssocID="{38DAFFCA-6F1F-4C1D-ACDD-E6EEF226886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A301CC-E51D-4EFF-B99F-9D750B783D74}" type="pres">
      <dgm:prSet presAssocID="{70E3594E-187F-4B90-B968-CF4E8AC84147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42CC0019-8449-4E85-AECB-E8016870E5F6}" type="pres">
      <dgm:prSet presAssocID="{70E3594E-187F-4B90-B968-CF4E8AC84147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3FC15D02-973D-4D79-AD25-240548F0D3AD}" type="pres">
      <dgm:prSet presAssocID="{56ED6E35-3BBB-4EAE-9BCF-D5B5DCA14D7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DDF981-A911-468E-8B34-A59AE4008CCF}" type="presOf" srcId="{6F82E64C-22EB-4FFF-943D-9AF7181054E5}" destId="{BC5FF810-2E28-4F87-8C02-A2939C2C14D9}" srcOrd="0" destOrd="0" presId="urn:microsoft.com/office/officeart/2005/8/layout/radial1"/>
    <dgm:cxn modelId="{592A3E19-0A3D-4622-B607-B12AE584EB5E}" type="presOf" srcId="{79AF9FB7-53FC-4688-AAF4-95776501F1C4}" destId="{D8F9866B-3E38-4FA3-AF2E-53177E568D16}" srcOrd="0" destOrd="0" presId="urn:microsoft.com/office/officeart/2005/8/layout/radial1"/>
    <dgm:cxn modelId="{EEC598B0-1E86-453F-86E8-6BE825FFE6FF}" type="presOf" srcId="{38DAFFCA-6F1F-4C1D-ACDD-E6EEF2268864}" destId="{42ED7105-35E3-4DB4-8A04-9A84100E0AD6}" srcOrd="0" destOrd="0" presId="urn:microsoft.com/office/officeart/2005/8/layout/radial1"/>
    <dgm:cxn modelId="{7FCB5A08-CA13-4251-B90F-195573554832}" type="presOf" srcId="{9BF08F04-0022-4337-AE66-EB756C653F06}" destId="{49E004C4-3CE5-4785-A00B-13E9D9FEC0C7}" srcOrd="0" destOrd="0" presId="urn:microsoft.com/office/officeart/2005/8/layout/radial1"/>
    <dgm:cxn modelId="{698A64F3-57ED-452A-86D8-E71058E68443}" type="presOf" srcId="{53325552-D291-41F1-800E-F2D1876A4B66}" destId="{63A1B677-21B4-4D6A-AB17-22EEB623FA03}" srcOrd="0" destOrd="0" presId="urn:microsoft.com/office/officeart/2005/8/layout/radial1"/>
    <dgm:cxn modelId="{21EB5497-6EFF-48D5-BAA5-C13F2063A459}" type="presOf" srcId="{79AF9FB7-53FC-4688-AAF4-95776501F1C4}" destId="{48E13AD7-2D20-4B74-A6ED-A02471B06143}" srcOrd="1" destOrd="0" presId="urn:microsoft.com/office/officeart/2005/8/layout/radial1"/>
    <dgm:cxn modelId="{2C555417-E474-44DB-B431-0F41F496667E}" srcId="{616DDF48-64FD-4E00-B687-61B8363BC4D0}" destId="{6F82E64C-22EB-4FFF-943D-9AF7181054E5}" srcOrd="1" destOrd="0" parTransId="{9BF08F04-0022-4337-AE66-EB756C653F06}" sibTransId="{3F8E1F05-974D-44B3-B438-51248214EE35}"/>
    <dgm:cxn modelId="{93C27632-57AC-4330-8819-475510F389C4}" type="presOf" srcId="{1C53253B-96FE-468C-BD75-6CF584311C0D}" destId="{C171D853-2076-4694-BEF0-7C72AAC86C83}" srcOrd="0" destOrd="0" presId="urn:microsoft.com/office/officeart/2005/8/layout/radial1"/>
    <dgm:cxn modelId="{8A074C28-68E2-4A45-A8C9-D013836F2C61}" srcId="{53325552-D291-41F1-800E-F2D1876A4B66}" destId="{616DDF48-64FD-4E00-B687-61B8363BC4D0}" srcOrd="0" destOrd="0" parTransId="{63CC1A7C-A1B9-441E-8F95-4714F9278737}" sibTransId="{C0CD0006-D970-40B3-A8DD-815DE077920F}"/>
    <dgm:cxn modelId="{FB67D1E2-DBD6-4670-8CF5-BCB6B7E3A088}" type="presOf" srcId="{616DDF48-64FD-4E00-B687-61B8363BC4D0}" destId="{386D2227-F8D4-4969-AD08-1D2AF0C4D3E5}" srcOrd="0" destOrd="0" presId="urn:microsoft.com/office/officeart/2005/8/layout/radial1"/>
    <dgm:cxn modelId="{784EC117-B3E8-4B1B-B500-FFD464B0DF5D}" type="presOf" srcId="{9BF08F04-0022-4337-AE66-EB756C653F06}" destId="{FCF86BEA-F458-4511-9B78-E502AF25E3D1}" srcOrd="1" destOrd="0" presId="urn:microsoft.com/office/officeart/2005/8/layout/radial1"/>
    <dgm:cxn modelId="{CA8D77C2-6C71-4AEE-8E01-33AD481B0431}" type="presOf" srcId="{56ED6E35-3BBB-4EAE-9BCF-D5B5DCA14D79}" destId="{3FC15D02-973D-4D79-AD25-240548F0D3AD}" srcOrd="0" destOrd="0" presId="urn:microsoft.com/office/officeart/2005/8/layout/radial1"/>
    <dgm:cxn modelId="{FCC39763-6225-435D-B2BD-1221A11F7EC3}" type="presOf" srcId="{D7697644-0C48-4F13-A012-15B4D8EE0C9F}" destId="{5906472B-B309-4C37-999A-623A34B2314B}" srcOrd="0" destOrd="0" presId="urn:microsoft.com/office/officeart/2005/8/layout/radial1"/>
    <dgm:cxn modelId="{4CB76896-F48E-4DCA-9BAA-654AD09512B7}" srcId="{616DDF48-64FD-4E00-B687-61B8363BC4D0}" destId="{56ED6E35-3BBB-4EAE-9BCF-D5B5DCA14D79}" srcOrd="3" destOrd="0" parTransId="{70E3594E-187F-4B90-B968-CF4E8AC84147}" sibTransId="{46B744F3-F97D-451C-A485-2C728FDA08D6}"/>
    <dgm:cxn modelId="{C5ADD432-DDEC-44A4-8FBB-C1D7CB0F8B66}" srcId="{616DDF48-64FD-4E00-B687-61B8363BC4D0}" destId="{1C53253B-96FE-468C-BD75-6CF584311C0D}" srcOrd="0" destOrd="0" parTransId="{79AF9FB7-53FC-4688-AAF4-95776501F1C4}" sibTransId="{E148CA8A-EEBC-4E2A-B265-F9195E100515}"/>
    <dgm:cxn modelId="{E1AF76A6-5033-4705-8D98-38A7BAF16690}" type="presOf" srcId="{70E3594E-187F-4B90-B968-CF4E8AC84147}" destId="{42CC0019-8449-4E85-AECB-E8016870E5F6}" srcOrd="1" destOrd="0" presId="urn:microsoft.com/office/officeart/2005/8/layout/radial1"/>
    <dgm:cxn modelId="{CC5950BB-FA99-4192-942B-22EDF76EAC34}" type="presOf" srcId="{70E3594E-187F-4B90-B968-CF4E8AC84147}" destId="{44A301CC-E51D-4EFF-B99F-9D750B783D74}" srcOrd="0" destOrd="0" presId="urn:microsoft.com/office/officeart/2005/8/layout/radial1"/>
    <dgm:cxn modelId="{EB193523-ABBE-4DE0-9767-86BA8E0830EF}" srcId="{616DDF48-64FD-4E00-B687-61B8363BC4D0}" destId="{38DAFFCA-6F1F-4C1D-ACDD-E6EEF2268864}" srcOrd="2" destOrd="0" parTransId="{D7697644-0C48-4F13-A012-15B4D8EE0C9F}" sibTransId="{C63B54AA-D86E-4529-9E18-43D57C249BFD}"/>
    <dgm:cxn modelId="{D975A98F-C69A-4910-AA2A-25A465E511D3}" type="presOf" srcId="{D7697644-0C48-4F13-A012-15B4D8EE0C9F}" destId="{2256FDDF-0040-4806-AF7A-E7ADC445781B}" srcOrd="1" destOrd="0" presId="urn:microsoft.com/office/officeart/2005/8/layout/radial1"/>
    <dgm:cxn modelId="{857DC8DD-AE81-4535-96F1-FA31B21C4D0B}" type="presParOf" srcId="{63A1B677-21B4-4D6A-AB17-22EEB623FA03}" destId="{386D2227-F8D4-4969-AD08-1D2AF0C4D3E5}" srcOrd="0" destOrd="0" presId="urn:microsoft.com/office/officeart/2005/8/layout/radial1"/>
    <dgm:cxn modelId="{4EF542E5-6CFB-4B91-A5C1-F16C0A710DD2}" type="presParOf" srcId="{63A1B677-21B4-4D6A-AB17-22EEB623FA03}" destId="{D8F9866B-3E38-4FA3-AF2E-53177E568D16}" srcOrd="1" destOrd="0" presId="urn:microsoft.com/office/officeart/2005/8/layout/radial1"/>
    <dgm:cxn modelId="{D40EC399-CF97-4B41-A465-5EC3A74B6C72}" type="presParOf" srcId="{D8F9866B-3E38-4FA3-AF2E-53177E568D16}" destId="{48E13AD7-2D20-4B74-A6ED-A02471B06143}" srcOrd="0" destOrd="0" presId="urn:microsoft.com/office/officeart/2005/8/layout/radial1"/>
    <dgm:cxn modelId="{57F3038B-B4D2-4587-A43A-6CA723EA1FE2}" type="presParOf" srcId="{63A1B677-21B4-4D6A-AB17-22EEB623FA03}" destId="{C171D853-2076-4694-BEF0-7C72AAC86C83}" srcOrd="2" destOrd="0" presId="urn:microsoft.com/office/officeart/2005/8/layout/radial1"/>
    <dgm:cxn modelId="{EDEE5543-ABA5-4BA5-90CE-E8CEE4982341}" type="presParOf" srcId="{63A1B677-21B4-4D6A-AB17-22EEB623FA03}" destId="{49E004C4-3CE5-4785-A00B-13E9D9FEC0C7}" srcOrd="3" destOrd="0" presId="urn:microsoft.com/office/officeart/2005/8/layout/radial1"/>
    <dgm:cxn modelId="{4979092E-3A09-4228-BCB5-87C559408951}" type="presParOf" srcId="{49E004C4-3CE5-4785-A00B-13E9D9FEC0C7}" destId="{FCF86BEA-F458-4511-9B78-E502AF25E3D1}" srcOrd="0" destOrd="0" presId="urn:microsoft.com/office/officeart/2005/8/layout/radial1"/>
    <dgm:cxn modelId="{576D0C8E-A66A-46DC-AD94-5405EFCCA140}" type="presParOf" srcId="{63A1B677-21B4-4D6A-AB17-22EEB623FA03}" destId="{BC5FF810-2E28-4F87-8C02-A2939C2C14D9}" srcOrd="4" destOrd="0" presId="urn:microsoft.com/office/officeart/2005/8/layout/radial1"/>
    <dgm:cxn modelId="{BF868065-A6B6-4948-BED2-18EB96463F22}" type="presParOf" srcId="{63A1B677-21B4-4D6A-AB17-22EEB623FA03}" destId="{5906472B-B309-4C37-999A-623A34B2314B}" srcOrd="5" destOrd="0" presId="urn:microsoft.com/office/officeart/2005/8/layout/radial1"/>
    <dgm:cxn modelId="{C8E4C91F-A5E4-42F2-B773-FA87300FB6CE}" type="presParOf" srcId="{5906472B-B309-4C37-999A-623A34B2314B}" destId="{2256FDDF-0040-4806-AF7A-E7ADC445781B}" srcOrd="0" destOrd="0" presId="urn:microsoft.com/office/officeart/2005/8/layout/radial1"/>
    <dgm:cxn modelId="{65E7C32D-4F5B-4077-B1A4-A3C6F0E88601}" type="presParOf" srcId="{63A1B677-21B4-4D6A-AB17-22EEB623FA03}" destId="{42ED7105-35E3-4DB4-8A04-9A84100E0AD6}" srcOrd="6" destOrd="0" presId="urn:microsoft.com/office/officeart/2005/8/layout/radial1"/>
    <dgm:cxn modelId="{8FF4D471-3777-4AF3-A891-62351768CB85}" type="presParOf" srcId="{63A1B677-21B4-4D6A-AB17-22EEB623FA03}" destId="{44A301CC-E51D-4EFF-B99F-9D750B783D74}" srcOrd="7" destOrd="0" presId="urn:microsoft.com/office/officeart/2005/8/layout/radial1"/>
    <dgm:cxn modelId="{FA6E69E8-6E5C-418E-8F8B-2F73BC2E38E7}" type="presParOf" srcId="{44A301CC-E51D-4EFF-B99F-9D750B783D74}" destId="{42CC0019-8449-4E85-AECB-E8016870E5F6}" srcOrd="0" destOrd="0" presId="urn:microsoft.com/office/officeart/2005/8/layout/radial1"/>
    <dgm:cxn modelId="{813F2040-D92A-4AC4-A2CF-39EC2345C4DF}" type="presParOf" srcId="{63A1B677-21B4-4D6A-AB17-22EEB623FA03}" destId="{3FC15D02-973D-4D79-AD25-240548F0D3A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458B71-210D-4532-A737-37B4087ADB1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985F9B-AE58-4333-979B-46A59A3A42AE}">
      <dgm:prSet phldrT="[文本]"/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F09A4BBF-15FD-4E52-9961-C9490091E418}" type="parTrans" cxnId="{3B1BEC8C-7D39-409E-BC02-AA1406263F1F}">
      <dgm:prSet/>
      <dgm:spPr/>
      <dgm:t>
        <a:bodyPr/>
        <a:lstStyle/>
        <a:p>
          <a:endParaRPr lang="zh-CN" altLang="en-US"/>
        </a:p>
      </dgm:t>
    </dgm:pt>
    <dgm:pt modelId="{D1DEEFF9-7331-4F6D-B5AA-B66AB70189BD}" type="sibTrans" cxnId="{3B1BEC8C-7D39-409E-BC02-AA1406263F1F}">
      <dgm:prSet/>
      <dgm:spPr/>
      <dgm:t>
        <a:bodyPr/>
        <a:lstStyle/>
        <a:p>
          <a:endParaRPr lang="zh-CN" altLang="en-US"/>
        </a:p>
      </dgm:t>
    </dgm:pt>
    <dgm:pt modelId="{9FE84EE1-49D3-4EC8-8D6D-FC8915F6D9D9}">
      <dgm:prSet phldrT="[文本]"/>
      <dgm:spPr/>
      <dgm:t>
        <a:bodyPr/>
        <a:lstStyle/>
        <a:p>
          <a:r>
            <a:rPr lang="zh-CN" altLang="en-US" dirty="0" smtClean="0"/>
            <a:t>常规的开发操作</a:t>
          </a:r>
          <a:endParaRPr lang="zh-CN" altLang="en-US" dirty="0"/>
        </a:p>
      </dgm:t>
    </dgm:pt>
    <dgm:pt modelId="{14689134-E3AD-4E5D-BFED-2DE65A408922}" type="parTrans" cxnId="{0E93A4C7-5855-468A-88D1-C83B2719D71F}">
      <dgm:prSet/>
      <dgm:spPr/>
      <dgm:t>
        <a:bodyPr/>
        <a:lstStyle/>
        <a:p>
          <a:endParaRPr lang="zh-CN" altLang="en-US"/>
        </a:p>
      </dgm:t>
    </dgm:pt>
    <dgm:pt modelId="{142AE0C1-F859-4DD7-B0BF-A4162A224DE0}" type="sibTrans" cxnId="{0E93A4C7-5855-468A-88D1-C83B2719D71F}">
      <dgm:prSet/>
      <dgm:spPr/>
      <dgm:t>
        <a:bodyPr/>
        <a:lstStyle/>
        <a:p>
          <a:endParaRPr lang="zh-CN" altLang="en-US"/>
        </a:p>
      </dgm:t>
    </dgm:pt>
    <dgm:pt modelId="{06C58A17-DAA5-424B-9674-A56EC2023BB8}">
      <dgm:prSet phldrT="[文本]"/>
      <dgm:spPr/>
      <dgm:t>
        <a:bodyPr/>
        <a:lstStyle/>
        <a:p>
          <a:r>
            <a:rPr lang="zh-CN" altLang="en-US" dirty="0" smtClean="0"/>
            <a:t>预发布</a:t>
          </a:r>
          <a:endParaRPr lang="zh-CN" altLang="en-US" dirty="0"/>
        </a:p>
      </dgm:t>
    </dgm:pt>
    <dgm:pt modelId="{9666B865-F856-4646-89A8-B3A30C61C050}" type="parTrans" cxnId="{73B1E1CB-82C6-4CC0-BCF9-F50F3924A9A6}">
      <dgm:prSet/>
      <dgm:spPr/>
      <dgm:t>
        <a:bodyPr/>
        <a:lstStyle/>
        <a:p>
          <a:endParaRPr lang="zh-CN" altLang="en-US"/>
        </a:p>
      </dgm:t>
    </dgm:pt>
    <dgm:pt modelId="{41867DD3-795E-4993-89A6-2010C5CB1181}" type="sibTrans" cxnId="{73B1E1CB-82C6-4CC0-BCF9-F50F3924A9A6}">
      <dgm:prSet/>
      <dgm:spPr/>
      <dgm:t>
        <a:bodyPr/>
        <a:lstStyle/>
        <a:p>
          <a:endParaRPr lang="zh-CN" altLang="en-US"/>
        </a:p>
      </dgm:t>
    </dgm:pt>
    <dgm:pt modelId="{7CB5EBF6-8B20-4014-9EC7-3CBE3F26362D}">
      <dgm:prSet phldrT="[文本]"/>
      <dgm:spPr/>
      <dgm:t>
        <a:bodyPr/>
        <a:lstStyle/>
        <a:p>
          <a:r>
            <a:rPr lang="zh-CN" altLang="en-US" dirty="0" smtClean="0"/>
            <a:t>提供完整的可浏览效果</a:t>
          </a:r>
          <a:endParaRPr lang="zh-CN" altLang="en-US" dirty="0"/>
        </a:p>
      </dgm:t>
    </dgm:pt>
    <dgm:pt modelId="{5ECC719F-9F83-45A2-83DF-283B9379FED3}" type="parTrans" cxnId="{CEE5B0A2-A3B6-4313-8673-927D44DBEF7A}">
      <dgm:prSet/>
      <dgm:spPr/>
      <dgm:t>
        <a:bodyPr/>
        <a:lstStyle/>
        <a:p>
          <a:endParaRPr lang="zh-CN" altLang="en-US"/>
        </a:p>
      </dgm:t>
    </dgm:pt>
    <dgm:pt modelId="{484E9E7C-C0C5-411B-B07B-4A2FCD4B3762}" type="sibTrans" cxnId="{CEE5B0A2-A3B6-4313-8673-927D44DBEF7A}">
      <dgm:prSet/>
      <dgm:spPr/>
      <dgm:t>
        <a:bodyPr/>
        <a:lstStyle/>
        <a:p>
          <a:endParaRPr lang="zh-CN" altLang="en-US"/>
        </a:p>
      </dgm:t>
    </dgm:pt>
    <dgm:pt modelId="{1682EDFE-600E-45AC-8C5D-9C36D1B24694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7CCE5385-74F6-4168-8747-428C9CCEC5BA}" type="parTrans" cxnId="{A5202FD5-0545-4121-B390-70FAFFF94025}">
      <dgm:prSet/>
      <dgm:spPr/>
      <dgm:t>
        <a:bodyPr/>
        <a:lstStyle/>
        <a:p>
          <a:endParaRPr lang="zh-CN" altLang="en-US"/>
        </a:p>
      </dgm:t>
    </dgm:pt>
    <dgm:pt modelId="{A22AA924-E0FD-40AC-BA2D-B8BD2044E4F7}" type="sibTrans" cxnId="{A5202FD5-0545-4121-B390-70FAFFF94025}">
      <dgm:prSet/>
      <dgm:spPr/>
      <dgm:t>
        <a:bodyPr/>
        <a:lstStyle/>
        <a:p>
          <a:endParaRPr lang="zh-CN" altLang="en-US"/>
        </a:p>
      </dgm:t>
    </dgm:pt>
    <dgm:pt modelId="{2D9DCA30-FF87-48C0-B0EA-C73FD2CE56B2}">
      <dgm:prSet phldrT="[文本]"/>
      <dgm:spPr/>
      <dgm:t>
        <a:bodyPr/>
        <a:lstStyle/>
        <a:p>
          <a:r>
            <a:rPr lang="zh-CN" altLang="en-US" dirty="0" smtClean="0"/>
            <a:t>压缩、测试</a:t>
          </a:r>
          <a:endParaRPr lang="zh-CN" altLang="en-US" dirty="0"/>
        </a:p>
      </dgm:t>
    </dgm:pt>
    <dgm:pt modelId="{D582C6FF-E598-49E0-BFF3-BBF88AFA5090}" type="parTrans" cxnId="{2B5BEC24-0146-48E6-A135-252A97EE7FBD}">
      <dgm:prSet/>
      <dgm:spPr/>
      <dgm:t>
        <a:bodyPr/>
        <a:lstStyle/>
        <a:p>
          <a:endParaRPr lang="zh-CN" altLang="en-US"/>
        </a:p>
      </dgm:t>
    </dgm:pt>
    <dgm:pt modelId="{C2BAA688-C8ED-4FE4-841F-AEB3482A5FD2}" type="sibTrans" cxnId="{2B5BEC24-0146-48E6-A135-252A97EE7FBD}">
      <dgm:prSet/>
      <dgm:spPr/>
      <dgm:t>
        <a:bodyPr/>
        <a:lstStyle/>
        <a:p>
          <a:endParaRPr lang="zh-CN" altLang="en-US"/>
        </a:p>
      </dgm:t>
    </dgm:pt>
    <dgm:pt modelId="{BA2F1198-4D3F-4C10-B879-27ED853DE1F3}" type="pres">
      <dgm:prSet presAssocID="{84458B71-210D-4532-A737-37B4087ADB1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710984-274C-4315-8ADD-AA12A30D5564}" type="pres">
      <dgm:prSet presAssocID="{5B985F9B-AE58-4333-979B-46A59A3A42AE}" presName="composite" presStyleCnt="0"/>
      <dgm:spPr/>
    </dgm:pt>
    <dgm:pt modelId="{60FF9853-1149-4085-9DBD-95B3E25A5F34}" type="pres">
      <dgm:prSet presAssocID="{5B985F9B-AE58-4333-979B-46A59A3A42A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D39273-F5B8-4B29-B619-0AD9339642A0}" type="pres">
      <dgm:prSet presAssocID="{5B985F9B-AE58-4333-979B-46A59A3A42A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933C82-9678-4A2C-9185-BAB3B6E81131}" type="pres">
      <dgm:prSet presAssocID="{D1DEEFF9-7331-4F6D-B5AA-B66AB70189BD}" presName="sp" presStyleCnt="0"/>
      <dgm:spPr/>
    </dgm:pt>
    <dgm:pt modelId="{7A28BDB5-E828-416D-8781-513582B0AB04}" type="pres">
      <dgm:prSet presAssocID="{06C58A17-DAA5-424B-9674-A56EC2023BB8}" presName="composite" presStyleCnt="0"/>
      <dgm:spPr/>
    </dgm:pt>
    <dgm:pt modelId="{6A17A45A-530C-451C-AAB8-C7B8DC532BC9}" type="pres">
      <dgm:prSet presAssocID="{06C58A17-DAA5-424B-9674-A56EC2023BB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B64DA-4E47-402F-8766-FA7EBA38498B}" type="pres">
      <dgm:prSet presAssocID="{06C58A17-DAA5-424B-9674-A56EC2023BB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DC70B4-C2AF-4299-84C0-DE4C3CB290F8}" type="pres">
      <dgm:prSet presAssocID="{41867DD3-795E-4993-89A6-2010C5CB1181}" presName="sp" presStyleCnt="0"/>
      <dgm:spPr/>
    </dgm:pt>
    <dgm:pt modelId="{9ECB8FF4-C6C2-4D1A-9257-4001287D5DEA}" type="pres">
      <dgm:prSet presAssocID="{1682EDFE-600E-45AC-8C5D-9C36D1B24694}" presName="composite" presStyleCnt="0"/>
      <dgm:spPr/>
    </dgm:pt>
    <dgm:pt modelId="{22A2E5CA-17D1-45B0-A949-652C442B444D}" type="pres">
      <dgm:prSet presAssocID="{1682EDFE-600E-45AC-8C5D-9C36D1B246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C58EAB-77F5-45A3-99B7-04EB19DFD6E7}" type="pres">
      <dgm:prSet presAssocID="{1682EDFE-600E-45AC-8C5D-9C36D1B246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202FD5-0545-4121-B390-70FAFFF94025}" srcId="{84458B71-210D-4532-A737-37B4087ADB1F}" destId="{1682EDFE-600E-45AC-8C5D-9C36D1B24694}" srcOrd="2" destOrd="0" parTransId="{7CCE5385-74F6-4168-8747-428C9CCEC5BA}" sibTransId="{A22AA924-E0FD-40AC-BA2D-B8BD2044E4F7}"/>
    <dgm:cxn modelId="{0E93A4C7-5855-468A-88D1-C83B2719D71F}" srcId="{5B985F9B-AE58-4333-979B-46A59A3A42AE}" destId="{9FE84EE1-49D3-4EC8-8D6D-FC8915F6D9D9}" srcOrd="0" destOrd="0" parTransId="{14689134-E3AD-4E5D-BFED-2DE65A408922}" sibTransId="{142AE0C1-F859-4DD7-B0BF-A4162A224DE0}"/>
    <dgm:cxn modelId="{73B1E1CB-82C6-4CC0-BCF9-F50F3924A9A6}" srcId="{84458B71-210D-4532-A737-37B4087ADB1F}" destId="{06C58A17-DAA5-424B-9674-A56EC2023BB8}" srcOrd="1" destOrd="0" parTransId="{9666B865-F856-4646-89A8-B3A30C61C050}" sibTransId="{41867DD3-795E-4993-89A6-2010C5CB1181}"/>
    <dgm:cxn modelId="{2B5BEC24-0146-48E6-A135-252A97EE7FBD}" srcId="{1682EDFE-600E-45AC-8C5D-9C36D1B24694}" destId="{2D9DCA30-FF87-48C0-B0EA-C73FD2CE56B2}" srcOrd="0" destOrd="0" parTransId="{D582C6FF-E598-49E0-BFF3-BBF88AFA5090}" sibTransId="{C2BAA688-C8ED-4FE4-841F-AEB3482A5FD2}"/>
    <dgm:cxn modelId="{2E5A01F1-7217-49B4-AB09-F919A4F4F4CF}" type="presOf" srcId="{06C58A17-DAA5-424B-9674-A56EC2023BB8}" destId="{6A17A45A-530C-451C-AAB8-C7B8DC532BC9}" srcOrd="0" destOrd="0" presId="urn:microsoft.com/office/officeart/2005/8/layout/chevron2"/>
    <dgm:cxn modelId="{124CF1AA-29A2-4098-9115-72D743EE5A4D}" type="presOf" srcId="{84458B71-210D-4532-A737-37B4087ADB1F}" destId="{BA2F1198-4D3F-4C10-B879-27ED853DE1F3}" srcOrd="0" destOrd="0" presId="urn:microsoft.com/office/officeart/2005/8/layout/chevron2"/>
    <dgm:cxn modelId="{37276CDC-410D-4FF6-AFFD-F5ADB6265C65}" type="presOf" srcId="{1682EDFE-600E-45AC-8C5D-9C36D1B24694}" destId="{22A2E5CA-17D1-45B0-A949-652C442B444D}" srcOrd="0" destOrd="0" presId="urn:microsoft.com/office/officeart/2005/8/layout/chevron2"/>
    <dgm:cxn modelId="{31D6CE8D-7746-4EF2-B866-C0268F8DC78A}" type="presOf" srcId="{5B985F9B-AE58-4333-979B-46A59A3A42AE}" destId="{60FF9853-1149-4085-9DBD-95B3E25A5F34}" srcOrd="0" destOrd="0" presId="urn:microsoft.com/office/officeart/2005/8/layout/chevron2"/>
    <dgm:cxn modelId="{CEE5B0A2-A3B6-4313-8673-927D44DBEF7A}" srcId="{06C58A17-DAA5-424B-9674-A56EC2023BB8}" destId="{7CB5EBF6-8B20-4014-9EC7-3CBE3F26362D}" srcOrd="0" destOrd="0" parTransId="{5ECC719F-9F83-45A2-83DF-283B9379FED3}" sibTransId="{484E9E7C-C0C5-411B-B07B-4A2FCD4B3762}"/>
    <dgm:cxn modelId="{173BC97A-360A-48CD-8C4D-2081867E4089}" type="presOf" srcId="{2D9DCA30-FF87-48C0-B0EA-C73FD2CE56B2}" destId="{59C58EAB-77F5-45A3-99B7-04EB19DFD6E7}" srcOrd="0" destOrd="0" presId="urn:microsoft.com/office/officeart/2005/8/layout/chevron2"/>
    <dgm:cxn modelId="{3B1BEC8C-7D39-409E-BC02-AA1406263F1F}" srcId="{84458B71-210D-4532-A737-37B4087ADB1F}" destId="{5B985F9B-AE58-4333-979B-46A59A3A42AE}" srcOrd="0" destOrd="0" parTransId="{F09A4BBF-15FD-4E52-9961-C9490091E418}" sibTransId="{D1DEEFF9-7331-4F6D-B5AA-B66AB70189BD}"/>
    <dgm:cxn modelId="{82139761-BAA6-4DE8-8482-AA4A448139D3}" type="presOf" srcId="{9FE84EE1-49D3-4EC8-8D6D-FC8915F6D9D9}" destId="{34D39273-F5B8-4B29-B619-0AD9339642A0}" srcOrd="0" destOrd="0" presId="urn:microsoft.com/office/officeart/2005/8/layout/chevron2"/>
    <dgm:cxn modelId="{05F6D7D4-E677-4C53-A09A-86028F21F38B}" type="presOf" srcId="{7CB5EBF6-8B20-4014-9EC7-3CBE3F26362D}" destId="{0C6B64DA-4E47-402F-8766-FA7EBA38498B}" srcOrd="0" destOrd="0" presId="urn:microsoft.com/office/officeart/2005/8/layout/chevron2"/>
    <dgm:cxn modelId="{23449AD7-283A-4413-9861-A48301DFEF43}" type="presParOf" srcId="{BA2F1198-4D3F-4C10-B879-27ED853DE1F3}" destId="{08710984-274C-4315-8ADD-AA12A30D5564}" srcOrd="0" destOrd="0" presId="urn:microsoft.com/office/officeart/2005/8/layout/chevron2"/>
    <dgm:cxn modelId="{3B3EAF06-5F20-4377-ACDF-D779A3CB658F}" type="presParOf" srcId="{08710984-274C-4315-8ADD-AA12A30D5564}" destId="{60FF9853-1149-4085-9DBD-95B3E25A5F34}" srcOrd="0" destOrd="0" presId="urn:microsoft.com/office/officeart/2005/8/layout/chevron2"/>
    <dgm:cxn modelId="{05FCBE99-6BAB-447A-9CF8-205A0FEA7F3D}" type="presParOf" srcId="{08710984-274C-4315-8ADD-AA12A30D5564}" destId="{34D39273-F5B8-4B29-B619-0AD9339642A0}" srcOrd="1" destOrd="0" presId="urn:microsoft.com/office/officeart/2005/8/layout/chevron2"/>
    <dgm:cxn modelId="{FA136438-783E-406D-A42C-90CDAB86CB3C}" type="presParOf" srcId="{BA2F1198-4D3F-4C10-B879-27ED853DE1F3}" destId="{D8933C82-9678-4A2C-9185-BAB3B6E81131}" srcOrd="1" destOrd="0" presId="urn:microsoft.com/office/officeart/2005/8/layout/chevron2"/>
    <dgm:cxn modelId="{764A0ABF-03D8-48F2-807A-41026128D253}" type="presParOf" srcId="{BA2F1198-4D3F-4C10-B879-27ED853DE1F3}" destId="{7A28BDB5-E828-416D-8781-513582B0AB04}" srcOrd="2" destOrd="0" presId="urn:microsoft.com/office/officeart/2005/8/layout/chevron2"/>
    <dgm:cxn modelId="{A1E2A884-A025-4D58-BBD3-BD60699A8F81}" type="presParOf" srcId="{7A28BDB5-E828-416D-8781-513582B0AB04}" destId="{6A17A45A-530C-451C-AAB8-C7B8DC532BC9}" srcOrd="0" destOrd="0" presId="urn:microsoft.com/office/officeart/2005/8/layout/chevron2"/>
    <dgm:cxn modelId="{B29E7451-481E-4A0F-9B0E-82EBFCE85934}" type="presParOf" srcId="{7A28BDB5-E828-416D-8781-513582B0AB04}" destId="{0C6B64DA-4E47-402F-8766-FA7EBA38498B}" srcOrd="1" destOrd="0" presId="urn:microsoft.com/office/officeart/2005/8/layout/chevron2"/>
    <dgm:cxn modelId="{F1BDDDB6-0E55-4C7A-8CD7-D2016B93123A}" type="presParOf" srcId="{BA2F1198-4D3F-4C10-B879-27ED853DE1F3}" destId="{E1DC70B4-C2AF-4299-84C0-DE4C3CB290F8}" srcOrd="3" destOrd="0" presId="urn:microsoft.com/office/officeart/2005/8/layout/chevron2"/>
    <dgm:cxn modelId="{E6BC06BA-7D88-4217-90B3-C55D62D478FA}" type="presParOf" srcId="{BA2F1198-4D3F-4C10-B879-27ED853DE1F3}" destId="{9ECB8FF4-C6C2-4D1A-9257-4001287D5DEA}" srcOrd="4" destOrd="0" presId="urn:microsoft.com/office/officeart/2005/8/layout/chevron2"/>
    <dgm:cxn modelId="{D8DBD354-E013-4EE1-9FCB-9C98EE582B5B}" type="presParOf" srcId="{9ECB8FF4-C6C2-4D1A-9257-4001287D5DEA}" destId="{22A2E5CA-17D1-45B0-A949-652C442B444D}" srcOrd="0" destOrd="0" presId="urn:microsoft.com/office/officeart/2005/8/layout/chevron2"/>
    <dgm:cxn modelId="{60D86842-2CED-4210-AB4C-BC8C54AFD085}" type="presParOf" srcId="{9ECB8FF4-C6C2-4D1A-9257-4001287D5DEA}" destId="{59C58EAB-77F5-45A3-99B7-04EB19DFD6E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458B71-210D-4532-A737-37B4087ADB1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985F9B-AE58-4333-979B-46A59A3A42AE}">
      <dgm:prSet phldrT="[文本]"/>
      <dgm:spPr/>
      <dgm:t>
        <a:bodyPr/>
        <a:lstStyle/>
        <a:p>
          <a:r>
            <a:rPr lang="zh-CN" altLang="en-US" dirty="0" smtClean="0"/>
            <a:t>初始化</a:t>
          </a:r>
          <a:endParaRPr lang="zh-CN" altLang="en-US" dirty="0"/>
        </a:p>
      </dgm:t>
    </dgm:pt>
    <dgm:pt modelId="{F09A4BBF-15FD-4E52-9961-C9490091E418}" type="parTrans" cxnId="{3B1BEC8C-7D39-409E-BC02-AA1406263F1F}">
      <dgm:prSet/>
      <dgm:spPr/>
      <dgm:t>
        <a:bodyPr/>
        <a:lstStyle/>
        <a:p>
          <a:endParaRPr lang="zh-CN" altLang="en-US"/>
        </a:p>
      </dgm:t>
    </dgm:pt>
    <dgm:pt modelId="{D1DEEFF9-7331-4F6D-B5AA-B66AB70189BD}" type="sibTrans" cxnId="{3B1BEC8C-7D39-409E-BC02-AA1406263F1F}">
      <dgm:prSet/>
      <dgm:spPr/>
      <dgm:t>
        <a:bodyPr/>
        <a:lstStyle/>
        <a:p>
          <a:endParaRPr lang="zh-CN" altLang="en-US"/>
        </a:p>
      </dgm:t>
    </dgm:pt>
    <dgm:pt modelId="{9FE84EE1-49D3-4EC8-8D6D-FC8915F6D9D9}">
      <dgm:prSet phldrT="[文本]"/>
      <dgm:spPr/>
      <dgm:t>
        <a:bodyPr/>
        <a:lstStyle/>
        <a:p>
          <a:r>
            <a:rPr lang="zh-CN" altLang="en-US" dirty="0" smtClean="0"/>
            <a:t>解压</a:t>
          </a:r>
          <a:r>
            <a:rPr lang="en-US" altLang="zh-CN" dirty="0" smtClean="0"/>
            <a:t>promotion/_tpl.zip</a:t>
          </a:r>
          <a:r>
            <a:rPr lang="zh-CN" altLang="en-US" dirty="0" smtClean="0"/>
            <a:t>文件为新的页面文件夹。</a:t>
          </a:r>
          <a:endParaRPr lang="zh-CN" altLang="en-US" dirty="0"/>
        </a:p>
      </dgm:t>
    </dgm:pt>
    <dgm:pt modelId="{14689134-E3AD-4E5D-BFED-2DE65A408922}" type="parTrans" cxnId="{0E93A4C7-5855-468A-88D1-C83B2719D71F}">
      <dgm:prSet/>
      <dgm:spPr/>
      <dgm:t>
        <a:bodyPr/>
        <a:lstStyle/>
        <a:p>
          <a:endParaRPr lang="zh-CN" altLang="en-US"/>
        </a:p>
      </dgm:t>
    </dgm:pt>
    <dgm:pt modelId="{142AE0C1-F859-4DD7-B0BF-A4162A224DE0}" type="sibTrans" cxnId="{0E93A4C7-5855-468A-88D1-C83B2719D71F}">
      <dgm:prSet/>
      <dgm:spPr/>
      <dgm:t>
        <a:bodyPr/>
        <a:lstStyle/>
        <a:p>
          <a:endParaRPr lang="zh-CN" altLang="en-US"/>
        </a:p>
      </dgm:t>
    </dgm:pt>
    <dgm:pt modelId="{06C58A17-DAA5-424B-9674-A56EC2023BB8}">
      <dgm:prSet phldrT="[文本]"/>
      <dgm:spPr/>
      <dgm:t>
        <a:bodyPr/>
        <a:lstStyle/>
        <a:p>
          <a:r>
            <a:rPr lang="zh-CN" altLang="en-US" dirty="0" smtClean="0"/>
            <a:t>编辑</a:t>
          </a:r>
          <a:endParaRPr lang="zh-CN" altLang="en-US" dirty="0"/>
        </a:p>
      </dgm:t>
    </dgm:pt>
    <dgm:pt modelId="{9666B865-F856-4646-89A8-B3A30C61C050}" type="parTrans" cxnId="{73B1E1CB-82C6-4CC0-BCF9-F50F3924A9A6}">
      <dgm:prSet/>
      <dgm:spPr/>
      <dgm:t>
        <a:bodyPr/>
        <a:lstStyle/>
        <a:p>
          <a:endParaRPr lang="zh-CN" altLang="en-US"/>
        </a:p>
      </dgm:t>
    </dgm:pt>
    <dgm:pt modelId="{41867DD3-795E-4993-89A6-2010C5CB1181}" type="sibTrans" cxnId="{73B1E1CB-82C6-4CC0-BCF9-F50F3924A9A6}">
      <dgm:prSet/>
      <dgm:spPr/>
      <dgm:t>
        <a:bodyPr/>
        <a:lstStyle/>
        <a:p>
          <a:endParaRPr lang="zh-CN" altLang="en-US"/>
        </a:p>
      </dgm:t>
    </dgm:pt>
    <dgm:pt modelId="{7CB5EBF6-8B20-4014-9EC7-3CBE3F26362D}">
      <dgm:prSet phldrT="[文本]"/>
      <dgm:spPr/>
      <dgm:t>
        <a:bodyPr/>
        <a:lstStyle/>
        <a:p>
          <a:r>
            <a:rPr lang="zh-CN" altLang="en-US" dirty="0" smtClean="0"/>
            <a:t>制作页面</a:t>
          </a:r>
          <a:endParaRPr lang="zh-CN" altLang="en-US" dirty="0"/>
        </a:p>
      </dgm:t>
    </dgm:pt>
    <dgm:pt modelId="{5ECC719F-9F83-45A2-83DF-283B9379FED3}" type="parTrans" cxnId="{CEE5B0A2-A3B6-4313-8673-927D44DBEF7A}">
      <dgm:prSet/>
      <dgm:spPr/>
      <dgm:t>
        <a:bodyPr/>
        <a:lstStyle/>
        <a:p>
          <a:endParaRPr lang="zh-CN" altLang="en-US"/>
        </a:p>
      </dgm:t>
    </dgm:pt>
    <dgm:pt modelId="{484E9E7C-C0C5-411B-B07B-4A2FCD4B3762}" type="sibTrans" cxnId="{CEE5B0A2-A3B6-4313-8673-927D44DBEF7A}">
      <dgm:prSet/>
      <dgm:spPr/>
      <dgm:t>
        <a:bodyPr/>
        <a:lstStyle/>
        <a:p>
          <a:endParaRPr lang="zh-CN" altLang="en-US"/>
        </a:p>
      </dgm:t>
    </dgm:pt>
    <dgm:pt modelId="{1682EDFE-600E-45AC-8C5D-9C36D1B24694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7CCE5385-74F6-4168-8747-428C9CCEC5BA}" type="parTrans" cxnId="{A5202FD5-0545-4121-B390-70FAFFF94025}">
      <dgm:prSet/>
      <dgm:spPr/>
      <dgm:t>
        <a:bodyPr/>
        <a:lstStyle/>
        <a:p>
          <a:endParaRPr lang="zh-CN" altLang="en-US"/>
        </a:p>
      </dgm:t>
    </dgm:pt>
    <dgm:pt modelId="{A22AA924-E0FD-40AC-BA2D-B8BD2044E4F7}" type="sibTrans" cxnId="{A5202FD5-0545-4121-B390-70FAFFF94025}">
      <dgm:prSet/>
      <dgm:spPr/>
      <dgm:t>
        <a:bodyPr/>
        <a:lstStyle/>
        <a:p>
          <a:endParaRPr lang="zh-CN" altLang="en-US"/>
        </a:p>
      </dgm:t>
    </dgm:pt>
    <dgm:pt modelId="{2D9DCA30-FF87-48C0-B0EA-C73FD2CE56B2}">
      <dgm:prSet phldrT="[文本]"/>
      <dgm:spPr/>
      <dgm:t>
        <a:bodyPr/>
        <a:lstStyle/>
        <a:p>
          <a:r>
            <a:rPr lang="en-US" altLang="zh-CN" dirty="0" smtClean="0"/>
            <a:t>SVN </a:t>
          </a:r>
          <a:r>
            <a:rPr lang="zh-CN" altLang="en-US" dirty="0" smtClean="0"/>
            <a:t>上传，更新测试</a:t>
          </a:r>
          <a:endParaRPr lang="zh-CN" altLang="en-US" dirty="0"/>
        </a:p>
      </dgm:t>
    </dgm:pt>
    <dgm:pt modelId="{D582C6FF-E598-49E0-BFF3-BBF88AFA5090}" type="parTrans" cxnId="{2B5BEC24-0146-48E6-A135-252A97EE7FBD}">
      <dgm:prSet/>
      <dgm:spPr/>
      <dgm:t>
        <a:bodyPr/>
        <a:lstStyle/>
        <a:p>
          <a:endParaRPr lang="zh-CN" altLang="en-US"/>
        </a:p>
      </dgm:t>
    </dgm:pt>
    <dgm:pt modelId="{C2BAA688-C8ED-4FE4-841F-AEB3482A5FD2}" type="sibTrans" cxnId="{2B5BEC24-0146-48E6-A135-252A97EE7FBD}">
      <dgm:prSet/>
      <dgm:spPr/>
      <dgm:t>
        <a:bodyPr/>
        <a:lstStyle/>
        <a:p>
          <a:endParaRPr lang="zh-CN" altLang="en-US"/>
        </a:p>
      </dgm:t>
    </dgm:pt>
    <dgm:pt modelId="{BA2F1198-4D3F-4C10-B879-27ED853DE1F3}" type="pres">
      <dgm:prSet presAssocID="{84458B71-210D-4532-A737-37B4087ADB1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710984-274C-4315-8ADD-AA12A30D5564}" type="pres">
      <dgm:prSet presAssocID="{5B985F9B-AE58-4333-979B-46A59A3A42AE}" presName="composite" presStyleCnt="0"/>
      <dgm:spPr/>
    </dgm:pt>
    <dgm:pt modelId="{60FF9853-1149-4085-9DBD-95B3E25A5F34}" type="pres">
      <dgm:prSet presAssocID="{5B985F9B-AE58-4333-979B-46A59A3A42A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D39273-F5B8-4B29-B619-0AD9339642A0}" type="pres">
      <dgm:prSet presAssocID="{5B985F9B-AE58-4333-979B-46A59A3A42A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933C82-9678-4A2C-9185-BAB3B6E81131}" type="pres">
      <dgm:prSet presAssocID="{D1DEEFF9-7331-4F6D-B5AA-B66AB70189BD}" presName="sp" presStyleCnt="0"/>
      <dgm:spPr/>
    </dgm:pt>
    <dgm:pt modelId="{7A28BDB5-E828-416D-8781-513582B0AB04}" type="pres">
      <dgm:prSet presAssocID="{06C58A17-DAA5-424B-9674-A56EC2023BB8}" presName="composite" presStyleCnt="0"/>
      <dgm:spPr/>
    </dgm:pt>
    <dgm:pt modelId="{6A17A45A-530C-451C-AAB8-C7B8DC532BC9}" type="pres">
      <dgm:prSet presAssocID="{06C58A17-DAA5-424B-9674-A56EC2023BB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B64DA-4E47-402F-8766-FA7EBA38498B}" type="pres">
      <dgm:prSet presAssocID="{06C58A17-DAA5-424B-9674-A56EC2023BB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DC70B4-C2AF-4299-84C0-DE4C3CB290F8}" type="pres">
      <dgm:prSet presAssocID="{41867DD3-795E-4993-89A6-2010C5CB1181}" presName="sp" presStyleCnt="0"/>
      <dgm:spPr/>
    </dgm:pt>
    <dgm:pt modelId="{9ECB8FF4-C6C2-4D1A-9257-4001287D5DEA}" type="pres">
      <dgm:prSet presAssocID="{1682EDFE-600E-45AC-8C5D-9C36D1B24694}" presName="composite" presStyleCnt="0"/>
      <dgm:spPr/>
    </dgm:pt>
    <dgm:pt modelId="{22A2E5CA-17D1-45B0-A949-652C442B444D}" type="pres">
      <dgm:prSet presAssocID="{1682EDFE-600E-45AC-8C5D-9C36D1B246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C58EAB-77F5-45A3-99B7-04EB19DFD6E7}" type="pres">
      <dgm:prSet presAssocID="{1682EDFE-600E-45AC-8C5D-9C36D1B246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202FD5-0545-4121-B390-70FAFFF94025}" srcId="{84458B71-210D-4532-A737-37B4087ADB1F}" destId="{1682EDFE-600E-45AC-8C5D-9C36D1B24694}" srcOrd="2" destOrd="0" parTransId="{7CCE5385-74F6-4168-8747-428C9CCEC5BA}" sibTransId="{A22AA924-E0FD-40AC-BA2D-B8BD2044E4F7}"/>
    <dgm:cxn modelId="{A19B54C1-A82F-4911-B4EC-F8D0A443D281}" type="presOf" srcId="{2D9DCA30-FF87-48C0-B0EA-C73FD2CE56B2}" destId="{59C58EAB-77F5-45A3-99B7-04EB19DFD6E7}" srcOrd="0" destOrd="0" presId="urn:microsoft.com/office/officeart/2005/8/layout/chevron2"/>
    <dgm:cxn modelId="{0E93A4C7-5855-468A-88D1-C83B2719D71F}" srcId="{5B985F9B-AE58-4333-979B-46A59A3A42AE}" destId="{9FE84EE1-49D3-4EC8-8D6D-FC8915F6D9D9}" srcOrd="0" destOrd="0" parTransId="{14689134-E3AD-4E5D-BFED-2DE65A408922}" sibTransId="{142AE0C1-F859-4DD7-B0BF-A4162A224DE0}"/>
    <dgm:cxn modelId="{73B1E1CB-82C6-4CC0-BCF9-F50F3924A9A6}" srcId="{84458B71-210D-4532-A737-37B4087ADB1F}" destId="{06C58A17-DAA5-424B-9674-A56EC2023BB8}" srcOrd="1" destOrd="0" parTransId="{9666B865-F856-4646-89A8-B3A30C61C050}" sibTransId="{41867DD3-795E-4993-89A6-2010C5CB1181}"/>
    <dgm:cxn modelId="{2B5BEC24-0146-48E6-A135-252A97EE7FBD}" srcId="{1682EDFE-600E-45AC-8C5D-9C36D1B24694}" destId="{2D9DCA30-FF87-48C0-B0EA-C73FD2CE56B2}" srcOrd="0" destOrd="0" parTransId="{D582C6FF-E598-49E0-BFF3-BBF88AFA5090}" sibTransId="{C2BAA688-C8ED-4FE4-841F-AEB3482A5FD2}"/>
    <dgm:cxn modelId="{C3CB4805-8A27-4653-9FF7-948BD477F750}" type="presOf" srcId="{5B985F9B-AE58-4333-979B-46A59A3A42AE}" destId="{60FF9853-1149-4085-9DBD-95B3E25A5F34}" srcOrd="0" destOrd="0" presId="urn:microsoft.com/office/officeart/2005/8/layout/chevron2"/>
    <dgm:cxn modelId="{86238BF2-163C-4798-A879-5073E761F4F9}" type="presOf" srcId="{7CB5EBF6-8B20-4014-9EC7-3CBE3F26362D}" destId="{0C6B64DA-4E47-402F-8766-FA7EBA38498B}" srcOrd="0" destOrd="0" presId="urn:microsoft.com/office/officeart/2005/8/layout/chevron2"/>
    <dgm:cxn modelId="{BDC467B6-941C-4B34-B93C-E39F8025C14D}" type="presOf" srcId="{9FE84EE1-49D3-4EC8-8D6D-FC8915F6D9D9}" destId="{34D39273-F5B8-4B29-B619-0AD9339642A0}" srcOrd="0" destOrd="0" presId="urn:microsoft.com/office/officeart/2005/8/layout/chevron2"/>
    <dgm:cxn modelId="{CEE5B0A2-A3B6-4313-8673-927D44DBEF7A}" srcId="{06C58A17-DAA5-424B-9674-A56EC2023BB8}" destId="{7CB5EBF6-8B20-4014-9EC7-3CBE3F26362D}" srcOrd="0" destOrd="0" parTransId="{5ECC719F-9F83-45A2-83DF-283B9379FED3}" sibTransId="{484E9E7C-C0C5-411B-B07B-4A2FCD4B3762}"/>
    <dgm:cxn modelId="{64ED2E68-EF6E-44E4-8A93-9FE22C2D4A67}" type="presOf" srcId="{1682EDFE-600E-45AC-8C5D-9C36D1B24694}" destId="{22A2E5CA-17D1-45B0-A949-652C442B444D}" srcOrd="0" destOrd="0" presId="urn:microsoft.com/office/officeart/2005/8/layout/chevron2"/>
    <dgm:cxn modelId="{D6EC1AA4-3CD7-4764-94D4-133DD7728E3C}" type="presOf" srcId="{06C58A17-DAA5-424B-9674-A56EC2023BB8}" destId="{6A17A45A-530C-451C-AAB8-C7B8DC532BC9}" srcOrd="0" destOrd="0" presId="urn:microsoft.com/office/officeart/2005/8/layout/chevron2"/>
    <dgm:cxn modelId="{3B1BEC8C-7D39-409E-BC02-AA1406263F1F}" srcId="{84458B71-210D-4532-A737-37B4087ADB1F}" destId="{5B985F9B-AE58-4333-979B-46A59A3A42AE}" srcOrd="0" destOrd="0" parTransId="{F09A4BBF-15FD-4E52-9961-C9490091E418}" sibTransId="{D1DEEFF9-7331-4F6D-B5AA-B66AB70189BD}"/>
    <dgm:cxn modelId="{BBC4A9BD-386C-4B47-9D66-44A0E8EFFABF}" type="presOf" srcId="{84458B71-210D-4532-A737-37B4087ADB1F}" destId="{BA2F1198-4D3F-4C10-B879-27ED853DE1F3}" srcOrd="0" destOrd="0" presId="urn:microsoft.com/office/officeart/2005/8/layout/chevron2"/>
    <dgm:cxn modelId="{AAA70CAA-272A-42E2-B996-1C71E2E9A9F0}" type="presParOf" srcId="{BA2F1198-4D3F-4C10-B879-27ED853DE1F3}" destId="{08710984-274C-4315-8ADD-AA12A30D5564}" srcOrd="0" destOrd="0" presId="urn:microsoft.com/office/officeart/2005/8/layout/chevron2"/>
    <dgm:cxn modelId="{BF4305BF-622D-4E80-AD5F-E0E9D3762140}" type="presParOf" srcId="{08710984-274C-4315-8ADD-AA12A30D5564}" destId="{60FF9853-1149-4085-9DBD-95B3E25A5F34}" srcOrd="0" destOrd="0" presId="urn:microsoft.com/office/officeart/2005/8/layout/chevron2"/>
    <dgm:cxn modelId="{A4CB8283-A925-4790-B186-1151EA5349DF}" type="presParOf" srcId="{08710984-274C-4315-8ADD-AA12A30D5564}" destId="{34D39273-F5B8-4B29-B619-0AD9339642A0}" srcOrd="1" destOrd="0" presId="urn:microsoft.com/office/officeart/2005/8/layout/chevron2"/>
    <dgm:cxn modelId="{37B3214E-AA6D-4953-9091-CD596179E52D}" type="presParOf" srcId="{BA2F1198-4D3F-4C10-B879-27ED853DE1F3}" destId="{D8933C82-9678-4A2C-9185-BAB3B6E81131}" srcOrd="1" destOrd="0" presId="urn:microsoft.com/office/officeart/2005/8/layout/chevron2"/>
    <dgm:cxn modelId="{F99E64E3-A32B-4525-96B3-F82EAA7DBC8B}" type="presParOf" srcId="{BA2F1198-4D3F-4C10-B879-27ED853DE1F3}" destId="{7A28BDB5-E828-416D-8781-513582B0AB04}" srcOrd="2" destOrd="0" presId="urn:microsoft.com/office/officeart/2005/8/layout/chevron2"/>
    <dgm:cxn modelId="{901E7737-1FEA-4409-9294-152261F130AD}" type="presParOf" srcId="{7A28BDB5-E828-416D-8781-513582B0AB04}" destId="{6A17A45A-530C-451C-AAB8-C7B8DC532BC9}" srcOrd="0" destOrd="0" presId="urn:microsoft.com/office/officeart/2005/8/layout/chevron2"/>
    <dgm:cxn modelId="{67CA9A55-9B0B-4C3F-9B27-6D6B6A0F60EE}" type="presParOf" srcId="{7A28BDB5-E828-416D-8781-513582B0AB04}" destId="{0C6B64DA-4E47-402F-8766-FA7EBA38498B}" srcOrd="1" destOrd="0" presId="urn:microsoft.com/office/officeart/2005/8/layout/chevron2"/>
    <dgm:cxn modelId="{FDE8B448-25C1-47DB-9DE8-01D25E9127A9}" type="presParOf" srcId="{BA2F1198-4D3F-4C10-B879-27ED853DE1F3}" destId="{E1DC70B4-C2AF-4299-84C0-DE4C3CB290F8}" srcOrd="3" destOrd="0" presId="urn:microsoft.com/office/officeart/2005/8/layout/chevron2"/>
    <dgm:cxn modelId="{A8798FA6-DB53-4401-8F51-5440C3750215}" type="presParOf" srcId="{BA2F1198-4D3F-4C10-B879-27ED853DE1F3}" destId="{9ECB8FF4-C6C2-4D1A-9257-4001287D5DEA}" srcOrd="4" destOrd="0" presId="urn:microsoft.com/office/officeart/2005/8/layout/chevron2"/>
    <dgm:cxn modelId="{A2ADC740-37B2-4F26-B3CD-CEB3B1912913}" type="presParOf" srcId="{9ECB8FF4-C6C2-4D1A-9257-4001287D5DEA}" destId="{22A2E5CA-17D1-45B0-A949-652C442B444D}" srcOrd="0" destOrd="0" presId="urn:microsoft.com/office/officeart/2005/8/layout/chevron2"/>
    <dgm:cxn modelId="{828DA211-C93E-403E-8159-A85C1ED0F514}" type="presParOf" srcId="{9ECB8FF4-C6C2-4D1A-9257-4001287D5DEA}" destId="{59C58EAB-77F5-45A3-99B7-04EB19DFD6E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458B71-210D-4532-A737-37B4087ADB1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985F9B-AE58-4333-979B-46A59A3A42AE}">
      <dgm:prSet phldrT="[文本]"/>
      <dgm:spPr/>
      <dgm:t>
        <a:bodyPr/>
        <a:lstStyle/>
        <a:p>
          <a:r>
            <a:rPr lang="zh-CN" altLang="en-US" dirty="0" smtClean="0"/>
            <a:t>初始化</a:t>
          </a:r>
          <a:endParaRPr lang="zh-CN" altLang="en-US" dirty="0"/>
        </a:p>
      </dgm:t>
    </dgm:pt>
    <dgm:pt modelId="{F09A4BBF-15FD-4E52-9961-C9490091E418}" type="parTrans" cxnId="{3B1BEC8C-7D39-409E-BC02-AA1406263F1F}">
      <dgm:prSet/>
      <dgm:spPr/>
      <dgm:t>
        <a:bodyPr/>
        <a:lstStyle/>
        <a:p>
          <a:endParaRPr lang="zh-CN" altLang="en-US"/>
        </a:p>
      </dgm:t>
    </dgm:pt>
    <dgm:pt modelId="{D1DEEFF9-7331-4F6D-B5AA-B66AB70189BD}" type="sibTrans" cxnId="{3B1BEC8C-7D39-409E-BC02-AA1406263F1F}">
      <dgm:prSet/>
      <dgm:spPr/>
      <dgm:t>
        <a:bodyPr/>
        <a:lstStyle/>
        <a:p>
          <a:endParaRPr lang="zh-CN" altLang="en-US"/>
        </a:p>
      </dgm:t>
    </dgm:pt>
    <dgm:pt modelId="{9FE84EE1-49D3-4EC8-8D6D-FC8915F6D9D9}">
      <dgm:prSet phldrT="[文本]"/>
      <dgm:spPr/>
      <dgm:t>
        <a:bodyPr/>
        <a:lstStyle/>
        <a:p>
          <a:r>
            <a:rPr lang="zh-CN" altLang="en-US" dirty="0" smtClean="0"/>
            <a:t>复制</a:t>
          </a:r>
          <a:r>
            <a:rPr lang="en-US" altLang="zh-CN" dirty="0" err="1" smtClean="0"/>
            <a:t>tpl</a:t>
          </a:r>
          <a:r>
            <a:rPr lang="zh-CN" altLang="en-US" dirty="0" smtClean="0"/>
            <a:t>文件夹为新的项目文件夹。创建项目对应的</a:t>
          </a:r>
          <a:r>
            <a:rPr lang="en-US" altLang="zh-CN" dirty="0" smtClean="0"/>
            <a:t>share</a:t>
          </a:r>
          <a:r>
            <a:rPr lang="zh-CN" altLang="en-US" dirty="0" smtClean="0"/>
            <a:t>组件。初始化模板页面。</a:t>
          </a:r>
          <a:endParaRPr lang="zh-CN" altLang="en-US" dirty="0"/>
        </a:p>
      </dgm:t>
    </dgm:pt>
    <dgm:pt modelId="{14689134-E3AD-4E5D-BFED-2DE65A408922}" type="parTrans" cxnId="{0E93A4C7-5855-468A-88D1-C83B2719D71F}">
      <dgm:prSet/>
      <dgm:spPr/>
      <dgm:t>
        <a:bodyPr/>
        <a:lstStyle/>
        <a:p>
          <a:endParaRPr lang="zh-CN" altLang="en-US"/>
        </a:p>
      </dgm:t>
    </dgm:pt>
    <dgm:pt modelId="{142AE0C1-F859-4DD7-B0BF-A4162A224DE0}" type="sibTrans" cxnId="{0E93A4C7-5855-468A-88D1-C83B2719D71F}">
      <dgm:prSet/>
      <dgm:spPr/>
      <dgm:t>
        <a:bodyPr/>
        <a:lstStyle/>
        <a:p>
          <a:endParaRPr lang="zh-CN" altLang="en-US"/>
        </a:p>
      </dgm:t>
    </dgm:pt>
    <dgm:pt modelId="{06C58A17-DAA5-424B-9674-A56EC2023BB8}">
      <dgm:prSet phldrT="[文本]"/>
      <dgm:spPr/>
      <dgm:t>
        <a:bodyPr/>
        <a:lstStyle/>
        <a:p>
          <a:r>
            <a:rPr lang="zh-CN" altLang="en-US" dirty="0" smtClean="0"/>
            <a:t>编辑</a:t>
          </a:r>
          <a:endParaRPr lang="zh-CN" altLang="en-US" dirty="0"/>
        </a:p>
      </dgm:t>
    </dgm:pt>
    <dgm:pt modelId="{9666B865-F856-4646-89A8-B3A30C61C050}" type="parTrans" cxnId="{73B1E1CB-82C6-4CC0-BCF9-F50F3924A9A6}">
      <dgm:prSet/>
      <dgm:spPr/>
      <dgm:t>
        <a:bodyPr/>
        <a:lstStyle/>
        <a:p>
          <a:endParaRPr lang="zh-CN" altLang="en-US"/>
        </a:p>
      </dgm:t>
    </dgm:pt>
    <dgm:pt modelId="{41867DD3-795E-4993-89A6-2010C5CB1181}" type="sibTrans" cxnId="{73B1E1CB-82C6-4CC0-BCF9-F50F3924A9A6}">
      <dgm:prSet/>
      <dgm:spPr/>
      <dgm:t>
        <a:bodyPr/>
        <a:lstStyle/>
        <a:p>
          <a:endParaRPr lang="zh-CN" altLang="en-US"/>
        </a:p>
      </dgm:t>
    </dgm:pt>
    <dgm:pt modelId="{7CB5EBF6-8B20-4014-9EC7-3CBE3F26362D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new.bat</a:t>
          </a:r>
          <a:r>
            <a:rPr lang="zh-CN" altLang="en-US" dirty="0" smtClean="0"/>
            <a:t>新建页面。</a:t>
          </a:r>
          <a:endParaRPr lang="zh-CN" altLang="en-US" dirty="0"/>
        </a:p>
      </dgm:t>
    </dgm:pt>
    <dgm:pt modelId="{5ECC719F-9F83-45A2-83DF-283B9379FED3}" type="parTrans" cxnId="{CEE5B0A2-A3B6-4313-8673-927D44DBEF7A}">
      <dgm:prSet/>
      <dgm:spPr/>
      <dgm:t>
        <a:bodyPr/>
        <a:lstStyle/>
        <a:p>
          <a:endParaRPr lang="zh-CN" altLang="en-US"/>
        </a:p>
      </dgm:t>
    </dgm:pt>
    <dgm:pt modelId="{484E9E7C-C0C5-411B-B07B-4A2FCD4B3762}" type="sibTrans" cxnId="{CEE5B0A2-A3B6-4313-8673-927D44DBEF7A}">
      <dgm:prSet/>
      <dgm:spPr/>
      <dgm:t>
        <a:bodyPr/>
        <a:lstStyle/>
        <a:p>
          <a:endParaRPr lang="zh-CN" altLang="en-US"/>
        </a:p>
      </dgm:t>
    </dgm:pt>
    <dgm:pt modelId="{1682EDFE-600E-45AC-8C5D-9C36D1B24694}">
      <dgm:prSet phldrT="[文本]"/>
      <dgm:spPr/>
      <dgm:t>
        <a:bodyPr/>
        <a:lstStyle/>
        <a:p>
          <a:r>
            <a:rPr lang="zh-CN" altLang="en-US" dirty="0" smtClean="0"/>
            <a:t>预发布</a:t>
          </a:r>
          <a:endParaRPr lang="zh-CN" altLang="en-US" dirty="0"/>
        </a:p>
      </dgm:t>
    </dgm:pt>
    <dgm:pt modelId="{7CCE5385-74F6-4168-8747-428C9CCEC5BA}" type="parTrans" cxnId="{A5202FD5-0545-4121-B390-70FAFFF94025}">
      <dgm:prSet/>
      <dgm:spPr/>
      <dgm:t>
        <a:bodyPr/>
        <a:lstStyle/>
        <a:p>
          <a:endParaRPr lang="zh-CN" altLang="en-US"/>
        </a:p>
      </dgm:t>
    </dgm:pt>
    <dgm:pt modelId="{A22AA924-E0FD-40AC-BA2D-B8BD2044E4F7}" type="sibTrans" cxnId="{A5202FD5-0545-4121-B390-70FAFFF94025}">
      <dgm:prSet/>
      <dgm:spPr/>
      <dgm:t>
        <a:bodyPr/>
        <a:lstStyle/>
        <a:p>
          <a:endParaRPr lang="zh-CN" altLang="en-US"/>
        </a:p>
      </dgm:t>
    </dgm:pt>
    <dgm:pt modelId="{2D9DCA30-FF87-48C0-B0EA-C73FD2CE56B2}">
      <dgm:prSet phldrT="[文本]"/>
      <dgm:spPr/>
      <dgm:t>
        <a:bodyPr/>
        <a:lstStyle/>
        <a:p>
          <a:r>
            <a:rPr lang="en-US" altLang="zh-CN" dirty="0" smtClean="0"/>
            <a:t>GIT </a:t>
          </a:r>
          <a:r>
            <a:rPr lang="zh-CN" altLang="en-US" dirty="0" smtClean="0"/>
            <a:t>上传</a:t>
          </a:r>
          <a:endParaRPr lang="zh-CN" altLang="en-US" dirty="0"/>
        </a:p>
      </dgm:t>
    </dgm:pt>
    <dgm:pt modelId="{D582C6FF-E598-49E0-BFF3-BBF88AFA5090}" type="parTrans" cxnId="{2B5BEC24-0146-48E6-A135-252A97EE7FBD}">
      <dgm:prSet/>
      <dgm:spPr/>
      <dgm:t>
        <a:bodyPr/>
        <a:lstStyle/>
        <a:p>
          <a:endParaRPr lang="zh-CN" altLang="en-US"/>
        </a:p>
      </dgm:t>
    </dgm:pt>
    <dgm:pt modelId="{C2BAA688-C8ED-4FE4-841F-AEB3482A5FD2}" type="sibTrans" cxnId="{2B5BEC24-0146-48E6-A135-252A97EE7FBD}">
      <dgm:prSet/>
      <dgm:spPr/>
      <dgm:t>
        <a:bodyPr/>
        <a:lstStyle/>
        <a:p>
          <a:endParaRPr lang="zh-CN" altLang="en-US"/>
        </a:p>
      </dgm:t>
    </dgm:pt>
    <dgm:pt modelId="{EAE7BD31-5A42-4D37-927E-62DCA71CAC5E}">
      <dgm:prSet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B64F7A9D-A841-4820-B596-1D1080730487}" type="parTrans" cxnId="{50971977-C13A-4979-B1D6-46681A58B6F1}">
      <dgm:prSet/>
      <dgm:spPr/>
    </dgm:pt>
    <dgm:pt modelId="{956A383A-F3BB-486B-B93E-B40222EB5907}" type="sibTrans" cxnId="{50971977-C13A-4979-B1D6-46681A58B6F1}">
      <dgm:prSet/>
      <dgm:spPr/>
    </dgm:pt>
    <dgm:pt modelId="{89097D72-ABE0-484A-A4B8-EA80C49E9EBE}">
      <dgm:prSet/>
      <dgm:spPr/>
      <dgm:t>
        <a:bodyPr/>
        <a:lstStyle/>
        <a:p>
          <a:r>
            <a:rPr lang="zh-CN" altLang="en-US" dirty="0" smtClean="0"/>
            <a:t>运行发布脚本</a:t>
          </a:r>
          <a:endParaRPr lang="zh-CN" altLang="en-US" dirty="0"/>
        </a:p>
      </dgm:t>
    </dgm:pt>
    <dgm:pt modelId="{B6283F2C-7F0A-497B-B861-FE04892125B8}" type="parTrans" cxnId="{4C36DFFD-ABF6-448C-802C-24AEFB118A07}">
      <dgm:prSet/>
      <dgm:spPr/>
    </dgm:pt>
    <dgm:pt modelId="{677AFE81-652B-425C-89E9-F285CBEA9965}" type="sibTrans" cxnId="{4C36DFFD-ABF6-448C-802C-24AEFB118A07}">
      <dgm:prSet/>
      <dgm:spPr/>
    </dgm:pt>
    <dgm:pt modelId="{BA2F1198-4D3F-4C10-B879-27ED853DE1F3}" type="pres">
      <dgm:prSet presAssocID="{84458B71-210D-4532-A737-37B4087ADB1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710984-274C-4315-8ADD-AA12A30D5564}" type="pres">
      <dgm:prSet presAssocID="{5B985F9B-AE58-4333-979B-46A59A3A42AE}" presName="composite" presStyleCnt="0"/>
      <dgm:spPr/>
    </dgm:pt>
    <dgm:pt modelId="{60FF9853-1149-4085-9DBD-95B3E25A5F34}" type="pres">
      <dgm:prSet presAssocID="{5B985F9B-AE58-4333-979B-46A59A3A42A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D39273-F5B8-4B29-B619-0AD9339642A0}" type="pres">
      <dgm:prSet presAssocID="{5B985F9B-AE58-4333-979B-46A59A3A42A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933C82-9678-4A2C-9185-BAB3B6E81131}" type="pres">
      <dgm:prSet presAssocID="{D1DEEFF9-7331-4F6D-B5AA-B66AB70189BD}" presName="sp" presStyleCnt="0"/>
      <dgm:spPr/>
    </dgm:pt>
    <dgm:pt modelId="{7A28BDB5-E828-416D-8781-513582B0AB04}" type="pres">
      <dgm:prSet presAssocID="{06C58A17-DAA5-424B-9674-A56EC2023BB8}" presName="composite" presStyleCnt="0"/>
      <dgm:spPr/>
    </dgm:pt>
    <dgm:pt modelId="{6A17A45A-530C-451C-AAB8-C7B8DC532BC9}" type="pres">
      <dgm:prSet presAssocID="{06C58A17-DAA5-424B-9674-A56EC2023BB8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B64DA-4E47-402F-8766-FA7EBA38498B}" type="pres">
      <dgm:prSet presAssocID="{06C58A17-DAA5-424B-9674-A56EC2023BB8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DC70B4-C2AF-4299-84C0-DE4C3CB290F8}" type="pres">
      <dgm:prSet presAssocID="{41867DD3-795E-4993-89A6-2010C5CB1181}" presName="sp" presStyleCnt="0"/>
      <dgm:spPr/>
    </dgm:pt>
    <dgm:pt modelId="{9ECB8FF4-C6C2-4D1A-9257-4001287D5DEA}" type="pres">
      <dgm:prSet presAssocID="{1682EDFE-600E-45AC-8C5D-9C36D1B24694}" presName="composite" presStyleCnt="0"/>
      <dgm:spPr/>
    </dgm:pt>
    <dgm:pt modelId="{22A2E5CA-17D1-45B0-A949-652C442B444D}" type="pres">
      <dgm:prSet presAssocID="{1682EDFE-600E-45AC-8C5D-9C36D1B2469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C58EAB-77F5-45A3-99B7-04EB19DFD6E7}" type="pres">
      <dgm:prSet presAssocID="{1682EDFE-600E-45AC-8C5D-9C36D1B2469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F7CD08-C87A-4222-BF78-FF4FC91E188C}" type="pres">
      <dgm:prSet presAssocID="{A22AA924-E0FD-40AC-BA2D-B8BD2044E4F7}" presName="sp" presStyleCnt="0"/>
      <dgm:spPr/>
    </dgm:pt>
    <dgm:pt modelId="{2E04B579-6E69-4059-B381-52718E7B86BF}" type="pres">
      <dgm:prSet presAssocID="{EAE7BD31-5A42-4D37-927E-62DCA71CAC5E}" presName="composite" presStyleCnt="0"/>
      <dgm:spPr/>
    </dgm:pt>
    <dgm:pt modelId="{B8A35B79-5DEC-4ACE-99F3-F0078A5AA906}" type="pres">
      <dgm:prSet presAssocID="{EAE7BD31-5A42-4D37-927E-62DCA71CAC5E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E7616F3E-43B9-483C-8B8D-A8C1B45FEB09}" type="pres">
      <dgm:prSet presAssocID="{EAE7BD31-5A42-4D37-927E-62DCA71CAC5E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E4BCC28-FB6A-4B8F-8545-13E0A6036816}" type="presOf" srcId="{EAE7BD31-5A42-4D37-927E-62DCA71CAC5E}" destId="{B8A35B79-5DEC-4ACE-99F3-F0078A5AA906}" srcOrd="0" destOrd="0" presId="urn:microsoft.com/office/officeart/2005/8/layout/chevron2"/>
    <dgm:cxn modelId="{A5202FD5-0545-4121-B390-70FAFFF94025}" srcId="{84458B71-210D-4532-A737-37B4087ADB1F}" destId="{1682EDFE-600E-45AC-8C5D-9C36D1B24694}" srcOrd="2" destOrd="0" parTransId="{7CCE5385-74F6-4168-8747-428C9CCEC5BA}" sibTransId="{A22AA924-E0FD-40AC-BA2D-B8BD2044E4F7}"/>
    <dgm:cxn modelId="{0E93A4C7-5855-468A-88D1-C83B2719D71F}" srcId="{5B985F9B-AE58-4333-979B-46A59A3A42AE}" destId="{9FE84EE1-49D3-4EC8-8D6D-FC8915F6D9D9}" srcOrd="0" destOrd="0" parTransId="{14689134-E3AD-4E5D-BFED-2DE65A408922}" sibTransId="{142AE0C1-F859-4DD7-B0BF-A4162A224DE0}"/>
    <dgm:cxn modelId="{F02D37E2-03BE-4AAA-8492-04CC418A1977}" type="presOf" srcId="{5B985F9B-AE58-4333-979B-46A59A3A42AE}" destId="{60FF9853-1149-4085-9DBD-95B3E25A5F34}" srcOrd="0" destOrd="0" presId="urn:microsoft.com/office/officeart/2005/8/layout/chevron2"/>
    <dgm:cxn modelId="{73B1E1CB-82C6-4CC0-BCF9-F50F3924A9A6}" srcId="{84458B71-210D-4532-A737-37B4087ADB1F}" destId="{06C58A17-DAA5-424B-9674-A56EC2023BB8}" srcOrd="1" destOrd="0" parTransId="{9666B865-F856-4646-89A8-B3A30C61C050}" sibTransId="{41867DD3-795E-4993-89A6-2010C5CB1181}"/>
    <dgm:cxn modelId="{2B5BEC24-0146-48E6-A135-252A97EE7FBD}" srcId="{1682EDFE-600E-45AC-8C5D-9C36D1B24694}" destId="{2D9DCA30-FF87-48C0-B0EA-C73FD2CE56B2}" srcOrd="0" destOrd="0" parTransId="{D582C6FF-E598-49E0-BFF3-BBF88AFA5090}" sibTransId="{C2BAA688-C8ED-4FE4-841F-AEB3482A5FD2}"/>
    <dgm:cxn modelId="{0FABB4C8-42A5-4938-8E77-BC4CDBA98511}" type="presOf" srcId="{84458B71-210D-4532-A737-37B4087ADB1F}" destId="{BA2F1198-4D3F-4C10-B879-27ED853DE1F3}" srcOrd="0" destOrd="0" presId="urn:microsoft.com/office/officeart/2005/8/layout/chevron2"/>
    <dgm:cxn modelId="{4C36DFFD-ABF6-448C-802C-24AEFB118A07}" srcId="{EAE7BD31-5A42-4D37-927E-62DCA71CAC5E}" destId="{89097D72-ABE0-484A-A4B8-EA80C49E9EBE}" srcOrd="0" destOrd="0" parTransId="{B6283F2C-7F0A-497B-B861-FE04892125B8}" sibTransId="{677AFE81-652B-425C-89E9-F285CBEA9965}"/>
    <dgm:cxn modelId="{CDC6C840-2CCB-467F-8352-84C6E1D7D6B9}" type="presOf" srcId="{9FE84EE1-49D3-4EC8-8D6D-FC8915F6D9D9}" destId="{34D39273-F5B8-4B29-B619-0AD9339642A0}" srcOrd="0" destOrd="0" presId="urn:microsoft.com/office/officeart/2005/8/layout/chevron2"/>
    <dgm:cxn modelId="{17FFB390-B072-4EE9-A2CA-A0413129F182}" type="presOf" srcId="{7CB5EBF6-8B20-4014-9EC7-3CBE3F26362D}" destId="{0C6B64DA-4E47-402F-8766-FA7EBA38498B}" srcOrd="0" destOrd="0" presId="urn:microsoft.com/office/officeart/2005/8/layout/chevron2"/>
    <dgm:cxn modelId="{CEE5B0A2-A3B6-4313-8673-927D44DBEF7A}" srcId="{06C58A17-DAA5-424B-9674-A56EC2023BB8}" destId="{7CB5EBF6-8B20-4014-9EC7-3CBE3F26362D}" srcOrd="0" destOrd="0" parTransId="{5ECC719F-9F83-45A2-83DF-283B9379FED3}" sibTransId="{484E9E7C-C0C5-411B-B07B-4A2FCD4B3762}"/>
    <dgm:cxn modelId="{0B64036B-228F-465C-ADD2-B2B474516C64}" type="presOf" srcId="{06C58A17-DAA5-424B-9674-A56EC2023BB8}" destId="{6A17A45A-530C-451C-AAB8-C7B8DC532BC9}" srcOrd="0" destOrd="0" presId="urn:microsoft.com/office/officeart/2005/8/layout/chevron2"/>
    <dgm:cxn modelId="{C0998206-E16F-4B44-B98C-0F66FDE3EE16}" type="presOf" srcId="{2D9DCA30-FF87-48C0-B0EA-C73FD2CE56B2}" destId="{59C58EAB-77F5-45A3-99B7-04EB19DFD6E7}" srcOrd="0" destOrd="0" presId="urn:microsoft.com/office/officeart/2005/8/layout/chevron2"/>
    <dgm:cxn modelId="{50971977-C13A-4979-B1D6-46681A58B6F1}" srcId="{84458B71-210D-4532-A737-37B4087ADB1F}" destId="{EAE7BD31-5A42-4D37-927E-62DCA71CAC5E}" srcOrd="3" destOrd="0" parTransId="{B64F7A9D-A841-4820-B596-1D1080730487}" sibTransId="{956A383A-F3BB-486B-B93E-B40222EB5907}"/>
    <dgm:cxn modelId="{3B1BEC8C-7D39-409E-BC02-AA1406263F1F}" srcId="{84458B71-210D-4532-A737-37B4087ADB1F}" destId="{5B985F9B-AE58-4333-979B-46A59A3A42AE}" srcOrd="0" destOrd="0" parTransId="{F09A4BBF-15FD-4E52-9961-C9490091E418}" sibTransId="{D1DEEFF9-7331-4F6D-B5AA-B66AB70189BD}"/>
    <dgm:cxn modelId="{7694FDF9-2C58-4F74-B802-36838CE111A5}" type="presOf" srcId="{89097D72-ABE0-484A-A4B8-EA80C49E9EBE}" destId="{E7616F3E-43B9-483C-8B8D-A8C1B45FEB09}" srcOrd="0" destOrd="0" presId="urn:microsoft.com/office/officeart/2005/8/layout/chevron2"/>
    <dgm:cxn modelId="{69277AC2-9C75-47B6-99A7-A1631AA7F374}" type="presOf" srcId="{1682EDFE-600E-45AC-8C5D-9C36D1B24694}" destId="{22A2E5CA-17D1-45B0-A949-652C442B444D}" srcOrd="0" destOrd="0" presId="urn:microsoft.com/office/officeart/2005/8/layout/chevron2"/>
    <dgm:cxn modelId="{B820B795-A47F-4868-B975-30706DC9695F}" type="presParOf" srcId="{BA2F1198-4D3F-4C10-B879-27ED853DE1F3}" destId="{08710984-274C-4315-8ADD-AA12A30D5564}" srcOrd="0" destOrd="0" presId="urn:microsoft.com/office/officeart/2005/8/layout/chevron2"/>
    <dgm:cxn modelId="{31AEC328-E327-4901-82C1-7DFBD41F95D7}" type="presParOf" srcId="{08710984-274C-4315-8ADD-AA12A30D5564}" destId="{60FF9853-1149-4085-9DBD-95B3E25A5F34}" srcOrd="0" destOrd="0" presId="urn:microsoft.com/office/officeart/2005/8/layout/chevron2"/>
    <dgm:cxn modelId="{A0152EBC-4BC1-46BA-A803-43BD78D9BA95}" type="presParOf" srcId="{08710984-274C-4315-8ADD-AA12A30D5564}" destId="{34D39273-F5B8-4B29-B619-0AD9339642A0}" srcOrd="1" destOrd="0" presId="urn:microsoft.com/office/officeart/2005/8/layout/chevron2"/>
    <dgm:cxn modelId="{41909447-05E7-49E4-B53F-CF9474DF1B65}" type="presParOf" srcId="{BA2F1198-4D3F-4C10-B879-27ED853DE1F3}" destId="{D8933C82-9678-4A2C-9185-BAB3B6E81131}" srcOrd="1" destOrd="0" presId="urn:microsoft.com/office/officeart/2005/8/layout/chevron2"/>
    <dgm:cxn modelId="{368244B7-E18A-4519-AA85-2F6EE5EE0299}" type="presParOf" srcId="{BA2F1198-4D3F-4C10-B879-27ED853DE1F3}" destId="{7A28BDB5-E828-416D-8781-513582B0AB04}" srcOrd="2" destOrd="0" presId="urn:microsoft.com/office/officeart/2005/8/layout/chevron2"/>
    <dgm:cxn modelId="{98483B30-1723-4443-8F32-0BAF682170F5}" type="presParOf" srcId="{7A28BDB5-E828-416D-8781-513582B0AB04}" destId="{6A17A45A-530C-451C-AAB8-C7B8DC532BC9}" srcOrd="0" destOrd="0" presId="urn:microsoft.com/office/officeart/2005/8/layout/chevron2"/>
    <dgm:cxn modelId="{4E881AF2-5093-434A-A087-A5169EA66F78}" type="presParOf" srcId="{7A28BDB5-E828-416D-8781-513582B0AB04}" destId="{0C6B64DA-4E47-402F-8766-FA7EBA38498B}" srcOrd="1" destOrd="0" presId="urn:microsoft.com/office/officeart/2005/8/layout/chevron2"/>
    <dgm:cxn modelId="{D5396B21-24AB-43D8-ADE8-DAEC97326D49}" type="presParOf" srcId="{BA2F1198-4D3F-4C10-B879-27ED853DE1F3}" destId="{E1DC70B4-C2AF-4299-84C0-DE4C3CB290F8}" srcOrd="3" destOrd="0" presId="urn:microsoft.com/office/officeart/2005/8/layout/chevron2"/>
    <dgm:cxn modelId="{9CA82D88-2372-4BD1-8D5A-672ABA327F15}" type="presParOf" srcId="{BA2F1198-4D3F-4C10-B879-27ED853DE1F3}" destId="{9ECB8FF4-C6C2-4D1A-9257-4001287D5DEA}" srcOrd="4" destOrd="0" presId="urn:microsoft.com/office/officeart/2005/8/layout/chevron2"/>
    <dgm:cxn modelId="{752AD8F5-43CE-4871-AE06-A0365B4C3F7A}" type="presParOf" srcId="{9ECB8FF4-C6C2-4D1A-9257-4001287D5DEA}" destId="{22A2E5CA-17D1-45B0-A949-652C442B444D}" srcOrd="0" destOrd="0" presId="urn:microsoft.com/office/officeart/2005/8/layout/chevron2"/>
    <dgm:cxn modelId="{55B63DEF-791F-45D7-80A8-BE2B5BE05D79}" type="presParOf" srcId="{9ECB8FF4-C6C2-4D1A-9257-4001287D5DEA}" destId="{59C58EAB-77F5-45A3-99B7-04EB19DFD6E7}" srcOrd="1" destOrd="0" presId="urn:microsoft.com/office/officeart/2005/8/layout/chevron2"/>
    <dgm:cxn modelId="{A27DA0F9-047B-4FC3-A808-9CAAAA60DFF8}" type="presParOf" srcId="{BA2F1198-4D3F-4C10-B879-27ED853DE1F3}" destId="{95F7CD08-C87A-4222-BF78-FF4FC91E188C}" srcOrd="5" destOrd="0" presId="urn:microsoft.com/office/officeart/2005/8/layout/chevron2"/>
    <dgm:cxn modelId="{DCC84352-A4BB-44DF-8A3D-1DC772F3D1EB}" type="presParOf" srcId="{BA2F1198-4D3F-4C10-B879-27ED853DE1F3}" destId="{2E04B579-6E69-4059-B381-52718E7B86BF}" srcOrd="6" destOrd="0" presId="urn:microsoft.com/office/officeart/2005/8/layout/chevron2"/>
    <dgm:cxn modelId="{F6B146D8-075C-4B25-AA6D-68D436706054}" type="presParOf" srcId="{2E04B579-6E69-4059-B381-52718E7B86BF}" destId="{B8A35B79-5DEC-4ACE-99F3-F0078A5AA906}" srcOrd="0" destOrd="0" presId="urn:microsoft.com/office/officeart/2005/8/layout/chevron2"/>
    <dgm:cxn modelId="{2140D2FE-0EF5-4547-8219-C74FAEDE5E05}" type="presParOf" srcId="{2E04B579-6E69-4059-B381-52718E7B86BF}" destId="{E7616F3E-43B9-483C-8B8D-A8C1B45FEB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706D78-7FBB-430B-B178-F01D8F681AB2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C78C796A-95CC-40C1-8968-D7AC0BFDD593}">
      <dgm:prSet phldrT="[文本]" custT="1"/>
      <dgm:spPr/>
      <dgm:t>
        <a:bodyPr/>
        <a:lstStyle/>
        <a:p>
          <a:r>
            <a:rPr lang="zh-CN" altLang="en-US" sz="2800" dirty="0" smtClean="0"/>
            <a:t>页面</a:t>
          </a:r>
          <a:r>
            <a:rPr lang="en-US" altLang="zh-CN" sz="2800" dirty="0" smtClean="0"/>
            <a:t>1 </a:t>
          </a:r>
          <a:endParaRPr lang="zh-CN" altLang="en-US" sz="2800" dirty="0"/>
        </a:p>
      </dgm:t>
    </dgm:pt>
    <dgm:pt modelId="{BD8FB9DC-A4F0-42EC-976D-5730C3117E4F}" type="parTrans" cxnId="{AA38C188-A9F7-4A41-B76F-750B36CBC848}">
      <dgm:prSet/>
      <dgm:spPr/>
      <dgm:t>
        <a:bodyPr/>
        <a:lstStyle/>
        <a:p>
          <a:endParaRPr lang="zh-CN" altLang="en-US"/>
        </a:p>
      </dgm:t>
    </dgm:pt>
    <dgm:pt modelId="{5DCBA5FE-5EFF-4A1D-A886-44D8127F28DE}" type="sibTrans" cxnId="{AA38C188-A9F7-4A41-B76F-750B36CBC848}">
      <dgm:prSet/>
      <dgm:spPr/>
      <dgm:t>
        <a:bodyPr/>
        <a:lstStyle/>
        <a:p>
          <a:endParaRPr lang="zh-CN" altLang="en-US"/>
        </a:p>
      </dgm:t>
    </dgm:pt>
    <dgm:pt modelId="{434ACBA6-9912-40B9-ADE5-B327F3261B84}">
      <dgm:prSet phldrT="[文本]" custT="1"/>
      <dgm:spPr/>
      <dgm:t>
        <a:bodyPr/>
        <a:lstStyle/>
        <a:p>
          <a:r>
            <a:rPr lang="zh-CN" altLang="en-US" sz="2800" dirty="0" smtClean="0"/>
            <a:t>页面</a:t>
          </a:r>
          <a:r>
            <a:rPr lang="en-US" altLang="zh-CN" sz="2800" dirty="0" smtClean="0"/>
            <a:t>2</a:t>
          </a:r>
          <a:endParaRPr lang="zh-CN" altLang="en-US" sz="2800" dirty="0"/>
        </a:p>
      </dgm:t>
    </dgm:pt>
    <dgm:pt modelId="{6265BBEF-8DA8-4AC3-BA58-A56A9414F236}" type="parTrans" cxnId="{A8F740D0-6EB3-448C-92B1-B3541C477889}">
      <dgm:prSet/>
      <dgm:spPr/>
      <dgm:t>
        <a:bodyPr/>
        <a:lstStyle/>
        <a:p>
          <a:endParaRPr lang="zh-CN" altLang="en-US"/>
        </a:p>
      </dgm:t>
    </dgm:pt>
    <dgm:pt modelId="{36CF9B10-8AF4-47B4-82CD-4194AE55C3A5}" type="sibTrans" cxnId="{A8F740D0-6EB3-448C-92B1-B3541C477889}">
      <dgm:prSet/>
      <dgm:spPr/>
      <dgm:t>
        <a:bodyPr/>
        <a:lstStyle/>
        <a:p>
          <a:endParaRPr lang="zh-CN" altLang="en-US"/>
        </a:p>
      </dgm:t>
    </dgm:pt>
    <dgm:pt modelId="{C4ACF591-BF68-4CE2-8A9F-15A163E67E46}">
      <dgm:prSet phldrT="[文本]"/>
      <dgm:spPr/>
      <dgm:t>
        <a:bodyPr/>
        <a:lstStyle/>
        <a:p>
          <a:r>
            <a:rPr lang="zh-CN" altLang="en-US" dirty="0" smtClean="0"/>
            <a:t>全部</a:t>
          </a:r>
          <a:endParaRPr lang="zh-CN" altLang="en-US" dirty="0"/>
        </a:p>
      </dgm:t>
    </dgm:pt>
    <dgm:pt modelId="{DE3AC56F-847C-452F-A804-6EB2E26F4ED5}" type="parTrans" cxnId="{5DB26E02-C572-4AAF-B177-D72D5BC246BB}">
      <dgm:prSet/>
      <dgm:spPr/>
      <dgm:t>
        <a:bodyPr/>
        <a:lstStyle/>
        <a:p>
          <a:endParaRPr lang="zh-CN" altLang="en-US"/>
        </a:p>
      </dgm:t>
    </dgm:pt>
    <dgm:pt modelId="{573C0D1B-16CF-4E8D-BEB7-5B02EA15D620}" type="sibTrans" cxnId="{5DB26E02-C572-4AAF-B177-D72D5BC246BB}">
      <dgm:prSet/>
      <dgm:spPr/>
      <dgm:t>
        <a:bodyPr/>
        <a:lstStyle/>
        <a:p>
          <a:endParaRPr lang="zh-CN" altLang="en-US"/>
        </a:p>
      </dgm:t>
    </dgm:pt>
    <dgm:pt modelId="{13547608-BE69-4583-8038-9FABCEE8A274}">
      <dgm:prSet custT="1"/>
      <dgm:spPr/>
      <dgm:t>
        <a:bodyPr/>
        <a:lstStyle/>
        <a:p>
          <a:r>
            <a:rPr lang="zh-CN" altLang="en-US" sz="2800" dirty="0" smtClean="0"/>
            <a:t>页面</a:t>
          </a:r>
          <a:r>
            <a:rPr lang="en-US" altLang="zh-CN" sz="2800" dirty="0" smtClean="0"/>
            <a:t>3</a:t>
          </a:r>
          <a:endParaRPr lang="zh-CN" altLang="en-US" sz="2800" dirty="0"/>
        </a:p>
      </dgm:t>
    </dgm:pt>
    <dgm:pt modelId="{64865FEB-0EF0-492E-86C6-8806102A6DB4}" type="parTrans" cxnId="{A0A3462E-618F-417C-A495-0E3061A1FB42}">
      <dgm:prSet/>
      <dgm:spPr/>
      <dgm:t>
        <a:bodyPr/>
        <a:lstStyle/>
        <a:p>
          <a:endParaRPr lang="zh-CN" altLang="en-US"/>
        </a:p>
      </dgm:t>
    </dgm:pt>
    <dgm:pt modelId="{1F8E4767-608D-4520-AE6A-7B68CA4CA5F7}" type="sibTrans" cxnId="{A0A3462E-618F-417C-A495-0E3061A1FB42}">
      <dgm:prSet/>
      <dgm:spPr/>
      <dgm:t>
        <a:bodyPr/>
        <a:lstStyle/>
        <a:p>
          <a:endParaRPr lang="zh-CN" altLang="en-US"/>
        </a:p>
      </dgm:t>
    </dgm:pt>
    <dgm:pt modelId="{45B6465C-3294-4B51-BA25-A526A721685A}" type="pres">
      <dgm:prSet presAssocID="{A1706D78-7FBB-430B-B178-F01D8F681AB2}" presName="linearFlow" presStyleCnt="0">
        <dgm:presLayoutVars>
          <dgm:dir/>
          <dgm:resizeHandles val="exact"/>
        </dgm:presLayoutVars>
      </dgm:prSet>
      <dgm:spPr/>
    </dgm:pt>
    <dgm:pt modelId="{ACC36A64-9E87-4A1E-9287-7521C3C0508C}" type="pres">
      <dgm:prSet presAssocID="{C78C796A-95CC-40C1-8968-D7AC0BFDD59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CDEF6E-14E5-4A83-B599-F0A756EF5B6A}" type="pres">
      <dgm:prSet presAssocID="{5DCBA5FE-5EFF-4A1D-A886-44D8127F28DE}" presName="spacerL" presStyleCnt="0"/>
      <dgm:spPr/>
    </dgm:pt>
    <dgm:pt modelId="{8E9B46AB-B90A-4EE8-A80B-B7C49C54948F}" type="pres">
      <dgm:prSet presAssocID="{5DCBA5FE-5EFF-4A1D-A886-44D8127F28D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603C06C5-7FAA-494E-8A30-19FD2F32DFB0}" type="pres">
      <dgm:prSet presAssocID="{5DCBA5FE-5EFF-4A1D-A886-44D8127F28DE}" presName="spacerR" presStyleCnt="0"/>
      <dgm:spPr/>
    </dgm:pt>
    <dgm:pt modelId="{B63AA99C-7BD6-48A5-8740-1317C4B727E8}" type="pres">
      <dgm:prSet presAssocID="{434ACBA6-9912-40B9-ADE5-B327F3261B8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A21CC2-A55C-497F-BAF2-36E8BED89F6B}" type="pres">
      <dgm:prSet presAssocID="{36CF9B10-8AF4-47B4-82CD-4194AE55C3A5}" presName="spacerL" presStyleCnt="0"/>
      <dgm:spPr/>
    </dgm:pt>
    <dgm:pt modelId="{2D33E180-55FD-4E45-8792-4FFA49FC83AA}" type="pres">
      <dgm:prSet presAssocID="{36CF9B10-8AF4-47B4-82CD-4194AE55C3A5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94E363F-29F5-4230-9E9A-AED723F1A309}" type="pres">
      <dgm:prSet presAssocID="{36CF9B10-8AF4-47B4-82CD-4194AE55C3A5}" presName="spacerR" presStyleCnt="0"/>
      <dgm:spPr/>
    </dgm:pt>
    <dgm:pt modelId="{03AABAB6-A792-4FB3-8FE9-58CCC8212F10}" type="pres">
      <dgm:prSet presAssocID="{13547608-BE69-4583-8038-9FABCEE8A274}" presName="node" presStyleLbl="node1" presStyleIdx="2" presStyleCnt="4" custLinFactNeighborX="101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836C7-FBDA-4BD8-ADE7-CB8C491AAC00}" type="pres">
      <dgm:prSet presAssocID="{1F8E4767-608D-4520-AE6A-7B68CA4CA5F7}" presName="spacerL" presStyleCnt="0"/>
      <dgm:spPr/>
    </dgm:pt>
    <dgm:pt modelId="{AB743224-2D22-45B3-BBAB-4DEBA2D0840E}" type="pres">
      <dgm:prSet presAssocID="{1F8E4767-608D-4520-AE6A-7B68CA4CA5F7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773CD553-E140-41F1-A7EE-B77F4C24B044}" type="pres">
      <dgm:prSet presAssocID="{1F8E4767-608D-4520-AE6A-7B68CA4CA5F7}" presName="spacerR" presStyleCnt="0"/>
      <dgm:spPr/>
    </dgm:pt>
    <dgm:pt modelId="{9D28F063-1C93-41A3-B6DE-A896E9808E8B}" type="pres">
      <dgm:prSet presAssocID="{C4ACF591-BF68-4CE2-8A9F-15A163E67E4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38C188-A9F7-4A41-B76F-750B36CBC848}" srcId="{A1706D78-7FBB-430B-B178-F01D8F681AB2}" destId="{C78C796A-95CC-40C1-8968-D7AC0BFDD593}" srcOrd="0" destOrd="0" parTransId="{BD8FB9DC-A4F0-42EC-976D-5730C3117E4F}" sibTransId="{5DCBA5FE-5EFF-4A1D-A886-44D8127F28DE}"/>
    <dgm:cxn modelId="{5A65B727-FFA7-4F74-8733-DB2CB7F93DB3}" type="presOf" srcId="{36CF9B10-8AF4-47B4-82CD-4194AE55C3A5}" destId="{2D33E180-55FD-4E45-8792-4FFA49FC83AA}" srcOrd="0" destOrd="0" presId="urn:microsoft.com/office/officeart/2005/8/layout/equation1"/>
    <dgm:cxn modelId="{5DB26E02-C572-4AAF-B177-D72D5BC246BB}" srcId="{A1706D78-7FBB-430B-B178-F01D8F681AB2}" destId="{C4ACF591-BF68-4CE2-8A9F-15A163E67E46}" srcOrd="3" destOrd="0" parTransId="{DE3AC56F-847C-452F-A804-6EB2E26F4ED5}" sibTransId="{573C0D1B-16CF-4E8D-BEB7-5B02EA15D620}"/>
    <dgm:cxn modelId="{D0D687A8-068B-4DDF-ACD0-33EC4808DEFD}" type="presOf" srcId="{C78C796A-95CC-40C1-8968-D7AC0BFDD593}" destId="{ACC36A64-9E87-4A1E-9287-7521C3C0508C}" srcOrd="0" destOrd="0" presId="urn:microsoft.com/office/officeart/2005/8/layout/equation1"/>
    <dgm:cxn modelId="{A0A3462E-618F-417C-A495-0E3061A1FB42}" srcId="{A1706D78-7FBB-430B-B178-F01D8F681AB2}" destId="{13547608-BE69-4583-8038-9FABCEE8A274}" srcOrd="2" destOrd="0" parTransId="{64865FEB-0EF0-492E-86C6-8806102A6DB4}" sibTransId="{1F8E4767-608D-4520-AE6A-7B68CA4CA5F7}"/>
    <dgm:cxn modelId="{477F9439-DFBE-4FBF-9920-665D3CB2D5A5}" type="presOf" srcId="{5DCBA5FE-5EFF-4A1D-A886-44D8127F28DE}" destId="{8E9B46AB-B90A-4EE8-A80B-B7C49C54948F}" srcOrd="0" destOrd="0" presId="urn:microsoft.com/office/officeart/2005/8/layout/equation1"/>
    <dgm:cxn modelId="{6B1B5BEF-FBDD-4589-A191-FF8BE8E7FB6A}" type="presOf" srcId="{A1706D78-7FBB-430B-B178-F01D8F681AB2}" destId="{45B6465C-3294-4B51-BA25-A526A721685A}" srcOrd="0" destOrd="0" presId="urn:microsoft.com/office/officeart/2005/8/layout/equation1"/>
    <dgm:cxn modelId="{AB93384E-CD9B-446F-96BC-3F24DE0C0598}" type="presOf" srcId="{434ACBA6-9912-40B9-ADE5-B327F3261B84}" destId="{B63AA99C-7BD6-48A5-8740-1317C4B727E8}" srcOrd="0" destOrd="0" presId="urn:microsoft.com/office/officeart/2005/8/layout/equation1"/>
    <dgm:cxn modelId="{A8F740D0-6EB3-448C-92B1-B3541C477889}" srcId="{A1706D78-7FBB-430B-B178-F01D8F681AB2}" destId="{434ACBA6-9912-40B9-ADE5-B327F3261B84}" srcOrd="1" destOrd="0" parTransId="{6265BBEF-8DA8-4AC3-BA58-A56A9414F236}" sibTransId="{36CF9B10-8AF4-47B4-82CD-4194AE55C3A5}"/>
    <dgm:cxn modelId="{07F16564-ED32-4D1E-BA37-4B18248AF9F9}" type="presOf" srcId="{1F8E4767-608D-4520-AE6A-7B68CA4CA5F7}" destId="{AB743224-2D22-45B3-BBAB-4DEBA2D0840E}" srcOrd="0" destOrd="0" presId="urn:microsoft.com/office/officeart/2005/8/layout/equation1"/>
    <dgm:cxn modelId="{B4DF4FAF-1CB6-4375-8A9F-21463E8E82EC}" type="presOf" srcId="{13547608-BE69-4583-8038-9FABCEE8A274}" destId="{03AABAB6-A792-4FB3-8FE9-58CCC8212F10}" srcOrd="0" destOrd="0" presId="urn:microsoft.com/office/officeart/2005/8/layout/equation1"/>
    <dgm:cxn modelId="{3C977A75-7FFD-4A6D-BE12-3C8653458DA4}" type="presOf" srcId="{C4ACF591-BF68-4CE2-8A9F-15A163E67E46}" destId="{9D28F063-1C93-41A3-B6DE-A896E9808E8B}" srcOrd="0" destOrd="0" presId="urn:microsoft.com/office/officeart/2005/8/layout/equation1"/>
    <dgm:cxn modelId="{73E1DE75-B8B0-4FDB-AEC3-B065D1D3D983}" type="presParOf" srcId="{45B6465C-3294-4B51-BA25-A526A721685A}" destId="{ACC36A64-9E87-4A1E-9287-7521C3C0508C}" srcOrd="0" destOrd="0" presId="urn:microsoft.com/office/officeart/2005/8/layout/equation1"/>
    <dgm:cxn modelId="{9C8B4357-DF6C-4ED2-AE39-238980ECB0ED}" type="presParOf" srcId="{45B6465C-3294-4B51-BA25-A526A721685A}" destId="{7ACDEF6E-14E5-4A83-B599-F0A756EF5B6A}" srcOrd="1" destOrd="0" presId="urn:microsoft.com/office/officeart/2005/8/layout/equation1"/>
    <dgm:cxn modelId="{1890232F-D93F-4DAE-9547-C682A3227BC8}" type="presParOf" srcId="{45B6465C-3294-4B51-BA25-A526A721685A}" destId="{8E9B46AB-B90A-4EE8-A80B-B7C49C54948F}" srcOrd="2" destOrd="0" presId="urn:microsoft.com/office/officeart/2005/8/layout/equation1"/>
    <dgm:cxn modelId="{CCED56F7-4B77-4260-9B6A-9E9946A1F5A4}" type="presParOf" srcId="{45B6465C-3294-4B51-BA25-A526A721685A}" destId="{603C06C5-7FAA-494E-8A30-19FD2F32DFB0}" srcOrd="3" destOrd="0" presId="urn:microsoft.com/office/officeart/2005/8/layout/equation1"/>
    <dgm:cxn modelId="{C9CE4770-C801-42D7-9515-487801ABEEAD}" type="presParOf" srcId="{45B6465C-3294-4B51-BA25-A526A721685A}" destId="{B63AA99C-7BD6-48A5-8740-1317C4B727E8}" srcOrd="4" destOrd="0" presId="urn:microsoft.com/office/officeart/2005/8/layout/equation1"/>
    <dgm:cxn modelId="{999D72C1-04F3-4FD0-819E-21B1DD968103}" type="presParOf" srcId="{45B6465C-3294-4B51-BA25-A526A721685A}" destId="{C3A21CC2-A55C-497F-BAF2-36E8BED89F6B}" srcOrd="5" destOrd="0" presId="urn:microsoft.com/office/officeart/2005/8/layout/equation1"/>
    <dgm:cxn modelId="{4945F9CB-5754-4A52-A22D-03663BBCA1B8}" type="presParOf" srcId="{45B6465C-3294-4B51-BA25-A526A721685A}" destId="{2D33E180-55FD-4E45-8792-4FFA49FC83AA}" srcOrd="6" destOrd="0" presId="urn:microsoft.com/office/officeart/2005/8/layout/equation1"/>
    <dgm:cxn modelId="{1FA4DFF6-5E0F-4930-A8CA-77BA4872FD28}" type="presParOf" srcId="{45B6465C-3294-4B51-BA25-A526A721685A}" destId="{B94E363F-29F5-4230-9E9A-AED723F1A309}" srcOrd="7" destOrd="0" presId="urn:microsoft.com/office/officeart/2005/8/layout/equation1"/>
    <dgm:cxn modelId="{653592BB-950E-4DAE-BF83-F138DC44D485}" type="presParOf" srcId="{45B6465C-3294-4B51-BA25-A526A721685A}" destId="{03AABAB6-A792-4FB3-8FE9-58CCC8212F10}" srcOrd="8" destOrd="0" presId="urn:microsoft.com/office/officeart/2005/8/layout/equation1"/>
    <dgm:cxn modelId="{705C6ABD-ADA7-4015-AD78-0B8570374F35}" type="presParOf" srcId="{45B6465C-3294-4B51-BA25-A526A721685A}" destId="{415836C7-FBDA-4BD8-ADE7-CB8C491AAC00}" srcOrd="9" destOrd="0" presId="urn:microsoft.com/office/officeart/2005/8/layout/equation1"/>
    <dgm:cxn modelId="{6C163F20-89CE-4EBB-9E95-1974BBEA2D23}" type="presParOf" srcId="{45B6465C-3294-4B51-BA25-A526A721685A}" destId="{AB743224-2D22-45B3-BBAB-4DEBA2D0840E}" srcOrd="10" destOrd="0" presId="urn:microsoft.com/office/officeart/2005/8/layout/equation1"/>
    <dgm:cxn modelId="{1A09EB47-6BA1-4CCB-BB29-792A94B908D7}" type="presParOf" srcId="{45B6465C-3294-4B51-BA25-A526A721685A}" destId="{773CD553-E140-41F1-A7EE-B77F4C24B044}" srcOrd="11" destOrd="0" presId="urn:microsoft.com/office/officeart/2005/8/layout/equation1"/>
    <dgm:cxn modelId="{0090B0F9-8CC8-43A1-A81D-A3EF062AE268}" type="presParOf" srcId="{45B6465C-3294-4B51-BA25-A526A721685A}" destId="{9D28F063-1C93-41A3-B6DE-A896E9808E8B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706D78-7FBB-430B-B178-F01D8F681AB2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C78C796A-95CC-40C1-8968-D7AC0BFDD593}">
      <dgm:prSet phldrT="[文本]" custT="1"/>
      <dgm:spPr/>
      <dgm:t>
        <a:bodyPr/>
        <a:lstStyle/>
        <a:p>
          <a:r>
            <a:rPr lang="en-US" altLang="zh-CN" sz="2800" dirty="0" smtClean="0"/>
            <a:t>1</a:t>
          </a:r>
          <a:r>
            <a:rPr lang="zh-CN" altLang="en-US" sz="2800" dirty="0" smtClean="0"/>
            <a:t>小时</a:t>
          </a:r>
          <a:r>
            <a:rPr lang="en-US" altLang="zh-CN" sz="2800" dirty="0" smtClean="0"/>
            <a:t> </a:t>
          </a:r>
          <a:endParaRPr lang="zh-CN" altLang="en-US" sz="2800" dirty="0"/>
        </a:p>
      </dgm:t>
    </dgm:pt>
    <dgm:pt modelId="{BD8FB9DC-A4F0-42EC-976D-5730C3117E4F}" type="parTrans" cxnId="{AA38C188-A9F7-4A41-B76F-750B36CBC848}">
      <dgm:prSet/>
      <dgm:spPr/>
      <dgm:t>
        <a:bodyPr/>
        <a:lstStyle/>
        <a:p>
          <a:endParaRPr lang="zh-CN" altLang="en-US"/>
        </a:p>
      </dgm:t>
    </dgm:pt>
    <dgm:pt modelId="{5DCBA5FE-5EFF-4A1D-A886-44D8127F28DE}" type="sibTrans" cxnId="{AA38C188-A9F7-4A41-B76F-750B36CBC848}">
      <dgm:prSet/>
      <dgm:spPr/>
      <dgm:t>
        <a:bodyPr/>
        <a:lstStyle/>
        <a:p>
          <a:endParaRPr lang="zh-CN" altLang="en-US"/>
        </a:p>
      </dgm:t>
    </dgm:pt>
    <dgm:pt modelId="{434ACBA6-9912-40B9-ADE5-B327F3261B84}">
      <dgm:prSet phldrT="[文本]" custT="1"/>
      <dgm:spPr/>
      <dgm:t>
        <a:bodyPr/>
        <a:lstStyle/>
        <a:p>
          <a:r>
            <a:rPr lang="en-US" altLang="zh-CN" sz="2800" dirty="0" smtClean="0"/>
            <a:t>1</a:t>
          </a:r>
          <a:r>
            <a:rPr lang="zh-CN" altLang="en-US" sz="2800" dirty="0" smtClean="0"/>
            <a:t>小时</a:t>
          </a:r>
          <a:endParaRPr lang="zh-CN" altLang="en-US" sz="2800" dirty="0"/>
        </a:p>
      </dgm:t>
    </dgm:pt>
    <dgm:pt modelId="{6265BBEF-8DA8-4AC3-BA58-A56A9414F236}" type="parTrans" cxnId="{A8F740D0-6EB3-448C-92B1-B3541C477889}">
      <dgm:prSet/>
      <dgm:spPr/>
      <dgm:t>
        <a:bodyPr/>
        <a:lstStyle/>
        <a:p>
          <a:endParaRPr lang="zh-CN" altLang="en-US"/>
        </a:p>
      </dgm:t>
    </dgm:pt>
    <dgm:pt modelId="{36CF9B10-8AF4-47B4-82CD-4194AE55C3A5}" type="sibTrans" cxnId="{A8F740D0-6EB3-448C-92B1-B3541C477889}">
      <dgm:prSet/>
      <dgm:spPr/>
      <dgm:t>
        <a:bodyPr/>
        <a:lstStyle/>
        <a:p>
          <a:endParaRPr lang="zh-CN" altLang="en-US"/>
        </a:p>
      </dgm:t>
    </dgm:pt>
    <dgm:pt modelId="{C4ACF591-BF68-4CE2-8A9F-15A163E67E46}">
      <dgm:prSet phldrT="[文本]" custT="1"/>
      <dgm:spPr/>
      <dgm:t>
        <a:bodyPr/>
        <a:lstStyle/>
        <a:p>
          <a:r>
            <a:rPr lang="en-US" altLang="zh-CN" sz="2800" dirty="0" smtClean="0"/>
            <a:t>3</a:t>
          </a:r>
          <a:r>
            <a:rPr lang="zh-CN" altLang="en-US" sz="2800" dirty="0" smtClean="0"/>
            <a:t>小时</a:t>
          </a:r>
          <a:endParaRPr lang="zh-CN" altLang="en-US" sz="2800" dirty="0"/>
        </a:p>
      </dgm:t>
    </dgm:pt>
    <dgm:pt modelId="{DE3AC56F-847C-452F-A804-6EB2E26F4ED5}" type="parTrans" cxnId="{5DB26E02-C572-4AAF-B177-D72D5BC246BB}">
      <dgm:prSet/>
      <dgm:spPr/>
      <dgm:t>
        <a:bodyPr/>
        <a:lstStyle/>
        <a:p>
          <a:endParaRPr lang="zh-CN" altLang="en-US"/>
        </a:p>
      </dgm:t>
    </dgm:pt>
    <dgm:pt modelId="{573C0D1B-16CF-4E8D-BEB7-5B02EA15D620}" type="sibTrans" cxnId="{5DB26E02-C572-4AAF-B177-D72D5BC246BB}">
      <dgm:prSet/>
      <dgm:spPr/>
      <dgm:t>
        <a:bodyPr/>
        <a:lstStyle/>
        <a:p>
          <a:endParaRPr lang="zh-CN" altLang="en-US"/>
        </a:p>
      </dgm:t>
    </dgm:pt>
    <dgm:pt modelId="{13547608-BE69-4583-8038-9FABCEE8A274}">
      <dgm:prSet custT="1"/>
      <dgm:spPr/>
      <dgm:t>
        <a:bodyPr/>
        <a:lstStyle/>
        <a:p>
          <a:r>
            <a:rPr lang="en-US" altLang="zh-CN" sz="2800" dirty="0" smtClean="0"/>
            <a:t>1</a:t>
          </a:r>
          <a:r>
            <a:rPr lang="zh-CN" altLang="en-US" sz="2800" dirty="0" smtClean="0"/>
            <a:t>小时</a:t>
          </a:r>
          <a:endParaRPr lang="zh-CN" altLang="en-US" sz="2800" dirty="0"/>
        </a:p>
      </dgm:t>
    </dgm:pt>
    <dgm:pt modelId="{64865FEB-0EF0-492E-86C6-8806102A6DB4}" type="parTrans" cxnId="{A0A3462E-618F-417C-A495-0E3061A1FB42}">
      <dgm:prSet/>
      <dgm:spPr/>
      <dgm:t>
        <a:bodyPr/>
        <a:lstStyle/>
        <a:p>
          <a:endParaRPr lang="zh-CN" altLang="en-US"/>
        </a:p>
      </dgm:t>
    </dgm:pt>
    <dgm:pt modelId="{1F8E4767-608D-4520-AE6A-7B68CA4CA5F7}" type="sibTrans" cxnId="{A0A3462E-618F-417C-A495-0E3061A1FB42}">
      <dgm:prSet/>
      <dgm:spPr/>
      <dgm:t>
        <a:bodyPr/>
        <a:lstStyle/>
        <a:p>
          <a:endParaRPr lang="zh-CN" altLang="en-US"/>
        </a:p>
      </dgm:t>
    </dgm:pt>
    <dgm:pt modelId="{45B6465C-3294-4B51-BA25-A526A721685A}" type="pres">
      <dgm:prSet presAssocID="{A1706D78-7FBB-430B-B178-F01D8F681AB2}" presName="linearFlow" presStyleCnt="0">
        <dgm:presLayoutVars>
          <dgm:dir/>
          <dgm:resizeHandles val="exact"/>
        </dgm:presLayoutVars>
      </dgm:prSet>
      <dgm:spPr/>
    </dgm:pt>
    <dgm:pt modelId="{ACC36A64-9E87-4A1E-9287-7521C3C0508C}" type="pres">
      <dgm:prSet presAssocID="{C78C796A-95CC-40C1-8968-D7AC0BFDD59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CDEF6E-14E5-4A83-B599-F0A756EF5B6A}" type="pres">
      <dgm:prSet presAssocID="{5DCBA5FE-5EFF-4A1D-A886-44D8127F28DE}" presName="spacerL" presStyleCnt="0"/>
      <dgm:spPr/>
    </dgm:pt>
    <dgm:pt modelId="{8E9B46AB-B90A-4EE8-A80B-B7C49C54948F}" type="pres">
      <dgm:prSet presAssocID="{5DCBA5FE-5EFF-4A1D-A886-44D8127F28D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603C06C5-7FAA-494E-8A30-19FD2F32DFB0}" type="pres">
      <dgm:prSet presAssocID="{5DCBA5FE-5EFF-4A1D-A886-44D8127F28DE}" presName="spacerR" presStyleCnt="0"/>
      <dgm:spPr/>
    </dgm:pt>
    <dgm:pt modelId="{B63AA99C-7BD6-48A5-8740-1317C4B727E8}" type="pres">
      <dgm:prSet presAssocID="{434ACBA6-9912-40B9-ADE5-B327F3261B8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A21CC2-A55C-497F-BAF2-36E8BED89F6B}" type="pres">
      <dgm:prSet presAssocID="{36CF9B10-8AF4-47B4-82CD-4194AE55C3A5}" presName="spacerL" presStyleCnt="0"/>
      <dgm:spPr/>
    </dgm:pt>
    <dgm:pt modelId="{2D33E180-55FD-4E45-8792-4FFA49FC83AA}" type="pres">
      <dgm:prSet presAssocID="{36CF9B10-8AF4-47B4-82CD-4194AE55C3A5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94E363F-29F5-4230-9E9A-AED723F1A309}" type="pres">
      <dgm:prSet presAssocID="{36CF9B10-8AF4-47B4-82CD-4194AE55C3A5}" presName="spacerR" presStyleCnt="0"/>
      <dgm:spPr/>
    </dgm:pt>
    <dgm:pt modelId="{03AABAB6-A792-4FB3-8FE9-58CCC8212F10}" type="pres">
      <dgm:prSet presAssocID="{13547608-BE69-4583-8038-9FABCEE8A27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836C7-FBDA-4BD8-ADE7-CB8C491AAC00}" type="pres">
      <dgm:prSet presAssocID="{1F8E4767-608D-4520-AE6A-7B68CA4CA5F7}" presName="spacerL" presStyleCnt="0"/>
      <dgm:spPr/>
    </dgm:pt>
    <dgm:pt modelId="{AB743224-2D22-45B3-BBAB-4DEBA2D0840E}" type="pres">
      <dgm:prSet presAssocID="{1F8E4767-608D-4520-AE6A-7B68CA4CA5F7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773CD553-E140-41F1-A7EE-B77F4C24B044}" type="pres">
      <dgm:prSet presAssocID="{1F8E4767-608D-4520-AE6A-7B68CA4CA5F7}" presName="spacerR" presStyleCnt="0"/>
      <dgm:spPr/>
    </dgm:pt>
    <dgm:pt modelId="{9D28F063-1C93-41A3-B6DE-A896E9808E8B}" type="pres">
      <dgm:prSet presAssocID="{C4ACF591-BF68-4CE2-8A9F-15A163E67E4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9DC0DE-86AE-4715-B9B6-1AF8C710A747}" type="presOf" srcId="{A1706D78-7FBB-430B-B178-F01D8F681AB2}" destId="{45B6465C-3294-4B51-BA25-A526A721685A}" srcOrd="0" destOrd="0" presId="urn:microsoft.com/office/officeart/2005/8/layout/equation1"/>
    <dgm:cxn modelId="{AA38C188-A9F7-4A41-B76F-750B36CBC848}" srcId="{A1706D78-7FBB-430B-B178-F01D8F681AB2}" destId="{C78C796A-95CC-40C1-8968-D7AC0BFDD593}" srcOrd="0" destOrd="0" parTransId="{BD8FB9DC-A4F0-42EC-976D-5730C3117E4F}" sibTransId="{5DCBA5FE-5EFF-4A1D-A886-44D8127F28DE}"/>
    <dgm:cxn modelId="{7D63A966-09C6-410D-82F9-7D90EC67A561}" type="presOf" srcId="{434ACBA6-9912-40B9-ADE5-B327F3261B84}" destId="{B63AA99C-7BD6-48A5-8740-1317C4B727E8}" srcOrd="0" destOrd="0" presId="urn:microsoft.com/office/officeart/2005/8/layout/equation1"/>
    <dgm:cxn modelId="{5DB26E02-C572-4AAF-B177-D72D5BC246BB}" srcId="{A1706D78-7FBB-430B-B178-F01D8F681AB2}" destId="{C4ACF591-BF68-4CE2-8A9F-15A163E67E46}" srcOrd="3" destOrd="0" parTransId="{DE3AC56F-847C-452F-A804-6EB2E26F4ED5}" sibTransId="{573C0D1B-16CF-4E8D-BEB7-5B02EA15D620}"/>
    <dgm:cxn modelId="{E53D0103-3FA6-4A42-87AD-3C4515E6F1CA}" type="presOf" srcId="{5DCBA5FE-5EFF-4A1D-A886-44D8127F28DE}" destId="{8E9B46AB-B90A-4EE8-A80B-B7C49C54948F}" srcOrd="0" destOrd="0" presId="urn:microsoft.com/office/officeart/2005/8/layout/equation1"/>
    <dgm:cxn modelId="{A0A3462E-618F-417C-A495-0E3061A1FB42}" srcId="{A1706D78-7FBB-430B-B178-F01D8F681AB2}" destId="{13547608-BE69-4583-8038-9FABCEE8A274}" srcOrd="2" destOrd="0" parTransId="{64865FEB-0EF0-492E-86C6-8806102A6DB4}" sibTransId="{1F8E4767-608D-4520-AE6A-7B68CA4CA5F7}"/>
    <dgm:cxn modelId="{8AB1BD05-0213-4B65-8778-6D6E46C06327}" type="presOf" srcId="{C78C796A-95CC-40C1-8968-D7AC0BFDD593}" destId="{ACC36A64-9E87-4A1E-9287-7521C3C0508C}" srcOrd="0" destOrd="0" presId="urn:microsoft.com/office/officeart/2005/8/layout/equation1"/>
    <dgm:cxn modelId="{B5A5D8C1-0D20-405C-9749-A6F2B9C17E5F}" type="presOf" srcId="{C4ACF591-BF68-4CE2-8A9F-15A163E67E46}" destId="{9D28F063-1C93-41A3-B6DE-A896E9808E8B}" srcOrd="0" destOrd="0" presId="urn:microsoft.com/office/officeart/2005/8/layout/equation1"/>
    <dgm:cxn modelId="{37093410-1F4B-437D-838F-DCABF446A4DE}" type="presOf" srcId="{13547608-BE69-4583-8038-9FABCEE8A274}" destId="{03AABAB6-A792-4FB3-8FE9-58CCC8212F10}" srcOrd="0" destOrd="0" presId="urn:microsoft.com/office/officeart/2005/8/layout/equation1"/>
    <dgm:cxn modelId="{A8F740D0-6EB3-448C-92B1-B3541C477889}" srcId="{A1706D78-7FBB-430B-B178-F01D8F681AB2}" destId="{434ACBA6-9912-40B9-ADE5-B327F3261B84}" srcOrd="1" destOrd="0" parTransId="{6265BBEF-8DA8-4AC3-BA58-A56A9414F236}" sibTransId="{36CF9B10-8AF4-47B4-82CD-4194AE55C3A5}"/>
    <dgm:cxn modelId="{D4EC8D3D-7D70-409E-B751-2A0535F6D733}" type="presOf" srcId="{1F8E4767-608D-4520-AE6A-7B68CA4CA5F7}" destId="{AB743224-2D22-45B3-BBAB-4DEBA2D0840E}" srcOrd="0" destOrd="0" presId="urn:microsoft.com/office/officeart/2005/8/layout/equation1"/>
    <dgm:cxn modelId="{0C6F8140-13CD-414F-9F6A-032D4A9EF037}" type="presOf" srcId="{36CF9B10-8AF4-47B4-82CD-4194AE55C3A5}" destId="{2D33E180-55FD-4E45-8792-4FFA49FC83AA}" srcOrd="0" destOrd="0" presId="urn:microsoft.com/office/officeart/2005/8/layout/equation1"/>
    <dgm:cxn modelId="{40A64F4B-A5CD-4A57-B3A4-224A23539E1B}" type="presParOf" srcId="{45B6465C-3294-4B51-BA25-A526A721685A}" destId="{ACC36A64-9E87-4A1E-9287-7521C3C0508C}" srcOrd="0" destOrd="0" presId="urn:microsoft.com/office/officeart/2005/8/layout/equation1"/>
    <dgm:cxn modelId="{2971A91E-AF7A-4A68-8DF1-4D2EF5D59278}" type="presParOf" srcId="{45B6465C-3294-4B51-BA25-A526A721685A}" destId="{7ACDEF6E-14E5-4A83-B599-F0A756EF5B6A}" srcOrd="1" destOrd="0" presId="urn:microsoft.com/office/officeart/2005/8/layout/equation1"/>
    <dgm:cxn modelId="{6D83A32C-D285-487F-8A01-A5C232E7DAFD}" type="presParOf" srcId="{45B6465C-3294-4B51-BA25-A526A721685A}" destId="{8E9B46AB-B90A-4EE8-A80B-B7C49C54948F}" srcOrd="2" destOrd="0" presId="urn:microsoft.com/office/officeart/2005/8/layout/equation1"/>
    <dgm:cxn modelId="{64A93D66-61FE-4DC0-B615-16D515ABA3EE}" type="presParOf" srcId="{45B6465C-3294-4B51-BA25-A526A721685A}" destId="{603C06C5-7FAA-494E-8A30-19FD2F32DFB0}" srcOrd="3" destOrd="0" presId="urn:microsoft.com/office/officeart/2005/8/layout/equation1"/>
    <dgm:cxn modelId="{799E1225-D296-4ED4-B161-E1B05BC3CA4C}" type="presParOf" srcId="{45B6465C-3294-4B51-BA25-A526A721685A}" destId="{B63AA99C-7BD6-48A5-8740-1317C4B727E8}" srcOrd="4" destOrd="0" presId="urn:microsoft.com/office/officeart/2005/8/layout/equation1"/>
    <dgm:cxn modelId="{BE5D4A2D-039C-48E0-B094-F96618332395}" type="presParOf" srcId="{45B6465C-3294-4B51-BA25-A526A721685A}" destId="{C3A21CC2-A55C-497F-BAF2-36E8BED89F6B}" srcOrd="5" destOrd="0" presId="urn:microsoft.com/office/officeart/2005/8/layout/equation1"/>
    <dgm:cxn modelId="{667AB733-8A62-4681-9A0E-6B56DA5F78B9}" type="presParOf" srcId="{45B6465C-3294-4B51-BA25-A526A721685A}" destId="{2D33E180-55FD-4E45-8792-4FFA49FC83AA}" srcOrd="6" destOrd="0" presId="urn:microsoft.com/office/officeart/2005/8/layout/equation1"/>
    <dgm:cxn modelId="{574D5577-4406-47EF-9917-DCE486489BAB}" type="presParOf" srcId="{45B6465C-3294-4B51-BA25-A526A721685A}" destId="{B94E363F-29F5-4230-9E9A-AED723F1A309}" srcOrd="7" destOrd="0" presId="urn:microsoft.com/office/officeart/2005/8/layout/equation1"/>
    <dgm:cxn modelId="{98AD12E0-C7AC-46F7-A07B-3B37D94A10F1}" type="presParOf" srcId="{45B6465C-3294-4B51-BA25-A526A721685A}" destId="{03AABAB6-A792-4FB3-8FE9-58CCC8212F10}" srcOrd="8" destOrd="0" presId="urn:microsoft.com/office/officeart/2005/8/layout/equation1"/>
    <dgm:cxn modelId="{85285EE5-E784-473D-BC74-3811506A3BCF}" type="presParOf" srcId="{45B6465C-3294-4B51-BA25-A526A721685A}" destId="{415836C7-FBDA-4BD8-ADE7-CB8C491AAC00}" srcOrd="9" destOrd="0" presId="urn:microsoft.com/office/officeart/2005/8/layout/equation1"/>
    <dgm:cxn modelId="{CB8BAC17-9646-4E51-98D5-7CAA163E7B3B}" type="presParOf" srcId="{45B6465C-3294-4B51-BA25-A526A721685A}" destId="{AB743224-2D22-45B3-BBAB-4DEBA2D0840E}" srcOrd="10" destOrd="0" presId="urn:microsoft.com/office/officeart/2005/8/layout/equation1"/>
    <dgm:cxn modelId="{E164136D-DA33-441B-8251-8051897B610A}" type="presParOf" srcId="{45B6465C-3294-4B51-BA25-A526A721685A}" destId="{773CD553-E140-41F1-A7EE-B77F4C24B044}" srcOrd="11" destOrd="0" presId="urn:microsoft.com/office/officeart/2005/8/layout/equation1"/>
    <dgm:cxn modelId="{2F3B89AC-08B6-4670-9621-339F90D36D2A}" type="presParOf" srcId="{45B6465C-3294-4B51-BA25-A526A721685A}" destId="{9D28F063-1C93-41A3-B6DE-A896E9808E8B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706D78-7FBB-430B-B178-F01D8F681AB2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C78C796A-95CC-40C1-8968-D7AC0BFDD593}">
      <dgm:prSet phldrT="[文本]" custT="1"/>
      <dgm:spPr/>
      <dgm:t>
        <a:bodyPr/>
        <a:lstStyle/>
        <a:p>
          <a:r>
            <a:rPr lang="zh-CN" altLang="en-US" sz="2400" dirty="0" smtClean="0"/>
            <a:t>公共组件</a:t>
          </a:r>
          <a:endParaRPr lang="zh-CN" altLang="en-US" sz="2400" dirty="0"/>
        </a:p>
      </dgm:t>
    </dgm:pt>
    <dgm:pt modelId="{BD8FB9DC-A4F0-42EC-976D-5730C3117E4F}" type="parTrans" cxnId="{AA38C188-A9F7-4A41-B76F-750B36CBC848}">
      <dgm:prSet/>
      <dgm:spPr/>
      <dgm:t>
        <a:bodyPr/>
        <a:lstStyle/>
        <a:p>
          <a:endParaRPr lang="zh-CN" altLang="en-US"/>
        </a:p>
      </dgm:t>
    </dgm:pt>
    <dgm:pt modelId="{5DCBA5FE-5EFF-4A1D-A886-44D8127F28DE}" type="sibTrans" cxnId="{AA38C188-A9F7-4A41-B76F-750B36CBC848}">
      <dgm:prSet/>
      <dgm:spPr/>
      <dgm:t>
        <a:bodyPr/>
        <a:lstStyle/>
        <a:p>
          <a:endParaRPr lang="zh-CN" altLang="en-US"/>
        </a:p>
      </dgm:t>
    </dgm:pt>
    <dgm:pt modelId="{C4ACF591-BF68-4CE2-8A9F-15A163E67E46}">
      <dgm:prSet phldrT="[文本]"/>
      <dgm:spPr/>
      <dgm:t>
        <a:bodyPr/>
        <a:lstStyle/>
        <a:p>
          <a:r>
            <a:rPr lang="zh-CN" altLang="en-US" dirty="0" smtClean="0"/>
            <a:t>全部</a:t>
          </a:r>
          <a:endParaRPr lang="zh-CN" altLang="en-US" dirty="0"/>
        </a:p>
      </dgm:t>
    </dgm:pt>
    <dgm:pt modelId="{DE3AC56F-847C-452F-A804-6EB2E26F4ED5}" type="parTrans" cxnId="{5DB26E02-C572-4AAF-B177-D72D5BC246BB}">
      <dgm:prSet/>
      <dgm:spPr/>
      <dgm:t>
        <a:bodyPr/>
        <a:lstStyle/>
        <a:p>
          <a:endParaRPr lang="zh-CN" altLang="en-US"/>
        </a:p>
      </dgm:t>
    </dgm:pt>
    <dgm:pt modelId="{573C0D1B-16CF-4E8D-BEB7-5B02EA15D620}" type="sibTrans" cxnId="{5DB26E02-C572-4AAF-B177-D72D5BC246BB}">
      <dgm:prSet/>
      <dgm:spPr/>
      <dgm:t>
        <a:bodyPr/>
        <a:lstStyle/>
        <a:p>
          <a:endParaRPr lang="zh-CN" altLang="en-US"/>
        </a:p>
      </dgm:t>
    </dgm:pt>
    <dgm:pt modelId="{13547608-BE69-4583-8038-9FABCEE8A274}">
      <dgm:prSet custT="1"/>
      <dgm:spPr/>
      <dgm:t>
        <a:bodyPr/>
        <a:lstStyle/>
        <a:p>
          <a:r>
            <a:rPr lang="zh-CN" altLang="en-US" sz="2400" dirty="0" smtClean="0"/>
            <a:t>页面</a:t>
          </a:r>
          <a:r>
            <a:rPr lang="en-US" altLang="zh-CN" sz="2400" dirty="0" smtClean="0"/>
            <a:t>3</a:t>
          </a:r>
          <a:endParaRPr lang="zh-CN" altLang="en-US" sz="2400" dirty="0"/>
        </a:p>
      </dgm:t>
    </dgm:pt>
    <dgm:pt modelId="{64865FEB-0EF0-492E-86C6-8806102A6DB4}" type="parTrans" cxnId="{A0A3462E-618F-417C-A495-0E3061A1FB42}">
      <dgm:prSet/>
      <dgm:spPr/>
      <dgm:t>
        <a:bodyPr/>
        <a:lstStyle/>
        <a:p>
          <a:endParaRPr lang="zh-CN" altLang="en-US"/>
        </a:p>
      </dgm:t>
    </dgm:pt>
    <dgm:pt modelId="{1F8E4767-608D-4520-AE6A-7B68CA4CA5F7}" type="sibTrans" cxnId="{A0A3462E-618F-417C-A495-0E3061A1FB42}">
      <dgm:prSet/>
      <dgm:spPr/>
      <dgm:t>
        <a:bodyPr/>
        <a:lstStyle/>
        <a:p>
          <a:endParaRPr lang="zh-CN" altLang="en-US"/>
        </a:p>
      </dgm:t>
    </dgm:pt>
    <dgm:pt modelId="{AA452C79-FAFA-408B-84D4-1C8029DB19B9}">
      <dgm:prSet/>
      <dgm:spPr/>
      <dgm:t>
        <a:bodyPr/>
        <a:lstStyle/>
        <a:p>
          <a:r>
            <a:rPr lang="zh-CN" altLang="en-US" smtClean="0"/>
            <a:t>页面</a:t>
          </a:r>
          <a:r>
            <a:rPr lang="en-US" altLang="zh-CN" smtClean="0"/>
            <a:t>2</a:t>
          </a:r>
          <a:endParaRPr lang="zh-CN" altLang="en-US" dirty="0"/>
        </a:p>
      </dgm:t>
    </dgm:pt>
    <dgm:pt modelId="{5BB04F5A-0E21-469A-ACA5-168C8086E365}" type="parTrans" cxnId="{6BD26A82-A5FC-4B43-8FEA-B6461A1368E7}">
      <dgm:prSet/>
      <dgm:spPr/>
      <dgm:t>
        <a:bodyPr/>
        <a:lstStyle/>
        <a:p>
          <a:endParaRPr lang="zh-CN" altLang="en-US"/>
        </a:p>
      </dgm:t>
    </dgm:pt>
    <dgm:pt modelId="{9B59C7D8-DDF0-4C88-BBEC-A00D7D6A11DD}" type="sibTrans" cxnId="{6BD26A82-A5FC-4B43-8FEA-B6461A1368E7}">
      <dgm:prSet/>
      <dgm:spPr/>
      <dgm:t>
        <a:bodyPr/>
        <a:lstStyle/>
        <a:p>
          <a:endParaRPr lang="zh-CN" altLang="en-US"/>
        </a:p>
      </dgm:t>
    </dgm:pt>
    <dgm:pt modelId="{6DA2454B-23E6-42AB-8E80-9268773DDFF6}">
      <dgm:prSet/>
      <dgm:spPr/>
      <dgm:t>
        <a:bodyPr/>
        <a:lstStyle/>
        <a:p>
          <a:r>
            <a:rPr lang="zh-CN" altLang="en-US" dirty="0" smtClean="0"/>
            <a:t>页面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DB08FB18-9AE2-4B81-ADED-062CF897CC70}" type="parTrans" cxnId="{756EABA0-25F0-4CA8-B5E5-C842CD1D6F5C}">
      <dgm:prSet/>
      <dgm:spPr/>
      <dgm:t>
        <a:bodyPr/>
        <a:lstStyle/>
        <a:p>
          <a:endParaRPr lang="zh-CN" altLang="en-US"/>
        </a:p>
      </dgm:t>
    </dgm:pt>
    <dgm:pt modelId="{688ECE7E-9B47-46FA-9BD0-6FE73E2E40B8}" type="sibTrans" cxnId="{756EABA0-25F0-4CA8-B5E5-C842CD1D6F5C}">
      <dgm:prSet/>
      <dgm:spPr/>
      <dgm:t>
        <a:bodyPr/>
        <a:lstStyle/>
        <a:p>
          <a:endParaRPr lang="zh-CN" altLang="en-US"/>
        </a:p>
      </dgm:t>
    </dgm:pt>
    <dgm:pt modelId="{45B6465C-3294-4B51-BA25-A526A721685A}" type="pres">
      <dgm:prSet presAssocID="{A1706D78-7FBB-430B-B178-F01D8F681AB2}" presName="linearFlow" presStyleCnt="0">
        <dgm:presLayoutVars>
          <dgm:dir/>
          <dgm:resizeHandles val="exact"/>
        </dgm:presLayoutVars>
      </dgm:prSet>
      <dgm:spPr/>
    </dgm:pt>
    <dgm:pt modelId="{ACC36A64-9E87-4A1E-9287-7521C3C0508C}" type="pres">
      <dgm:prSet presAssocID="{C78C796A-95CC-40C1-8968-D7AC0BFDD5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CDEF6E-14E5-4A83-B599-F0A756EF5B6A}" type="pres">
      <dgm:prSet presAssocID="{5DCBA5FE-5EFF-4A1D-A886-44D8127F28DE}" presName="spacerL" presStyleCnt="0"/>
      <dgm:spPr/>
    </dgm:pt>
    <dgm:pt modelId="{8E9B46AB-B90A-4EE8-A80B-B7C49C54948F}" type="pres">
      <dgm:prSet presAssocID="{5DCBA5FE-5EFF-4A1D-A886-44D8127F28DE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603C06C5-7FAA-494E-8A30-19FD2F32DFB0}" type="pres">
      <dgm:prSet presAssocID="{5DCBA5FE-5EFF-4A1D-A886-44D8127F28DE}" presName="spacerR" presStyleCnt="0"/>
      <dgm:spPr/>
    </dgm:pt>
    <dgm:pt modelId="{6AE0C328-229A-4F9D-9652-36205BCE6232}" type="pres">
      <dgm:prSet presAssocID="{6DA2454B-23E6-42AB-8E80-9268773DDFF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D8227B-F2E1-4671-B3E4-ECEC77B368F9}" type="pres">
      <dgm:prSet presAssocID="{688ECE7E-9B47-46FA-9BD0-6FE73E2E40B8}" presName="spacerL" presStyleCnt="0"/>
      <dgm:spPr/>
    </dgm:pt>
    <dgm:pt modelId="{AC3A6545-EA6B-45DD-A890-A92296115607}" type="pres">
      <dgm:prSet presAssocID="{688ECE7E-9B47-46FA-9BD0-6FE73E2E40B8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B5CA472-7BFE-4059-9F76-BDDBBB10FC48}" type="pres">
      <dgm:prSet presAssocID="{688ECE7E-9B47-46FA-9BD0-6FE73E2E40B8}" presName="spacerR" presStyleCnt="0"/>
      <dgm:spPr/>
    </dgm:pt>
    <dgm:pt modelId="{B19D072E-22E5-40C3-915E-B0EE5E62D185}" type="pres">
      <dgm:prSet presAssocID="{AA452C79-FAFA-408B-84D4-1C8029DB19B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BFD198-AB24-4DCB-8DB2-439AF1B1209F}" type="pres">
      <dgm:prSet presAssocID="{9B59C7D8-DDF0-4C88-BBEC-A00D7D6A11DD}" presName="spacerL" presStyleCnt="0"/>
      <dgm:spPr/>
    </dgm:pt>
    <dgm:pt modelId="{7D700A8D-F04C-450E-B67B-0B5B0AAECFB2}" type="pres">
      <dgm:prSet presAssocID="{9B59C7D8-DDF0-4C88-BBEC-A00D7D6A11DD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EC2E3C2D-D089-4133-B5FC-051290AB75BE}" type="pres">
      <dgm:prSet presAssocID="{9B59C7D8-DDF0-4C88-BBEC-A00D7D6A11DD}" presName="spacerR" presStyleCnt="0"/>
      <dgm:spPr/>
    </dgm:pt>
    <dgm:pt modelId="{03AABAB6-A792-4FB3-8FE9-58CCC8212F10}" type="pres">
      <dgm:prSet presAssocID="{13547608-BE69-4583-8038-9FABCEE8A27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836C7-FBDA-4BD8-ADE7-CB8C491AAC00}" type="pres">
      <dgm:prSet presAssocID="{1F8E4767-608D-4520-AE6A-7B68CA4CA5F7}" presName="spacerL" presStyleCnt="0"/>
      <dgm:spPr/>
    </dgm:pt>
    <dgm:pt modelId="{AB743224-2D22-45B3-BBAB-4DEBA2D0840E}" type="pres">
      <dgm:prSet presAssocID="{1F8E4767-608D-4520-AE6A-7B68CA4CA5F7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773CD553-E140-41F1-A7EE-B77F4C24B044}" type="pres">
      <dgm:prSet presAssocID="{1F8E4767-608D-4520-AE6A-7B68CA4CA5F7}" presName="spacerR" presStyleCnt="0"/>
      <dgm:spPr/>
    </dgm:pt>
    <dgm:pt modelId="{9D28F063-1C93-41A3-B6DE-A896E9808E8B}" type="pres">
      <dgm:prSet presAssocID="{C4ACF591-BF68-4CE2-8A9F-15A163E67E4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38C188-A9F7-4A41-B76F-750B36CBC848}" srcId="{A1706D78-7FBB-430B-B178-F01D8F681AB2}" destId="{C78C796A-95CC-40C1-8968-D7AC0BFDD593}" srcOrd="0" destOrd="0" parTransId="{BD8FB9DC-A4F0-42EC-976D-5730C3117E4F}" sibTransId="{5DCBA5FE-5EFF-4A1D-A886-44D8127F28DE}"/>
    <dgm:cxn modelId="{E76CC847-433A-40B5-8D17-6D013B8F1511}" type="presOf" srcId="{A1706D78-7FBB-430B-B178-F01D8F681AB2}" destId="{45B6465C-3294-4B51-BA25-A526A721685A}" srcOrd="0" destOrd="0" presId="urn:microsoft.com/office/officeart/2005/8/layout/equation1"/>
    <dgm:cxn modelId="{5DB26E02-C572-4AAF-B177-D72D5BC246BB}" srcId="{A1706D78-7FBB-430B-B178-F01D8F681AB2}" destId="{C4ACF591-BF68-4CE2-8A9F-15A163E67E46}" srcOrd="4" destOrd="0" parTransId="{DE3AC56F-847C-452F-A804-6EB2E26F4ED5}" sibTransId="{573C0D1B-16CF-4E8D-BEB7-5B02EA15D620}"/>
    <dgm:cxn modelId="{24ADD964-6B24-4EB8-A677-E8E1A8555885}" type="presOf" srcId="{13547608-BE69-4583-8038-9FABCEE8A274}" destId="{03AABAB6-A792-4FB3-8FE9-58CCC8212F10}" srcOrd="0" destOrd="0" presId="urn:microsoft.com/office/officeart/2005/8/layout/equation1"/>
    <dgm:cxn modelId="{CC1BE350-11BB-4859-8714-ECA76BD9CF8F}" type="presOf" srcId="{5DCBA5FE-5EFF-4A1D-A886-44D8127F28DE}" destId="{8E9B46AB-B90A-4EE8-A80B-B7C49C54948F}" srcOrd="0" destOrd="0" presId="urn:microsoft.com/office/officeart/2005/8/layout/equation1"/>
    <dgm:cxn modelId="{968E50D6-F98E-4DA3-8384-AE133A4041FF}" type="presOf" srcId="{688ECE7E-9B47-46FA-9BD0-6FE73E2E40B8}" destId="{AC3A6545-EA6B-45DD-A890-A92296115607}" srcOrd="0" destOrd="0" presId="urn:microsoft.com/office/officeart/2005/8/layout/equation1"/>
    <dgm:cxn modelId="{A0A3462E-618F-417C-A495-0E3061A1FB42}" srcId="{A1706D78-7FBB-430B-B178-F01D8F681AB2}" destId="{13547608-BE69-4583-8038-9FABCEE8A274}" srcOrd="3" destOrd="0" parTransId="{64865FEB-0EF0-492E-86C6-8806102A6DB4}" sibTransId="{1F8E4767-608D-4520-AE6A-7B68CA4CA5F7}"/>
    <dgm:cxn modelId="{94CB0AEE-0894-4609-892D-5E240F21891B}" type="presOf" srcId="{6DA2454B-23E6-42AB-8E80-9268773DDFF6}" destId="{6AE0C328-229A-4F9D-9652-36205BCE6232}" srcOrd="0" destOrd="0" presId="urn:microsoft.com/office/officeart/2005/8/layout/equation1"/>
    <dgm:cxn modelId="{8DE12014-5B7C-44C8-A6AC-34E65ACD770A}" type="presOf" srcId="{1F8E4767-608D-4520-AE6A-7B68CA4CA5F7}" destId="{AB743224-2D22-45B3-BBAB-4DEBA2D0840E}" srcOrd="0" destOrd="0" presId="urn:microsoft.com/office/officeart/2005/8/layout/equation1"/>
    <dgm:cxn modelId="{E1CD6B3D-98B8-43CC-A94D-440363B84AEC}" type="presOf" srcId="{C78C796A-95CC-40C1-8968-D7AC0BFDD593}" destId="{ACC36A64-9E87-4A1E-9287-7521C3C0508C}" srcOrd="0" destOrd="0" presId="urn:microsoft.com/office/officeart/2005/8/layout/equation1"/>
    <dgm:cxn modelId="{4AD8EA36-22B6-4F9F-A3F4-996552CFDBAC}" type="presOf" srcId="{9B59C7D8-DDF0-4C88-BBEC-A00D7D6A11DD}" destId="{7D700A8D-F04C-450E-B67B-0B5B0AAECFB2}" srcOrd="0" destOrd="0" presId="urn:microsoft.com/office/officeart/2005/8/layout/equation1"/>
    <dgm:cxn modelId="{DAA347D5-9269-4F67-8C4D-89BEB092B813}" type="presOf" srcId="{AA452C79-FAFA-408B-84D4-1C8029DB19B9}" destId="{B19D072E-22E5-40C3-915E-B0EE5E62D185}" srcOrd="0" destOrd="0" presId="urn:microsoft.com/office/officeart/2005/8/layout/equation1"/>
    <dgm:cxn modelId="{6BD26A82-A5FC-4B43-8FEA-B6461A1368E7}" srcId="{A1706D78-7FBB-430B-B178-F01D8F681AB2}" destId="{AA452C79-FAFA-408B-84D4-1C8029DB19B9}" srcOrd="2" destOrd="0" parTransId="{5BB04F5A-0E21-469A-ACA5-168C8086E365}" sibTransId="{9B59C7D8-DDF0-4C88-BBEC-A00D7D6A11DD}"/>
    <dgm:cxn modelId="{756EABA0-25F0-4CA8-B5E5-C842CD1D6F5C}" srcId="{A1706D78-7FBB-430B-B178-F01D8F681AB2}" destId="{6DA2454B-23E6-42AB-8E80-9268773DDFF6}" srcOrd="1" destOrd="0" parTransId="{DB08FB18-9AE2-4B81-ADED-062CF897CC70}" sibTransId="{688ECE7E-9B47-46FA-9BD0-6FE73E2E40B8}"/>
    <dgm:cxn modelId="{4E3A7A61-F88A-4902-ABE1-B55F83C7AB7D}" type="presOf" srcId="{C4ACF591-BF68-4CE2-8A9F-15A163E67E46}" destId="{9D28F063-1C93-41A3-B6DE-A896E9808E8B}" srcOrd="0" destOrd="0" presId="urn:microsoft.com/office/officeart/2005/8/layout/equation1"/>
    <dgm:cxn modelId="{3176512E-0724-4C92-A78A-10EA4EBB3935}" type="presParOf" srcId="{45B6465C-3294-4B51-BA25-A526A721685A}" destId="{ACC36A64-9E87-4A1E-9287-7521C3C0508C}" srcOrd="0" destOrd="0" presId="urn:microsoft.com/office/officeart/2005/8/layout/equation1"/>
    <dgm:cxn modelId="{077B57F0-D0AB-42BB-816A-CDD0591A8242}" type="presParOf" srcId="{45B6465C-3294-4B51-BA25-A526A721685A}" destId="{7ACDEF6E-14E5-4A83-B599-F0A756EF5B6A}" srcOrd="1" destOrd="0" presId="urn:microsoft.com/office/officeart/2005/8/layout/equation1"/>
    <dgm:cxn modelId="{A621A3F5-A07E-4C17-92AA-F6736FF5067A}" type="presParOf" srcId="{45B6465C-3294-4B51-BA25-A526A721685A}" destId="{8E9B46AB-B90A-4EE8-A80B-B7C49C54948F}" srcOrd="2" destOrd="0" presId="urn:microsoft.com/office/officeart/2005/8/layout/equation1"/>
    <dgm:cxn modelId="{E8A5C408-5AD4-4570-8AAA-78ED597BCB55}" type="presParOf" srcId="{45B6465C-3294-4B51-BA25-A526A721685A}" destId="{603C06C5-7FAA-494E-8A30-19FD2F32DFB0}" srcOrd="3" destOrd="0" presId="urn:microsoft.com/office/officeart/2005/8/layout/equation1"/>
    <dgm:cxn modelId="{82ECC424-56D0-46FE-AA15-FADC43940814}" type="presParOf" srcId="{45B6465C-3294-4B51-BA25-A526A721685A}" destId="{6AE0C328-229A-4F9D-9652-36205BCE6232}" srcOrd="4" destOrd="0" presId="urn:microsoft.com/office/officeart/2005/8/layout/equation1"/>
    <dgm:cxn modelId="{A1550D23-4AC3-4E6F-8ED6-4749D422F04B}" type="presParOf" srcId="{45B6465C-3294-4B51-BA25-A526A721685A}" destId="{07D8227B-F2E1-4671-B3E4-ECEC77B368F9}" srcOrd="5" destOrd="0" presId="urn:microsoft.com/office/officeart/2005/8/layout/equation1"/>
    <dgm:cxn modelId="{47A66934-B4D6-463F-BCBA-55A3C4FE1227}" type="presParOf" srcId="{45B6465C-3294-4B51-BA25-A526A721685A}" destId="{AC3A6545-EA6B-45DD-A890-A92296115607}" srcOrd="6" destOrd="0" presId="urn:microsoft.com/office/officeart/2005/8/layout/equation1"/>
    <dgm:cxn modelId="{52AC0938-D301-48A8-AE86-E924CA89117A}" type="presParOf" srcId="{45B6465C-3294-4B51-BA25-A526A721685A}" destId="{BB5CA472-7BFE-4059-9F76-BDDBBB10FC48}" srcOrd="7" destOrd="0" presId="urn:microsoft.com/office/officeart/2005/8/layout/equation1"/>
    <dgm:cxn modelId="{848429B8-1ACA-4AFD-963A-AFDC3F79A893}" type="presParOf" srcId="{45B6465C-3294-4B51-BA25-A526A721685A}" destId="{B19D072E-22E5-40C3-915E-B0EE5E62D185}" srcOrd="8" destOrd="0" presId="urn:microsoft.com/office/officeart/2005/8/layout/equation1"/>
    <dgm:cxn modelId="{D05AF57A-8CA2-42BE-9FCB-82830A8CAA39}" type="presParOf" srcId="{45B6465C-3294-4B51-BA25-A526A721685A}" destId="{8CBFD198-AB24-4DCB-8DB2-439AF1B1209F}" srcOrd="9" destOrd="0" presId="urn:microsoft.com/office/officeart/2005/8/layout/equation1"/>
    <dgm:cxn modelId="{B0B3C54F-56D8-40D3-873A-A81DC6DFFCC2}" type="presParOf" srcId="{45B6465C-3294-4B51-BA25-A526A721685A}" destId="{7D700A8D-F04C-450E-B67B-0B5B0AAECFB2}" srcOrd="10" destOrd="0" presId="urn:microsoft.com/office/officeart/2005/8/layout/equation1"/>
    <dgm:cxn modelId="{4E82204B-028E-40A6-8F0F-7B5736F8095A}" type="presParOf" srcId="{45B6465C-3294-4B51-BA25-A526A721685A}" destId="{EC2E3C2D-D089-4133-B5FC-051290AB75BE}" srcOrd="11" destOrd="0" presId="urn:microsoft.com/office/officeart/2005/8/layout/equation1"/>
    <dgm:cxn modelId="{4D29D810-9919-4D01-9685-AC22AA05F0F5}" type="presParOf" srcId="{45B6465C-3294-4B51-BA25-A526A721685A}" destId="{03AABAB6-A792-4FB3-8FE9-58CCC8212F10}" srcOrd="12" destOrd="0" presId="urn:microsoft.com/office/officeart/2005/8/layout/equation1"/>
    <dgm:cxn modelId="{C1B31BEA-CDF8-42D6-89CF-4C804F27E403}" type="presParOf" srcId="{45B6465C-3294-4B51-BA25-A526A721685A}" destId="{415836C7-FBDA-4BD8-ADE7-CB8C491AAC00}" srcOrd="13" destOrd="0" presId="urn:microsoft.com/office/officeart/2005/8/layout/equation1"/>
    <dgm:cxn modelId="{B7D56623-5139-406A-9B5E-C7C03081E362}" type="presParOf" srcId="{45B6465C-3294-4B51-BA25-A526A721685A}" destId="{AB743224-2D22-45B3-BBAB-4DEBA2D0840E}" srcOrd="14" destOrd="0" presId="urn:microsoft.com/office/officeart/2005/8/layout/equation1"/>
    <dgm:cxn modelId="{88AF5D2A-7887-4A09-8A43-359E34F16036}" type="presParOf" srcId="{45B6465C-3294-4B51-BA25-A526A721685A}" destId="{773CD553-E140-41F1-A7EE-B77F4C24B044}" srcOrd="15" destOrd="0" presId="urn:microsoft.com/office/officeart/2005/8/layout/equation1"/>
    <dgm:cxn modelId="{DCBD14CD-7A72-485C-867A-0B94CBF2D176}" type="presParOf" srcId="{45B6465C-3294-4B51-BA25-A526A721685A}" destId="{9D28F063-1C93-41A3-B6DE-A896E9808E8B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706D78-7FBB-430B-B178-F01D8F681AB2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C78C796A-95CC-40C1-8968-D7AC0BFDD593}">
      <dgm:prSet phldrT="[文本]" custT="1"/>
      <dgm:spPr/>
      <dgm:t>
        <a:bodyPr/>
        <a:lstStyle/>
        <a:p>
          <a:r>
            <a:rPr lang="en-US" altLang="zh-CN" sz="2400" dirty="0" smtClean="0"/>
            <a:t>0.6</a:t>
          </a:r>
        </a:p>
        <a:p>
          <a:r>
            <a:rPr lang="zh-CN" altLang="en-US" sz="2400" dirty="0" smtClean="0"/>
            <a:t>小时</a:t>
          </a:r>
          <a:r>
            <a:rPr lang="en-US" altLang="zh-CN" sz="2400" dirty="0" smtClean="0"/>
            <a:t> </a:t>
          </a:r>
          <a:endParaRPr lang="zh-CN" altLang="en-US" sz="2400" dirty="0"/>
        </a:p>
      </dgm:t>
    </dgm:pt>
    <dgm:pt modelId="{BD8FB9DC-A4F0-42EC-976D-5730C3117E4F}" type="parTrans" cxnId="{AA38C188-A9F7-4A41-B76F-750B36CBC848}">
      <dgm:prSet/>
      <dgm:spPr/>
      <dgm:t>
        <a:bodyPr/>
        <a:lstStyle/>
        <a:p>
          <a:endParaRPr lang="zh-CN" altLang="en-US"/>
        </a:p>
      </dgm:t>
    </dgm:pt>
    <dgm:pt modelId="{5DCBA5FE-5EFF-4A1D-A886-44D8127F28DE}" type="sibTrans" cxnId="{AA38C188-A9F7-4A41-B76F-750B36CBC848}">
      <dgm:prSet/>
      <dgm:spPr/>
      <dgm:t>
        <a:bodyPr/>
        <a:lstStyle/>
        <a:p>
          <a:endParaRPr lang="zh-CN" altLang="en-US"/>
        </a:p>
      </dgm:t>
    </dgm:pt>
    <dgm:pt modelId="{434ACBA6-9912-40B9-ADE5-B327F3261B84}">
      <dgm:prSet phldrT="[文本]" custT="1"/>
      <dgm:spPr/>
      <dgm:t>
        <a:bodyPr/>
        <a:lstStyle/>
        <a:p>
          <a:r>
            <a:rPr lang="en-US" altLang="zh-CN" sz="2400" dirty="0" smtClean="0"/>
            <a:t>0.6</a:t>
          </a:r>
        </a:p>
        <a:p>
          <a:r>
            <a:rPr lang="zh-CN" altLang="en-US" sz="2400" dirty="0" smtClean="0"/>
            <a:t>小时</a:t>
          </a:r>
          <a:endParaRPr lang="zh-CN" altLang="en-US" sz="2400" dirty="0"/>
        </a:p>
      </dgm:t>
    </dgm:pt>
    <dgm:pt modelId="{6265BBEF-8DA8-4AC3-BA58-A56A9414F236}" type="parTrans" cxnId="{A8F740D0-6EB3-448C-92B1-B3541C477889}">
      <dgm:prSet/>
      <dgm:spPr/>
      <dgm:t>
        <a:bodyPr/>
        <a:lstStyle/>
        <a:p>
          <a:endParaRPr lang="zh-CN" altLang="en-US"/>
        </a:p>
      </dgm:t>
    </dgm:pt>
    <dgm:pt modelId="{36CF9B10-8AF4-47B4-82CD-4194AE55C3A5}" type="sibTrans" cxnId="{A8F740D0-6EB3-448C-92B1-B3541C477889}">
      <dgm:prSet/>
      <dgm:spPr/>
      <dgm:t>
        <a:bodyPr/>
        <a:lstStyle/>
        <a:p>
          <a:endParaRPr lang="zh-CN" altLang="en-US"/>
        </a:p>
      </dgm:t>
    </dgm:pt>
    <dgm:pt modelId="{C4ACF591-BF68-4CE2-8A9F-15A163E67E46}">
      <dgm:prSet phldrT="[文本]" custT="1"/>
      <dgm:spPr/>
      <dgm:t>
        <a:bodyPr/>
        <a:lstStyle/>
        <a:p>
          <a:r>
            <a:rPr lang="en-US" altLang="zh-CN" sz="2400" dirty="0" smtClean="0"/>
            <a:t>2.4</a:t>
          </a:r>
        </a:p>
        <a:p>
          <a:r>
            <a:rPr lang="zh-CN" altLang="en-US" sz="2400" dirty="0" smtClean="0"/>
            <a:t>小时</a:t>
          </a:r>
          <a:endParaRPr lang="zh-CN" altLang="en-US" sz="2400" dirty="0"/>
        </a:p>
      </dgm:t>
    </dgm:pt>
    <dgm:pt modelId="{DE3AC56F-847C-452F-A804-6EB2E26F4ED5}" type="parTrans" cxnId="{5DB26E02-C572-4AAF-B177-D72D5BC246BB}">
      <dgm:prSet/>
      <dgm:spPr/>
      <dgm:t>
        <a:bodyPr/>
        <a:lstStyle/>
        <a:p>
          <a:endParaRPr lang="zh-CN" altLang="en-US"/>
        </a:p>
      </dgm:t>
    </dgm:pt>
    <dgm:pt modelId="{573C0D1B-16CF-4E8D-BEB7-5B02EA15D620}" type="sibTrans" cxnId="{5DB26E02-C572-4AAF-B177-D72D5BC246BB}">
      <dgm:prSet/>
      <dgm:spPr/>
      <dgm:t>
        <a:bodyPr/>
        <a:lstStyle/>
        <a:p>
          <a:endParaRPr lang="zh-CN" altLang="en-US"/>
        </a:p>
      </dgm:t>
    </dgm:pt>
    <dgm:pt modelId="{13547608-BE69-4583-8038-9FABCEE8A274}">
      <dgm:prSet custT="1"/>
      <dgm:spPr/>
      <dgm:t>
        <a:bodyPr/>
        <a:lstStyle/>
        <a:p>
          <a:r>
            <a:rPr lang="en-US" altLang="zh-CN" sz="2400" dirty="0" smtClean="0"/>
            <a:t>0.6</a:t>
          </a:r>
        </a:p>
        <a:p>
          <a:r>
            <a:rPr lang="zh-CN" altLang="en-US" sz="2400" dirty="0" smtClean="0"/>
            <a:t>小时</a:t>
          </a:r>
          <a:endParaRPr lang="zh-CN" altLang="en-US" sz="2400" dirty="0"/>
        </a:p>
      </dgm:t>
    </dgm:pt>
    <dgm:pt modelId="{64865FEB-0EF0-492E-86C6-8806102A6DB4}" type="parTrans" cxnId="{A0A3462E-618F-417C-A495-0E3061A1FB42}">
      <dgm:prSet/>
      <dgm:spPr/>
      <dgm:t>
        <a:bodyPr/>
        <a:lstStyle/>
        <a:p>
          <a:endParaRPr lang="zh-CN" altLang="en-US"/>
        </a:p>
      </dgm:t>
    </dgm:pt>
    <dgm:pt modelId="{1F8E4767-608D-4520-AE6A-7B68CA4CA5F7}" type="sibTrans" cxnId="{A0A3462E-618F-417C-A495-0E3061A1FB42}">
      <dgm:prSet/>
      <dgm:spPr/>
      <dgm:t>
        <a:bodyPr/>
        <a:lstStyle/>
        <a:p>
          <a:endParaRPr lang="zh-CN" altLang="en-US"/>
        </a:p>
      </dgm:t>
    </dgm:pt>
    <dgm:pt modelId="{F41B10BE-EB76-4DF6-965C-AF51F9E04ACF}">
      <dgm:prSet custT="1"/>
      <dgm:spPr/>
      <dgm:t>
        <a:bodyPr/>
        <a:lstStyle/>
        <a:p>
          <a:r>
            <a:rPr lang="en-US" altLang="zh-CN" sz="2400" dirty="0" smtClean="0"/>
            <a:t>0.6</a:t>
          </a:r>
        </a:p>
        <a:p>
          <a:r>
            <a:rPr lang="zh-CN" altLang="en-US" sz="2400" dirty="0" smtClean="0"/>
            <a:t>小时</a:t>
          </a:r>
          <a:endParaRPr lang="zh-CN" altLang="en-US" sz="2400" dirty="0"/>
        </a:p>
      </dgm:t>
    </dgm:pt>
    <dgm:pt modelId="{5B85A3A3-E58C-44C8-A978-8403628CFD44}" type="parTrans" cxnId="{34AF4C36-BCDB-41CF-B754-DA39599D56EF}">
      <dgm:prSet/>
      <dgm:spPr/>
      <dgm:t>
        <a:bodyPr/>
        <a:lstStyle/>
        <a:p>
          <a:endParaRPr lang="zh-CN" altLang="en-US"/>
        </a:p>
      </dgm:t>
    </dgm:pt>
    <dgm:pt modelId="{AD3DAC62-57F4-44E3-BC14-28F40F14EE6B}" type="sibTrans" cxnId="{34AF4C36-BCDB-41CF-B754-DA39599D56EF}">
      <dgm:prSet/>
      <dgm:spPr/>
      <dgm:t>
        <a:bodyPr/>
        <a:lstStyle/>
        <a:p>
          <a:endParaRPr lang="zh-CN" altLang="en-US"/>
        </a:p>
      </dgm:t>
    </dgm:pt>
    <dgm:pt modelId="{45B6465C-3294-4B51-BA25-A526A721685A}" type="pres">
      <dgm:prSet presAssocID="{A1706D78-7FBB-430B-B178-F01D8F681AB2}" presName="linearFlow" presStyleCnt="0">
        <dgm:presLayoutVars>
          <dgm:dir/>
          <dgm:resizeHandles val="exact"/>
        </dgm:presLayoutVars>
      </dgm:prSet>
      <dgm:spPr/>
    </dgm:pt>
    <dgm:pt modelId="{ACC36A64-9E87-4A1E-9287-7521C3C0508C}" type="pres">
      <dgm:prSet presAssocID="{C78C796A-95CC-40C1-8968-D7AC0BFDD5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CDEF6E-14E5-4A83-B599-F0A756EF5B6A}" type="pres">
      <dgm:prSet presAssocID="{5DCBA5FE-5EFF-4A1D-A886-44D8127F28DE}" presName="spacerL" presStyleCnt="0"/>
      <dgm:spPr/>
    </dgm:pt>
    <dgm:pt modelId="{8E9B46AB-B90A-4EE8-A80B-B7C49C54948F}" type="pres">
      <dgm:prSet presAssocID="{5DCBA5FE-5EFF-4A1D-A886-44D8127F28DE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603C06C5-7FAA-494E-8A30-19FD2F32DFB0}" type="pres">
      <dgm:prSet presAssocID="{5DCBA5FE-5EFF-4A1D-A886-44D8127F28DE}" presName="spacerR" presStyleCnt="0"/>
      <dgm:spPr/>
    </dgm:pt>
    <dgm:pt modelId="{B63AA99C-7BD6-48A5-8740-1317C4B727E8}" type="pres">
      <dgm:prSet presAssocID="{434ACBA6-9912-40B9-ADE5-B327F3261B8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A21CC2-A55C-497F-BAF2-36E8BED89F6B}" type="pres">
      <dgm:prSet presAssocID="{36CF9B10-8AF4-47B4-82CD-4194AE55C3A5}" presName="spacerL" presStyleCnt="0"/>
      <dgm:spPr/>
    </dgm:pt>
    <dgm:pt modelId="{2D33E180-55FD-4E45-8792-4FFA49FC83AA}" type="pres">
      <dgm:prSet presAssocID="{36CF9B10-8AF4-47B4-82CD-4194AE55C3A5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94E363F-29F5-4230-9E9A-AED723F1A309}" type="pres">
      <dgm:prSet presAssocID="{36CF9B10-8AF4-47B4-82CD-4194AE55C3A5}" presName="spacerR" presStyleCnt="0"/>
      <dgm:spPr/>
    </dgm:pt>
    <dgm:pt modelId="{03AABAB6-A792-4FB3-8FE9-58CCC8212F10}" type="pres">
      <dgm:prSet presAssocID="{13547608-BE69-4583-8038-9FABCEE8A27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836C7-FBDA-4BD8-ADE7-CB8C491AAC00}" type="pres">
      <dgm:prSet presAssocID="{1F8E4767-608D-4520-AE6A-7B68CA4CA5F7}" presName="spacerL" presStyleCnt="0"/>
      <dgm:spPr/>
    </dgm:pt>
    <dgm:pt modelId="{AB743224-2D22-45B3-BBAB-4DEBA2D0840E}" type="pres">
      <dgm:prSet presAssocID="{1F8E4767-608D-4520-AE6A-7B68CA4CA5F7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773CD553-E140-41F1-A7EE-B77F4C24B044}" type="pres">
      <dgm:prSet presAssocID="{1F8E4767-608D-4520-AE6A-7B68CA4CA5F7}" presName="spacerR" presStyleCnt="0"/>
      <dgm:spPr/>
    </dgm:pt>
    <dgm:pt modelId="{1428585F-351C-446C-9EFA-2A740C85FD4A}" type="pres">
      <dgm:prSet presAssocID="{F41B10BE-EB76-4DF6-965C-AF51F9E04AC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6B9EAE-B2ED-42BC-A021-B5E28D251449}" type="pres">
      <dgm:prSet presAssocID="{AD3DAC62-57F4-44E3-BC14-28F40F14EE6B}" presName="spacerL" presStyleCnt="0"/>
      <dgm:spPr/>
    </dgm:pt>
    <dgm:pt modelId="{15EB7672-4D3A-49DD-937C-65C51FD4AE51}" type="pres">
      <dgm:prSet presAssocID="{AD3DAC62-57F4-44E3-BC14-28F40F14EE6B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6389D20C-6E10-4514-B7FB-0164A385EE8A}" type="pres">
      <dgm:prSet presAssocID="{AD3DAC62-57F4-44E3-BC14-28F40F14EE6B}" presName="spacerR" presStyleCnt="0"/>
      <dgm:spPr/>
    </dgm:pt>
    <dgm:pt modelId="{9D28F063-1C93-41A3-B6DE-A896E9808E8B}" type="pres">
      <dgm:prSet presAssocID="{C4ACF591-BF68-4CE2-8A9F-15A163E67E4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42AE8B-9885-4609-AF4F-250ACB6368DD}" type="presOf" srcId="{36CF9B10-8AF4-47B4-82CD-4194AE55C3A5}" destId="{2D33E180-55FD-4E45-8792-4FFA49FC83AA}" srcOrd="0" destOrd="0" presId="urn:microsoft.com/office/officeart/2005/8/layout/equation1"/>
    <dgm:cxn modelId="{039C733F-D089-4CEB-99EB-AE41F99DC42C}" type="presOf" srcId="{F41B10BE-EB76-4DF6-965C-AF51F9E04ACF}" destId="{1428585F-351C-446C-9EFA-2A740C85FD4A}" srcOrd="0" destOrd="0" presId="urn:microsoft.com/office/officeart/2005/8/layout/equation1"/>
    <dgm:cxn modelId="{5DB26E02-C572-4AAF-B177-D72D5BC246BB}" srcId="{A1706D78-7FBB-430B-B178-F01D8F681AB2}" destId="{C4ACF591-BF68-4CE2-8A9F-15A163E67E46}" srcOrd="4" destOrd="0" parTransId="{DE3AC56F-847C-452F-A804-6EB2E26F4ED5}" sibTransId="{573C0D1B-16CF-4E8D-BEB7-5B02EA15D620}"/>
    <dgm:cxn modelId="{A0A3462E-618F-417C-A495-0E3061A1FB42}" srcId="{A1706D78-7FBB-430B-B178-F01D8F681AB2}" destId="{13547608-BE69-4583-8038-9FABCEE8A274}" srcOrd="2" destOrd="0" parTransId="{64865FEB-0EF0-492E-86C6-8806102A6DB4}" sibTransId="{1F8E4767-608D-4520-AE6A-7B68CA4CA5F7}"/>
    <dgm:cxn modelId="{8D598AC7-60D3-4846-926B-DADCE4A27FC9}" type="presOf" srcId="{13547608-BE69-4583-8038-9FABCEE8A274}" destId="{03AABAB6-A792-4FB3-8FE9-58CCC8212F10}" srcOrd="0" destOrd="0" presId="urn:microsoft.com/office/officeart/2005/8/layout/equation1"/>
    <dgm:cxn modelId="{34AF4C36-BCDB-41CF-B754-DA39599D56EF}" srcId="{A1706D78-7FBB-430B-B178-F01D8F681AB2}" destId="{F41B10BE-EB76-4DF6-965C-AF51F9E04ACF}" srcOrd="3" destOrd="0" parTransId="{5B85A3A3-E58C-44C8-A978-8403628CFD44}" sibTransId="{AD3DAC62-57F4-44E3-BC14-28F40F14EE6B}"/>
    <dgm:cxn modelId="{F94501B9-7D6C-4164-9340-22853C3721A3}" type="presOf" srcId="{1F8E4767-608D-4520-AE6A-7B68CA4CA5F7}" destId="{AB743224-2D22-45B3-BBAB-4DEBA2D0840E}" srcOrd="0" destOrd="0" presId="urn:microsoft.com/office/officeart/2005/8/layout/equation1"/>
    <dgm:cxn modelId="{427A4AA1-DEA6-47B2-A2A6-B7A438C10A41}" type="presOf" srcId="{5DCBA5FE-5EFF-4A1D-A886-44D8127F28DE}" destId="{8E9B46AB-B90A-4EE8-A80B-B7C49C54948F}" srcOrd="0" destOrd="0" presId="urn:microsoft.com/office/officeart/2005/8/layout/equation1"/>
    <dgm:cxn modelId="{C3A1AE24-1BA8-4D11-8419-21E7CED38A8D}" type="presOf" srcId="{434ACBA6-9912-40B9-ADE5-B327F3261B84}" destId="{B63AA99C-7BD6-48A5-8740-1317C4B727E8}" srcOrd="0" destOrd="0" presId="urn:microsoft.com/office/officeart/2005/8/layout/equation1"/>
    <dgm:cxn modelId="{470D5945-816B-4136-8CD1-079C54DC6F1F}" type="presOf" srcId="{AD3DAC62-57F4-44E3-BC14-28F40F14EE6B}" destId="{15EB7672-4D3A-49DD-937C-65C51FD4AE51}" srcOrd="0" destOrd="0" presId="urn:microsoft.com/office/officeart/2005/8/layout/equation1"/>
    <dgm:cxn modelId="{34B51106-548B-48B8-8F63-22E21AB03D10}" type="presOf" srcId="{A1706D78-7FBB-430B-B178-F01D8F681AB2}" destId="{45B6465C-3294-4B51-BA25-A526A721685A}" srcOrd="0" destOrd="0" presId="urn:microsoft.com/office/officeart/2005/8/layout/equation1"/>
    <dgm:cxn modelId="{A8F740D0-6EB3-448C-92B1-B3541C477889}" srcId="{A1706D78-7FBB-430B-B178-F01D8F681AB2}" destId="{434ACBA6-9912-40B9-ADE5-B327F3261B84}" srcOrd="1" destOrd="0" parTransId="{6265BBEF-8DA8-4AC3-BA58-A56A9414F236}" sibTransId="{36CF9B10-8AF4-47B4-82CD-4194AE55C3A5}"/>
    <dgm:cxn modelId="{418FC8CF-D9D6-418A-95E0-8AB5F1C8574F}" type="presOf" srcId="{C78C796A-95CC-40C1-8968-D7AC0BFDD593}" destId="{ACC36A64-9E87-4A1E-9287-7521C3C0508C}" srcOrd="0" destOrd="0" presId="urn:microsoft.com/office/officeart/2005/8/layout/equation1"/>
    <dgm:cxn modelId="{AA38C188-A9F7-4A41-B76F-750B36CBC848}" srcId="{A1706D78-7FBB-430B-B178-F01D8F681AB2}" destId="{C78C796A-95CC-40C1-8968-D7AC0BFDD593}" srcOrd="0" destOrd="0" parTransId="{BD8FB9DC-A4F0-42EC-976D-5730C3117E4F}" sibTransId="{5DCBA5FE-5EFF-4A1D-A886-44D8127F28DE}"/>
    <dgm:cxn modelId="{C6FB9C6D-18B4-48C2-A5A9-6EF84E151CF4}" type="presOf" srcId="{C4ACF591-BF68-4CE2-8A9F-15A163E67E46}" destId="{9D28F063-1C93-41A3-B6DE-A896E9808E8B}" srcOrd="0" destOrd="0" presId="urn:microsoft.com/office/officeart/2005/8/layout/equation1"/>
    <dgm:cxn modelId="{425AC693-6051-47D5-862D-8F6E97E9F242}" type="presParOf" srcId="{45B6465C-3294-4B51-BA25-A526A721685A}" destId="{ACC36A64-9E87-4A1E-9287-7521C3C0508C}" srcOrd="0" destOrd="0" presId="urn:microsoft.com/office/officeart/2005/8/layout/equation1"/>
    <dgm:cxn modelId="{B1661039-E0E3-43AF-BBCD-AD29327F71AC}" type="presParOf" srcId="{45B6465C-3294-4B51-BA25-A526A721685A}" destId="{7ACDEF6E-14E5-4A83-B599-F0A756EF5B6A}" srcOrd="1" destOrd="0" presId="urn:microsoft.com/office/officeart/2005/8/layout/equation1"/>
    <dgm:cxn modelId="{6405E524-B92E-423E-BCBE-5FD2E0AD1D1B}" type="presParOf" srcId="{45B6465C-3294-4B51-BA25-A526A721685A}" destId="{8E9B46AB-B90A-4EE8-A80B-B7C49C54948F}" srcOrd="2" destOrd="0" presId="urn:microsoft.com/office/officeart/2005/8/layout/equation1"/>
    <dgm:cxn modelId="{9E074AA0-1B62-4B96-BAB0-75B98B559317}" type="presParOf" srcId="{45B6465C-3294-4B51-BA25-A526A721685A}" destId="{603C06C5-7FAA-494E-8A30-19FD2F32DFB0}" srcOrd="3" destOrd="0" presId="urn:microsoft.com/office/officeart/2005/8/layout/equation1"/>
    <dgm:cxn modelId="{8B91FD81-F9B8-47D7-9091-73B21E1C8798}" type="presParOf" srcId="{45B6465C-3294-4B51-BA25-A526A721685A}" destId="{B63AA99C-7BD6-48A5-8740-1317C4B727E8}" srcOrd="4" destOrd="0" presId="urn:microsoft.com/office/officeart/2005/8/layout/equation1"/>
    <dgm:cxn modelId="{20964504-3DBF-4419-9371-A60DD734C5EF}" type="presParOf" srcId="{45B6465C-3294-4B51-BA25-A526A721685A}" destId="{C3A21CC2-A55C-497F-BAF2-36E8BED89F6B}" srcOrd="5" destOrd="0" presId="urn:microsoft.com/office/officeart/2005/8/layout/equation1"/>
    <dgm:cxn modelId="{E4432596-73B5-46D2-AE32-9C55A12B0499}" type="presParOf" srcId="{45B6465C-3294-4B51-BA25-A526A721685A}" destId="{2D33E180-55FD-4E45-8792-4FFA49FC83AA}" srcOrd="6" destOrd="0" presId="urn:microsoft.com/office/officeart/2005/8/layout/equation1"/>
    <dgm:cxn modelId="{A3CDC9D2-3509-442E-9993-760AB0C09488}" type="presParOf" srcId="{45B6465C-3294-4B51-BA25-A526A721685A}" destId="{B94E363F-29F5-4230-9E9A-AED723F1A309}" srcOrd="7" destOrd="0" presId="urn:microsoft.com/office/officeart/2005/8/layout/equation1"/>
    <dgm:cxn modelId="{5AD84C07-32FD-42C9-B129-879DE7E6AD7E}" type="presParOf" srcId="{45B6465C-3294-4B51-BA25-A526A721685A}" destId="{03AABAB6-A792-4FB3-8FE9-58CCC8212F10}" srcOrd="8" destOrd="0" presId="urn:microsoft.com/office/officeart/2005/8/layout/equation1"/>
    <dgm:cxn modelId="{26B80F40-08A9-4E65-9D7E-4B21AA35F650}" type="presParOf" srcId="{45B6465C-3294-4B51-BA25-A526A721685A}" destId="{415836C7-FBDA-4BD8-ADE7-CB8C491AAC00}" srcOrd="9" destOrd="0" presId="urn:microsoft.com/office/officeart/2005/8/layout/equation1"/>
    <dgm:cxn modelId="{C20E15CB-25B0-422F-A839-65A09BE33FD9}" type="presParOf" srcId="{45B6465C-3294-4B51-BA25-A526A721685A}" destId="{AB743224-2D22-45B3-BBAB-4DEBA2D0840E}" srcOrd="10" destOrd="0" presId="urn:microsoft.com/office/officeart/2005/8/layout/equation1"/>
    <dgm:cxn modelId="{85A222BE-B01C-42E5-81F5-2FD88C8EB3E5}" type="presParOf" srcId="{45B6465C-3294-4B51-BA25-A526A721685A}" destId="{773CD553-E140-41F1-A7EE-B77F4C24B044}" srcOrd="11" destOrd="0" presId="urn:microsoft.com/office/officeart/2005/8/layout/equation1"/>
    <dgm:cxn modelId="{A722B978-A958-412C-AED7-C916FE3C0D9E}" type="presParOf" srcId="{45B6465C-3294-4B51-BA25-A526A721685A}" destId="{1428585F-351C-446C-9EFA-2A740C85FD4A}" srcOrd="12" destOrd="0" presId="urn:microsoft.com/office/officeart/2005/8/layout/equation1"/>
    <dgm:cxn modelId="{5C96DB6E-D3AB-4077-A4B9-14785DBB8AE2}" type="presParOf" srcId="{45B6465C-3294-4B51-BA25-A526A721685A}" destId="{486B9EAE-B2ED-42BC-A021-B5E28D251449}" srcOrd="13" destOrd="0" presId="urn:microsoft.com/office/officeart/2005/8/layout/equation1"/>
    <dgm:cxn modelId="{74C451D5-1A78-4888-87D4-8C2416613189}" type="presParOf" srcId="{45B6465C-3294-4B51-BA25-A526A721685A}" destId="{15EB7672-4D3A-49DD-937C-65C51FD4AE51}" srcOrd="14" destOrd="0" presId="urn:microsoft.com/office/officeart/2005/8/layout/equation1"/>
    <dgm:cxn modelId="{38E549F9-C2FC-4B9C-B15A-46CE26299D20}" type="presParOf" srcId="{45B6465C-3294-4B51-BA25-A526A721685A}" destId="{6389D20C-6E10-4514-B7FB-0164A385EE8A}" srcOrd="15" destOrd="0" presId="urn:microsoft.com/office/officeart/2005/8/layout/equation1"/>
    <dgm:cxn modelId="{932146D7-0D2E-483C-BA5C-BEF8ADCA951F}" type="presParOf" srcId="{45B6465C-3294-4B51-BA25-A526A721685A}" destId="{9D28F063-1C93-41A3-B6DE-A896E9808E8B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2CB49-E51C-4193-B9F5-59663105D3EB}">
      <dsp:nvSpPr>
        <dsp:cNvPr id="0" name=""/>
        <dsp:cNvSpPr/>
      </dsp:nvSpPr>
      <dsp:spPr>
        <a:xfrm>
          <a:off x="2029193" y="1331487"/>
          <a:ext cx="948587" cy="9485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前端稿</a:t>
          </a:r>
          <a:endParaRPr lang="zh-CN" altLang="en-US" sz="2000" kern="1200" dirty="0"/>
        </a:p>
      </dsp:txBody>
      <dsp:txXfrm>
        <a:off x="2168110" y="1470404"/>
        <a:ext cx="670753" cy="670753"/>
      </dsp:txXfrm>
    </dsp:sp>
    <dsp:sp modelId="{EB96965A-2CFC-404C-9366-CA2B2CBA8ECC}">
      <dsp:nvSpPr>
        <dsp:cNvPr id="0" name=""/>
        <dsp:cNvSpPr/>
      </dsp:nvSpPr>
      <dsp:spPr>
        <a:xfrm rot="16200000">
          <a:off x="2402551" y="985496"/>
          <a:ext cx="201871" cy="322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2432832" y="1080281"/>
        <a:ext cx="141310" cy="193511"/>
      </dsp:txXfrm>
    </dsp:sp>
    <dsp:sp modelId="{25B103F8-4431-46B8-8108-474AC13DC4D5}">
      <dsp:nvSpPr>
        <dsp:cNvPr id="0" name=""/>
        <dsp:cNvSpPr/>
      </dsp:nvSpPr>
      <dsp:spPr>
        <a:xfrm>
          <a:off x="2029193" y="2010"/>
          <a:ext cx="948587" cy="9485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静态源码</a:t>
          </a:r>
          <a:endParaRPr lang="zh-CN" altLang="en-US" sz="1600" kern="1200" dirty="0"/>
        </a:p>
      </dsp:txBody>
      <dsp:txXfrm>
        <a:off x="2168110" y="140927"/>
        <a:ext cx="670753" cy="670753"/>
      </dsp:txXfrm>
    </dsp:sp>
    <dsp:sp modelId="{0DE50C3A-6049-4BC9-A55E-FE800A07B20E}">
      <dsp:nvSpPr>
        <dsp:cNvPr id="0" name=""/>
        <dsp:cNvSpPr/>
      </dsp:nvSpPr>
      <dsp:spPr>
        <a:xfrm>
          <a:off x="3061576" y="1644521"/>
          <a:ext cx="201871" cy="322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061576" y="1709025"/>
        <a:ext cx="141310" cy="193511"/>
      </dsp:txXfrm>
    </dsp:sp>
    <dsp:sp modelId="{102DF0AD-1D01-4EAE-836C-DEE3A7C4A734}">
      <dsp:nvSpPr>
        <dsp:cNvPr id="0" name=""/>
        <dsp:cNvSpPr/>
      </dsp:nvSpPr>
      <dsp:spPr>
        <a:xfrm>
          <a:off x="3358671" y="1331487"/>
          <a:ext cx="948587" cy="9485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HTML</a:t>
          </a:r>
          <a:r>
            <a:rPr lang="zh-CN" altLang="en-US" sz="1600" kern="1200" dirty="0" smtClean="0"/>
            <a:t>源码</a:t>
          </a:r>
          <a:endParaRPr lang="zh-CN" altLang="en-US" sz="1600" kern="1200" dirty="0"/>
        </a:p>
      </dsp:txBody>
      <dsp:txXfrm>
        <a:off x="3497588" y="1470404"/>
        <a:ext cx="670753" cy="670753"/>
      </dsp:txXfrm>
    </dsp:sp>
    <dsp:sp modelId="{C8262515-139C-4837-ACD6-638E9C09AC55}">
      <dsp:nvSpPr>
        <dsp:cNvPr id="0" name=""/>
        <dsp:cNvSpPr/>
      </dsp:nvSpPr>
      <dsp:spPr>
        <a:xfrm rot="5400000">
          <a:off x="2402551" y="2303546"/>
          <a:ext cx="201871" cy="322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2432832" y="2337770"/>
        <a:ext cx="141310" cy="193511"/>
      </dsp:txXfrm>
    </dsp:sp>
    <dsp:sp modelId="{FAEBB62C-1B42-4E46-A479-F5B1365D7391}">
      <dsp:nvSpPr>
        <dsp:cNvPr id="0" name=""/>
        <dsp:cNvSpPr/>
      </dsp:nvSpPr>
      <dsp:spPr>
        <a:xfrm>
          <a:off x="2029193" y="2660965"/>
          <a:ext cx="948587" cy="9485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可浏览的效果</a:t>
          </a:r>
          <a:endParaRPr lang="zh-CN" altLang="en-US" sz="1600" kern="1200" dirty="0"/>
        </a:p>
      </dsp:txBody>
      <dsp:txXfrm>
        <a:off x="2168110" y="2799882"/>
        <a:ext cx="670753" cy="670753"/>
      </dsp:txXfrm>
    </dsp:sp>
    <dsp:sp modelId="{2BD3171D-8926-4D73-8ABE-A144DB902DCD}">
      <dsp:nvSpPr>
        <dsp:cNvPr id="0" name=""/>
        <dsp:cNvSpPr/>
      </dsp:nvSpPr>
      <dsp:spPr>
        <a:xfrm rot="10800000">
          <a:off x="1743526" y="1644521"/>
          <a:ext cx="201871" cy="322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1804087" y="1709025"/>
        <a:ext cx="141310" cy="193511"/>
      </dsp:txXfrm>
    </dsp:sp>
    <dsp:sp modelId="{646D6238-5E0C-42C8-BE33-BA89AA93826B}">
      <dsp:nvSpPr>
        <dsp:cNvPr id="0" name=""/>
        <dsp:cNvSpPr/>
      </dsp:nvSpPr>
      <dsp:spPr>
        <a:xfrm>
          <a:off x="699716" y="1331487"/>
          <a:ext cx="948587" cy="9485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静态文件压缩</a:t>
          </a:r>
          <a:endParaRPr lang="zh-CN" altLang="en-US" sz="1600" kern="1200" dirty="0"/>
        </a:p>
      </dsp:txBody>
      <dsp:txXfrm>
        <a:off x="838633" y="1470404"/>
        <a:ext cx="670753" cy="6707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CB459-3B8C-4BF7-87B8-D03AE463D414}">
      <dsp:nvSpPr>
        <dsp:cNvPr id="0" name=""/>
        <dsp:cNvSpPr/>
      </dsp:nvSpPr>
      <dsp:spPr>
        <a:xfrm>
          <a:off x="3519" y="1543099"/>
          <a:ext cx="977800" cy="977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项目规范</a:t>
          </a:r>
          <a:endParaRPr lang="zh-CN" altLang="en-US" sz="2100" kern="1200" dirty="0"/>
        </a:p>
      </dsp:txBody>
      <dsp:txXfrm>
        <a:off x="146714" y="1686294"/>
        <a:ext cx="691410" cy="691410"/>
      </dsp:txXfrm>
    </dsp:sp>
    <dsp:sp modelId="{3B618FF4-13A2-465A-9C4E-F407F5C58DAF}">
      <dsp:nvSpPr>
        <dsp:cNvPr id="0" name=""/>
        <dsp:cNvSpPr/>
      </dsp:nvSpPr>
      <dsp:spPr>
        <a:xfrm>
          <a:off x="1060717" y="1748437"/>
          <a:ext cx="567124" cy="567124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135889" y="1865265"/>
        <a:ext cx="416780" cy="333468"/>
      </dsp:txXfrm>
    </dsp:sp>
    <dsp:sp modelId="{69B8FD24-D596-4722-A1A9-F88A90028F13}">
      <dsp:nvSpPr>
        <dsp:cNvPr id="0" name=""/>
        <dsp:cNvSpPr/>
      </dsp:nvSpPr>
      <dsp:spPr>
        <a:xfrm>
          <a:off x="1707239" y="1543099"/>
          <a:ext cx="977800" cy="977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文件规范</a:t>
          </a:r>
          <a:endParaRPr lang="zh-CN" altLang="en-US" sz="2100" kern="1200" dirty="0"/>
        </a:p>
      </dsp:txBody>
      <dsp:txXfrm>
        <a:off x="1850434" y="1686294"/>
        <a:ext cx="691410" cy="691410"/>
      </dsp:txXfrm>
    </dsp:sp>
    <dsp:sp modelId="{4F1B754B-C05C-4981-A0C9-F24431D4104D}">
      <dsp:nvSpPr>
        <dsp:cNvPr id="0" name=""/>
        <dsp:cNvSpPr/>
      </dsp:nvSpPr>
      <dsp:spPr>
        <a:xfrm>
          <a:off x="2764437" y="1748437"/>
          <a:ext cx="567124" cy="56712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839609" y="1965305"/>
        <a:ext cx="416780" cy="133388"/>
      </dsp:txXfrm>
    </dsp:sp>
    <dsp:sp modelId="{7C45DE8E-027E-44A6-9CEA-B504248F252B}">
      <dsp:nvSpPr>
        <dsp:cNvPr id="0" name=""/>
        <dsp:cNvSpPr/>
      </dsp:nvSpPr>
      <dsp:spPr>
        <a:xfrm>
          <a:off x="3410959" y="1543099"/>
          <a:ext cx="977800" cy="977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组件规范</a:t>
          </a:r>
          <a:endParaRPr lang="zh-CN" altLang="en-US" sz="2100" kern="1200" dirty="0"/>
        </a:p>
      </dsp:txBody>
      <dsp:txXfrm>
        <a:off x="3554154" y="1686294"/>
        <a:ext cx="691410" cy="691410"/>
      </dsp:txXfrm>
    </dsp:sp>
    <dsp:sp modelId="{535BAB34-714A-4094-A904-BDEA9A61A375}">
      <dsp:nvSpPr>
        <dsp:cNvPr id="0" name=""/>
        <dsp:cNvSpPr/>
      </dsp:nvSpPr>
      <dsp:spPr>
        <a:xfrm>
          <a:off x="4468157" y="1748437"/>
          <a:ext cx="567124" cy="56712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543329" y="1965305"/>
        <a:ext cx="416780" cy="133388"/>
      </dsp:txXfrm>
    </dsp:sp>
    <dsp:sp modelId="{331311CE-C32B-4EE8-88B9-2175A8F6F11F}">
      <dsp:nvSpPr>
        <dsp:cNvPr id="0" name=""/>
        <dsp:cNvSpPr/>
      </dsp:nvSpPr>
      <dsp:spPr>
        <a:xfrm>
          <a:off x="5114679" y="1543099"/>
          <a:ext cx="977800" cy="977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编码规范</a:t>
          </a:r>
          <a:endParaRPr lang="zh-CN" altLang="en-US" sz="2100" kern="1200" dirty="0"/>
        </a:p>
      </dsp:txBody>
      <dsp:txXfrm>
        <a:off x="5257874" y="1686294"/>
        <a:ext cx="691410" cy="6914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8C491-5192-4586-AAF1-9872BE9660D8}">
      <dsp:nvSpPr>
        <dsp:cNvPr id="0" name=""/>
        <dsp:cNvSpPr/>
      </dsp:nvSpPr>
      <dsp:spPr>
        <a:xfrm>
          <a:off x="687636" y="2032000"/>
          <a:ext cx="450639" cy="858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5319" y="0"/>
              </a:lnTo>
              <a:lnTo>
                <a:pt x="225319" y="858688"/>
              </a:lnTo>
              <a:lnTo>
                <a:pt x="450639" y="8586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88712" y="2437100"/>
        <a:ext cx="48487" cy="48487"/>
      </dsp:txXfrm>
    </dsp:sp>
    <dsp:sp modelId="{8C554E20-E3BF-4D18-B01A-65FB6F0B5D05}">
      <dsp:nvSpPr>
        <dsp:cNvPr id="0" name=""/>
        <dsp:cNvSpPr/>
      </dsp:nvSpPr>
      <dsp:spPr>
        <a:xfrm>
          <a:off x="3391475" y="2032000"/>
          <a:ext cx="450639" cy="1288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5319" y="0"/>
              </a:lnTo>
              <a:lnTo>
                <a:pt x="225319" y="1288033"/>
              </a:lnTo>
              <a:lnTo>
                <a:pt x="450639" y="12880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582680" y="2641901"/>
        <a:ext cx="68229" cy="68229"/>
      </dsp:txXfrm>
    </dsp:sp>
    <dsp:sp modelId="{467A2E80-9A8A-4928-83FD-08689FA203D2}">
      <dsp:nvSpPr>
        <dsp:cNvPr id="0" name=""/>
        <dsp:cNvSpPr/>
      </dsp:nvSpPr>
      <dsp:spPr>
        <a:xfrm>
          <a:off x="3391475" y="2032000"/>
          <a:ext cx="450639" cy="429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5319" y="0"/>
              </a:lnTo>
              <a:lnTo>
                <a:pt x="225319" y="429344"/>
              </a:lnTo>
              <a:lnTo>
                <a:pt x="450639" y="4293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01234" y="2231111"/>
        <a:ext cx="31121" cy="31121"/>
      </dsp:txXfrm>
    </dsp:sp>
    <dsp:sp modelId="{974C97CB-DA29-4510-B518-E2BF1A8E58BF}">
      <dsp:nvSpPr>
        <dsp:cNvPr id="0" name=""/>
        <dsp:cNvSpPr/>
      </dsp:nvSpPr>
      <dsp:spPr>
        <a:xfrm>
          <a:off x="3391475" y="1602655"/>
          <a:ext cx="450639" cy="429344"/>
        </a:xfrm>
        <a:custGeom>
          <a:avLst/>
          <a:gdLst/>
          <a:ahLst/>
          <a:cxnLst/>
          <a:rect l="0" t="0" r="0" b="0"/>
          <a:pathLst>
            <a:path>
              <a:moveTo>
                <a:pt x="0" y="429344"/>
              </a:moveTo>
              <a:lnTo>
                <a:pt x="225319" y="429344"/>
              </a:lnTo>
              <a:lnTo>
                <a:pt x="225319" y="0"/>
              </a:lnTo>
              <a:lnTo>
                <a:pt x="450639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01234" y="1801767"/>
        <a:ext cx="31121" cy="31121"/>
      </dsp:txXfrm>
    </dsp:sp>
    <dsp:sp modelId="{C973AB61-73FC-4CE5-ADDA-9ED937161EB7}">
      <dsp:nvSpPr>
        <dsp:cNvPr id="0" name=""/>
        <dsp:cNvSpPr/>
      </dsp:nvSpPr>
      <dsp:spPr>
        <a:xfrm>
          <a:off x="3391475" y="743966"/>
          <a:ext cx="450639" cy="1288033"/>
        </a:xfrm>
        <a:custGeom>
          <a:avLst/>
          <a:gdLst/>
          <a:ahLst/>
          <a:cxnLst/>
          <a:rect l="0" t="0" r="0" b="0"/>
          <a:pathLst>
            <a:path>
              <a:moveTo>
                <a:pt x="0" y="1288033"/>
              </a:moveTo>
              <a:lnTo>
                <a:pt x="225319" y="1288033"/>
              </a:lnTo>
              <a:lnTo>
                <a:pt x="225319" y="0"/>
              </a:lnTo>
              <a:lnTo>
                <a:pt x="450639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582680" y="1353868"/>
        <a:ext cx="68229" cy="68229"/>
      </dsp:txXfrm>
    </dsp:sp>
    <dsp:sp modelId="{EE6CCCFF-D01E-4071-941B-B30A6B314C89}">
      <dsp:nvSpPr>
        <dsp:cNvPr id="0" name=""/>
        <dsp:cNvSpPr/>
      </dsp:nvSpPr>
      <dsp:spPr>
        <a:xfrm>
          <a:off x="687636" y="1986280"/>
          <a:ext cx="450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0639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01690" y="2020734"/>
        <a:ext cx="22531" cy="22531"/>
      </dsp:txXfrm>
    </dsp:sp>
    <dsp:sp modelId="{DB341D7E-333F-452C-A4E8-92F94304709E}">
      <dsp:nvSpPr>
        <dsp:cNvPr id="0" name=""/>
        <dsp:cNvSpPr/>
      </dsp:nvSpPr>
      <dsp:spPr>
        <a:xfrm>
          <a:off x="687636" y="1173311"/>
          <a:ext cx="450639" cy="858688"/>
        </a:xfrm>
        <a:custGeom>
          <a:avLst/>
          <a:gdLst/>
          <a:ahLst/>
          <a:cxnLst/>
          <a:rect l="0" t="0" r="0" b="0"/>
          <a:pathLst>
            <a:path>
              <a:moveTo>
                <a:pt x="0" y="858688"/>
              </a:moveTo>
              <a:lnTo>
                <a:pt x="225319" y="858688"/>
              </a:lnTo>
              <a:lnTo>
                <a:pt x="225319" y="0"/>
              </a:lnTo>
              <a:lnTo>
                <a:pt x="45063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88712" y="1578411"/>
        <a:ext cx="48487" cy="48487"/>
      </dsp:txXfrm>
    </dsp:sp>
    <dsp:sp modelId="{78B38C68-46F2-43E0-8149-47B04C7957AF}">
      <dsp:nvSpPr>
        <dsp:cNvPr id="0" name=""/>
        <dsp:cNvSpPr/>
      </dsp:nvSpPr>
      <dsp:spPr>
        <a:xfrm rot="16200000">
          <a:off x="-1463604" y="1688524"/>
          <a:ext cx="3615531" cy="686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工作目录</a:t>
          </a:r>
          <a:endParaRPr lang="zh-CN" altLang="en-US" sz="4900" kern="1200" dirty="0"/>
        </a:p>
      </dsp:txBody>
      <dsp:txXfrm>
        <a:off x="-1463604" y="1688524"/>
        <a:ext cx="3615531" cy="686950"/>
      </dsp:txXfrm>
    </dsp:sp>
    <dsp:sp modelId="{A21EF982-EB9C-43E7-AA4E-AE5095509D13}">
      <dsp:nvSpPr>
        <dsp:cNvPr id="0" name=""/>
        <dsp:cNvSpPr/>
      </dsp:nvSpPr>
      <dsp:spPr>
        <a:xfrm>
          <a:off x="1138276" y="829835"/>
          <a:ext cx="2253199" cy="686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公共支持文件</a:t>
          </a:r>
          <a:endParaRPr lang="zh-CN" altLang="en-US" sz="2900" kern="1200" dirty="0"/>
        </a:p>
      </dsp:txBody>
      <dsp:txXfrm>
        <a:off x="1138276" y="829835"/>
        <a:ext cx="2253199" cy="686950"/>
      </dsp:txXfrm>
    </dsp:sp>
    <dsp:sp modelId="{FFCD8E27-418D-422A-9735-4EB0D621AAA1}">
      <dsp:nvSpPr>
        <dsp:cNvPr id="0" name=""/>
        <dsp:cNvSpPr/>
      </dsp:nvSpPr>
      <dsp:spPr>
        <a:xfrm>
          <a:off x="1138276" y="1688524"/>
          <a:ext cx="2253199" cy="686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项目</a:t>
          </a:r>
          <a:r>
            <a:rPr lang="en-US" altLang="zh-CN" sz="2900" kern="1200" dirty="0" smtClean="0"/>
            <a:t>1</a:t>
          </a:r>
          <a:endParaRPr lang="zh-CN" altLang="en-US" sz="2900" kern="1200" dirty="0"/>
        </a:p>
      </dsp:txBody>
      <dsp:txXfrm>
        <a:off x="1138276" y="1688524"/>
        <a:ext cx="2253199" cy="686950"/>
      </dsp:txXfrm>
    </dsp:sp>
    <dsp:sp modelId="{D6143F5D-214A-4F73-A2F7-3E9103BD5DA9}">
      <dsp:nvSpPr>
        <dsp:cNvPr id="0" name=""/>
        <dsp:cNvSpPr/>
      </dsp:nvSpPr>
      <dsp:spPr>
        <a:xfrm>
          <a:off x="3842115" y="400491"/>
          <a:ext cx="2253199" cy="686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组件库</a:t>
          </a:r>
          <a:endParaRPr lang="en-US" altLang="zh-CN" sz="2900" kern="1200" dirty="0" smtClean="0"/>
        </a:p>
      </dsp:txBody>
      <dsp:txXfrm>
        <a:off x="3842115" y="400491"/>
        <a:ext cx="2253199" cy="686950"/>
      </dsp:txXfrm>
    </dsp:sp>
    <dsp:sp modelId="{6B99EC52-1206-406D-B41B-16E74AE11791}">
      <dsp:nvSpPr>
        <dsp:cNvPr id="0" name=""/>
        <dsp:cNvSpPr/>
      </dsp:nvSpPr>
      <dsp:spPr>
        <a:xfrm>
          <a:off x="3842115" y="1259180"/>
          <a:ext cx="2253199" cy="686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smtClean="0"/>
            <a:t>项目视觉文件</a:t>
          </a:r>
          <a:endParaRPr lang="en-US" altLang="zh-CN" sz="2900" kern="1200" dirty="0" smtClean="0"/>
        </a:p>
      </dsp:txBody>
      <dsp:txXfrm>
        <a:off x="3842115" y="1259180"/>
        <a:ext cx="2253199" cy="686950"/>
      </dsp:txXfrm>
    </dsp:sp>
    <dsp:sp modelId="{C76FFBCA-EF2F-45B3-9CA7-CDAD659D5949}">
      <dsp:nvSpPr>
        <dsp:cNvPr id="0" name=""/>
        <dsp:cNvSpPr/>
      </dsp:nvSpPr>
      <dsp:spPr>
        <a:xfrm>
          <a:off x="3842115" y="2117868"/>
          <a:ext cx="2253199" cy="686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smtClean="0"/>
            <a:t>项目前端文件</a:t>
          </a:r>
          <a:endParaRPr lang="en-US" altLang="zh-CN" sz="2900" kern="1200" dirty="0" smtClean="0"/>
        </a:p>
      </dsp:txBody>
      <dsp:txXfrm>
        <a:off x="3842115" y="2117868"/>
        <a:ext cx="2253199" cy="686950"/>
      </dsp:txXfrm>
    </dsp:sp>
    <dsp:sp modelId="{DBEB2B41-EBD5-4B9A-907A-296EB7C631B5}">
      <dsp:nvSpPr>
        <dsp:cNvPr id="0" name=""/>
        <dsp:cNvSpPr/>
      </dsp:nvSpPr>
      <dsp:spPr>
        <a:xfrm>
          <a:off x="3842115" y="2976557"/>
          <a:ext cx="2253199" cy="686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smtClean="0"/>
            <a:t>项目开发文档</a:t>
          </a:r>
          <a:endParaRPr lang="en-US" altLang="zh-CN" sz="2900" kern="1200" dirty="0" smtClean="0"/>
        </a:p>
      </dsp:txBody>
      <dsp:txXfrm>
        <a:off x="3842115" y="2976557"/>
        <a:ext cx="2253199" cy="686950"/>
      </dsp:txXfrm>
    </dsp:sp>
    <dsp:sp modelId="{FBD6E0C9-9B55-40EF-B5B0-AEF96D3FFB9F}">
      <dsp:nvSpPr>
        <dsp:cNvPr id="0" name=""/>
        <dsp:cNvSpPr/>
      </dsp:nvSpPr>
      <dsp:spPr>
        <a:xfrm>
          <a:off x="1138276" y="2547213"/>
          <a:ext cx="2253199" cy="686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项目</a:t>
          </a:r>
          <a:r>
            <a:rPr lang="en-US" altLang="zh-CN" sz="2900" kern="1200" dirty="0" smtClean="0"/>
            <a:t>2</a:t>
          </a:r>
          <a:endParaRPr lang="zh-CN" altLang="en-US" sz="2900" kern="1200" dirty="0"/>
        </a:p>
      </dsp:txBody>
      <dsp:txXfrm>
        <a:off x="1138276" y="2547213"/>
        <a:ext cx="2253199" cy="6869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4A048-917A-4BD4-B090-2587FB2B706E}">
      <dsp:nvSpPr>
        <dsp:cNvPr id="0" name=""/>
        <dsp:cNvSpPr/>
      </dsp:nvSpPr>
      <dsp:spPr>
        <a:xfrm>
          <a:off x="1114664" y="2842034"/>
          <a:ext cx="304218" cy="579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109" y="0"/>
              </a:lnTo>
              <a:lnTo>
                <a:pt x="152109" y="579685"/>
              </a:lnTo>
              <a:lnTo>
                <a:pt x="304218" y="579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50406" y="3115510"/>
        <a:ext cx="32733" cy="32733"/>
      </dsp:txXfrm>
    </dsp:sp>
    <dsp:sp modelId="{F2ECA315-CC8B-4051-B290-102B9AE71188}">
      <dsp:nvSpPr>
        <dsp:cNvPr id="0" name=""/>
        <dsp:cNvSpPr/>
      </dsp:nvSpPr>
      <dsp:spPr>
        <a:xfrm>
          <a:off x="2939977" y="2842034"/>
          <a:ext cx="304218" cy="869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109" y="0"/>
              </a:lnTo>
              <a:lnTo>
                <a:pt x="152109" y="869528"/>
              </a:lnTo>
              <a:lnTo>
                <a:pt x="304218" y="8695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69057" y="3253768"/>
        <a:ext cx="46060" cy="46060"/>
      </dsp:txXfrm>
    </dsp:sp>
    <dsp:sp modelId="{F41FFFC2-5807-407D-8FF7-3EDB647FF61B}">
      <dsp:nvSpPr>
        <dsp:cNvPr id="0" name=""/>
        <dsp:cNvSpPr/>
      </dsp:nvSpPr>
      <dsp:spPr>
        <a:xfrm>
          <a:off x="2939977" y="2842034"/>
          <a:ext cx="304218" cy="289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109" y="0"/>
              </a:lnTo>
              <a:lnTo>
                <a:pt x="152109" y="289842"/>
              </a:lnTo>
              <a:lnTo>
                <a:pt x="304218" y="2898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81582" y="2976450"/>
        <a:ext cx="21009" cy="21009"/>
      </dsp:txXfrm>
    </dsp:sp>
    <dsp:sp modelId="{5AA9ACDE-1BBF-4E75-BC45-634B7D9EA01A}">
      <dsp:nvSpPr>
        <dsp:cNvPr id="0" name=""/>
        <dsp:cNvSpPr/>
      </dsp:nvSpPr>
      <dsp:spPr>
        <a:xfrm>
          <a:off x="2939977" y="2552191"/>
          <a:ext cx="304218" cy="289842"/>
        </a:xfrm>
        <a:custGeom>
          <a:avLst/>
          <a:gdLst/>
          <a:ahLst/>
          <a:cxnLst/>
          <a:rect l="0" t="0" r="0" b="0"/>
          <a:pathLst>
            <a:path>
              <a:moveTo>
                <a:pt x="0" y="289842"/>
              </a:moveTo>
              <a:lnTo>
                <a:pt x="152109" y="289842"/>
              </a:lnTo>
              <a:lnTo>
                <a:pt x="152109" y="0"/>
              </a:lnTo>
              <a:lnTo>
                <a:pt x="30421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81582" y="2686608"/>
        <a:ext cx="21009" cy="21009"/>
      </dsp:txXfrm>
    </dsp:sp>
    <dsp:sp modelId="{E28EC5CC-750C-4E02-84DB-EE745120845F}">
      <dsp:nvSpPr>
        <dsp:cNvPr id="0" name=""/>
        <dsp:cNvSpPr/>
      </dsp:nvSpPr>
      <dsp:spPr>
        <a:xfrm>
          <a:off x="4765291" y="1914645"/>
          <a:ext cx="3141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7860"/>
              </a:moveTo>
              <a:lnTo>
                <a:pt x="157075" y="57860"/>
              </a:lnTo>
              <a:lnTo>
                <a:pt x="157075" y="45720"/>
              </a:lnTo>
              <a:lnTo>
                <a:pt x="314151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14507" y="1952505"/>
        <a:ext cx="15719" cy="15719"/>
      </dsp:txXfrm>
    </dsp:sp>
    <dsp:sp modelId="{370CE678-FA62-4445-8A91-5555DEC8A203}">
      <dsp:nvSpPr>
        <dsp:cNvPr id="0" name=""/>
        <dsp:cNvSpPr/>
      </dsp:nvSpPr>
      <dsp:spPr>
        <a:xfrm>
          <a:off x="6590605" y="2552191"/>
          <a:ext cx="304218" cy="579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109" y="0"/>
              </a:lnTo>
              <a:lnTo>
                <a:pt x="152109" y="579685"/>
              </a:lnTo>
              <a:lnTo>
                <a:pt x="304218" y="5796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26348" y="2825667"/>
        <a:ext cx="32733" cy="32733"/>
      </dsp:txXfrm>
    </dsp:sp>
    <dsp:sp modelId="{1F5A015C-4EFA-461D-B3E9-E03AD1164E07}">
      <dsp:nvSpPr>
        <dsp:cNvPr id="0" name=""/>
        <dsp:cNvSpPr/>
      </dsp:nvSpPr>
      <dsp:spPr>
        <a:xfrm>
          <a:off x="6590605" y="2506471"/>
          <a:ext cx="3042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4218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35109" y="2544586"/>
        <a:ext cx="15210" cy="15210"/>
      </dsp:txXfrm>
    </dsp:sp>
    <dsp:sp modelId="{2B258670-4E25-4865-932F-8B5D75DB8443}">
      <dsp:nvSpPr>
        <dsp:cNvPr id="0" name=""/>
        <dsp:cNvSpPr/>
      </dsp:nvSpPr>
      <dsp:spPr>
        <a:xfrm>
          <a:off x="6590605" y="1972505"/>
          <a:ext cx="304218" cy="579685"/>
        </a:xfrm>
        <a:custGeom>
          <a:avLst/>
          <a:gdLst/>
          <a:ahLst/>
          <a:cxnLst/>
          <a:rect l="0" t="0" r="0" b="0"/>
          <a:pathLst>
            <a:path>
              <a:moveTo>
                <a:pt x="0" y="579685"/>
              </a:moveTo>
              <a:lnTo>
                <a:pt x="152109" y="579685"/>
              </a:lnTo>
              <a:lnTo>
                <a:pt x="152109" y="0"/>
              </a:lnTo>
              <a:lnTo>
                <a:pt x="30421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26348" y="2245982"/>
        <a:ext cx="32733" cy="32733"/>
      </dsp:txXfrm>
    </dsp:sp>
    <dsp:sp modelId="{E901FFB6-A4E1-4BB0-970D-21B8F75DF9F3}">
      <dsp:nvSpPr>
        <dsp:cNvPr id="0" name=""/>
        <dsp:cNvSpPr/>
      </dsp:nvSpPr>
      <dsp:spPr>
        <a:xfrm>
          <a:off x="4765291" y="1972505"/>
          <a:ext cx="304218" cy="579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109" y="0"/>
              </a:lnTo>
              <a:lnTo>
                <a:pt x="152109" y="579685"/>
              </a:lnTo>
              <a:lnTo>
                <a:pt x="304218" y="5796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01034" y="2245982"/>
        <a:ext cx="32733" cy="32733"/>
      </dsp:txXfrm>
    </dsp:sp>
    <dsp:sp modelId="{0E295A88-C587-4525-8742-50C215FA203A}">
      <dsp:nvSpPr>
        <dsp:cNvPr id="0" name=""/>
        <dsp:cNvSpPr/>
      </dsp:nvSpPr>
      <dsp:spPr>
        <a:xfrm>
          <a:off x="6590605" y="813134"/>
          <a:ext cx="304218" cy="579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109" y="0"/>
              </a:lnTo>
              <a:lnTo>
                <a:pt x="152109" y="579685"/>
              </a:lnTo>
              <a:lnTo>
                <a:pt x="304218" y="5796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26348" y="1086611"/>
        <a:ext cx="32733" cy="32733"/>
      </dsp:txXfrm>
    </dsp:sp>
    <dsp:sp modelId="{B28B742E-DF9E-4BE7-A78D-C5EA6F919324}">
      <dsp:nvSpPr>
        <dsp:cNvPr id="0" name=""/>
        <dsp:cNvSpPr/>
      </dsp:nvSpPr>
      <dsp:spPr>
        <a:xfrm>
          <a:off x="6590605" y="767414"/>
          <a:ext cx="3042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4218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35109" y="805529"/>
        <a:ext cx="15210" cy="15210"/>
      </dsp:txXfrm>
    </dsp:sp>
    <dsp:sp modelId="{906F0C93-E9FD-4FAA-AF5B-74216D5D51DF}">
      <dsp:nvSpPr>
        <dsp:cNvPr id="0" name=""/>
        <dsp:cNvSpPr/>
      </dsp:nvSpPr>
      <dsp:spPr>
        <a:xfrm>
          <a:off x="6590605" y="233449"/>
          <a:ext cx="304218" cy="579685"/>
        </a:xfrm>
        <a:custGeom>
          <a:avLst/>
          <a:gdLst/>
          <a:ahLst/>
          <a:cxnLst/>
          <a:rect l="0" t="0" r="0" b="0"/>
          <a:pathLst>
            <a:path>
              <a:moveTo>
                <a:pt x="0" y="579685"/>
              </a:moveTo>
              <a:lnTo>
                <a:pt x="152109" y="579685"/>
              </a:lnTo>
              <a:lnTo>
                <a:pt x="152109" y="0"/>
              </a:lnTo>
              <a:lnTo>
                <a:pt x="30421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26348" y="506925"/>
        <a:ext cx="32733" cy="32733"/>
      </dsp:txXfrm>
    </dsp:sp>
    <dsp:sp modelId="{E5BD61F3-4A6A-4CFB-91F0-81A65EAEA2F2}">
      <dsp:nvSpPr>
        <dsp:cNvPr id="0" name=""/>
        <dsp:cNvSpPr/>
      </dsp:nvSpPr>
      <dsp:spPr>
        <a:xfrm>
          <a:off x="4765291" y="813134"/>
          <a:ext cx="304218" cy="1159371"/>
        </a:xfrm>
        <a:custGeom>
          <a:avLst/>
          <a:gdLst/>
          <a:ahLst/>
          <a:cxnLst/>
          <a:rect l="0" t="0" r="0" b="0"/>
          <a:pathLst>
            <a:path>
              <a:moveTo>
                <a:pt x="0" y="1159371"/>
              </a:moveTo>
              <a:lnTo>
                <a:pt x="152109" y="1159371"/>
              </a:lnTo>
              <a:lnTo>
                <a:pt x="152109" y="0"/>
              </a:lnTo>
              <a:lnTo>
                <a:pt x="30421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887435" y="1362854"/>
        <a:ext cx="59931" cy="59931"/>
      </dsp:txXfrm>
    </dsp:sp>
    <dsp:sp modelId="{F0F13CB0-85F0-4C73-A353-6ABC1218760B}">
      <dsp:nvSpPr>
        <dsp:cNvPr id="0" name=""/>
        <dsp:cNvSpPr/>
      </dsp:nvSpPr>
      <dsp:spPr>
        <a:xfrm>
          <a:off x="2939977" y="1972505"/>
          <a:ext cx="304218" cy="869528"/>
        </a:xfrm>
        <a:custGeom>
          <a:avLst/>
          <a:gdLst/>
          <a:ahLst/>
          <a:cxnLst/>
          <a:rect l="0" t="0" r="0" b="0"/>
          <a:pathLst>
            <a:path>
              <a:moveTo>
                <a:pt x="0" y="869528"/>
              </a:moveTo>
              <a:lnTo>
                <a:pt x="152109" y="869528"/>
              </a:lnTo>
              <a:lnTo>
                <a:pt x="152109" y="0"/>
              </a:lnTo>
              <a:lnTo>
                <a:pt x="30421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69057" y="2384239"/>
        <a:ext cx="46060" cy="46060"/>
      </dsp:txXfrm>
    </dsp:sp>
    <dsp:sp modelId="{9AEB2E8A-429F-4E7F-91CC-09EB05686DB9}">
      <dsp:nvSpPr>
        <dsp:cNvPr id="0" name=""/>
        <dsp:cNvSpPr/>
      </dsp:nvSpPr>
      <dsp:spPr>
        <a:xfrm>
          <a:off x="1114664" y="2796314"/>
          <a:ext cx="3042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4218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59168" y="2834428"/>
        <a:ext cx="15210" cy="15210"/>
      </dsp:txXfrm>
    </dsp:sp>
    <dsp:sp modelId="{8BCFDC09-568D-45D2-9306-EA0D40E1EF4B}">
      <dsp:nvSpPr>
        <dsp:cNvPr id="0" name=""/>
        <dsp:cNvSpPr/>
      </dsp:nvSpPr>
      <dsp:spPr>
        <a:xfrm>
          <a:off x="1114664" y="2262348"/>
          <a:ext cx="304218" cy="579685"/>
        </a:xfrm>
        <a:custGeom>
          <a:avLst/>
          <a:gdLst/>
          <a:ahLst/>
          <a:cxnLst/>
          <a:rect l="0" t="0" r="0" b="0"/>
          <a:pathLst>
            <a:path>
              <a:moveTo>
                <a:pt x="0" y="579685"/>
              </a:moveTo>
              <a:lnTo>
                <a:pt x="152109" y="579685"/>
              </a:lnTo>
              <a:lnTo>
                <a:pt x="152109" y="0"/>
              </a:lnTo>
              <a:lnTo>
                <a:pt x="30421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50406" y="2535824"/>
        <a:ext cx="32733" cy="32733"/>
      </dsp:txXfrm>
    </dsp:sp>
    <dsp:sp modelId="{78B38C68-46F2-43E0-8149-47B04C7957AF}">
      <dsp:nvSpPr>
        <dsp:cNvPr id="0" name=""/>
        <dsp:cNvSpPr/>
      </dsp:nvSpPr>
      <dsp:spPr>
        <a:xfrm rot="16200000">
          <a:off x="-337600" y="2610160"/>
          <a:ext cx="2440781" cy="463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项目前端文件</a:t>
          </a:r>
          <a:endParaRPr lang="zh-CN" altLang="en-US" sz="2600" kern="1200" dirty="0"/>
        </a:p>
      </dsp:txBody>
      <dsp:txXfrm>
        <a:off x="-337600" y="2610160"/>
        <a:ext cx="2440781" cy="463748"/>
      </dsp:txXfrm>
    </dsp:sp>
    <dsp:sp modelId="{A43B4C82-10FC-4C6F-AEE7-30CC4A5CF484}">
      <dsp:nvSpPr>
        <dsp:cNvPr id="0" name=""/>
        <dsp:cNvSpPr/>
      </dsp:nvSpPr>
      <dsp:spPr>
        <a:xfrm>
          <a:off x="1418882" y="2030474"/>
          <a:ext cx="1521094" cy="463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share</a:t>
          </a:r>
          <a:endParaRPr lang="zh-CN" altLang="en-US" sz="2500" kern="1200" dirty="0"/>
        </a:p>
      </dsp:txBody>
      <dsp:txXfrm>
        <a:off x="1418882" y="2030474"/>
        <a:ext cx="1521094" cy="463748"/>
      </dsp:txXfrm>
    </dsp:sp>
    <dsp:sp modelId="{4A751735-0650-4FE0-8125-A32701828A5D}">
      <dsp:nvSpPr>
        <dsp:cNvPr id="0" name=""/>
        <dsp:cNvSpPr/>
      </dsp:nvSpPr>
      <dsp:spPr>
        <a:xfrm>
          <a:off x="1418882" y="2610160"/>
          <a:ext cx="1521094" cy="463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子项目</a:t>
          </a:r>
          <a:r>
            <a:rPr lang="en-US" altLang="zh-CN" sz="2500" kern="1200" dirty="0" smtClean="0"/>
            <a:t>1</a:t>
          </a:r>
          <a:endParaRPr lang="zh-CN" altLang="en-US" sz="2500" kern="1200" dirty="0"/>
        </a:p>
      </dsp:txBody>
      <dsp:txXfrm>
        <a:off x="1418882" y="2610160"/>
        <a:ext cx="1521094" cy="463748"/>
      </dsp:txXfrm>
    </dsp:sp>
    <dsp:sp modelId="{6ECD276F-C325-4E6C-99B2-CEBD0EB9C881}">
      <dsp:nvSpPr>
        <dsp:cNvPr id="0" name=""/>
        <dsp:cNvSpPr/>
      </dsp:nvSpPr>
      <dsp:spPr>
        <a:xfrm>
          <a:off x="3244196" y="1740631"/>
          <a:ext cx="1521094" cy="463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assets</a:t>
          </a:r>
          <a:endParaRPr lang="zh-CN" altLang="en-US" sz="2500" kern="1200" dirty="0"/>
        </a:p>
      </dsp:txBody>
      <dsp:txXfrm>
        <a:off x="3244196" y="1740631"/>
        <a:ext cx="1521094" cy="463748"/>
      </dsp:txXfrm>
    </dsp:sp>
    <dsp:sp modelId="{4AB18B61-C27D-457B-BBC5-597AD2046870}">
      <dsp:nvSpPr>
        <dsp:cNvPr id="0" name=""/>
        <dsp:cNvSpPr/>
      </dsp:nvSpPr>
      <dsp:spPr>
        <a:xfrm>
          <a:off x="5069510" y="581260"/>
          <a:ext cx="1521094" cy="463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styles</a:t>
          </a:r>
          <a:endParaRPr lang="zh-CN" altLang="en-US" sz="2500" kern="1200" dirty="0"/>
        </a:p>
      </dsp:txBody>
      <dsp:txXfrm>
        <a:off x="5069510" y="581260"/>
        <a:ext cx="1521094" cy="463748"/>
      </dsp:txXfrm>
    </dsp:sp>
    <dsp:sp modelId="{433A304D-0C83-4A3D-B41A-95080C0F1F09}">
      <dsp:nvSpPr>
        <dsp:cNvPr id="0" name=""/>
        <dsp:cNvSpPr/>
      </dsp:nvSpPr>
      <dsp:spPr>
        <a:xfrm>
          <a:off x="6894824" y="1575"/>
          <a:ext cx="1521094" cy="463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share.css</a:t>
          </a:r>
          <a:endParaRPr lang="zh-CN" altLang="en-US" sz="2500" kern="1200" dirty="0"/>
        </a:p>
      </dsp:txBody>
      <dsp:txXfrm>
        <a:off x="6894824" y="1575"/>
        <a:ext cx="1521094" cy="463748"/>
      </dsp:txXfrm>
    </dsp:sp>
    <dsp:sp modelId="{50D7F697-0117-4B80-A3D9-E872231E28C4}">
      <dsp:nvSpPr>
        <dsp:cNvPr id="0" name=""/>
        <dsp:cNvSpPr/>
      </dsp:nvSpPr>
      <dsp:spPr>
        <a:xfrm>
          <a:off x="6894824" y="581260"/>
          <a:ext cx="1521094" cy="463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页面</a:t>
          </a:r>
          <a:r>
            <a:rPr lang="en-US" altLang="zh-CN" sz="2500" kern="1200" dirty="0" smtClean="0"/>
            <a:t>1.css</a:t>
          </a:r>
          <a:endParaRPr lang="zh-CN" altLang="en-US" sz="2500" kern="1200" dirty="0"/>
        </a:p>
      </dsp:txBody>
      <dsp:txXfrm>
        <a:off x="6894824" y="581260"/>
        <a:ext cx="1521094" cy="463748"/>
      </dsp:txXfrm>
    </dsp:sp>
    <dsp:sp modelId="{A9FBE2F2-BB13-435C-B4E7-ED26687356AF}">
      <dsp:nvSpPr>
        <dsp:cNvPr id="0" name=""/>
        <dsp:cNvSpPr/>
      </dsp:nvSpPr>
      <dsp:spPr>
        <a:xfrm>
          <a:off x="6894824" y="1160946"/>
          <a:ext cx="1521094" cy="463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页面</a:t>
          </a:r>
          <a:r>
            <a:rPr lang="en-US" altLang="zh-CN" sz="2500" kern="1200" dirty="0" smtClean="0"/>
            <a:t>2.css</a:t>
          </a:r>
          <a:endParaRPr lang="zh-CN" altLang="en-US" sz="2500" kern="1200" dirty="0"/>
        </a:p>
      </dsp:txBody>
      <dsp:txXfrm>
        <a:off x="6894824" y="1160946"/>
        <a:ext cx="1521094" cy="463748"/>
      </dsp:txXfrm>
    </dsp:sp>
    <dsp:sp modelId="{1A0DE1FB-913B-4AA6-9A69-D2A3B93DEFEE}">
      <dsp:nvSpPr>
        <dsp:cNvPr id="0" name=""/>
        <dsp:cNvSpPr/>
      </dsp:nvSpPr>
      <dsp:spPr>
        <a:xfrm>
          <a:off x="5069510" y="2320317"/>
          <a:ext cx="1521094" cy="463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scripts</a:t>
          </a:r>
          <a:endParaRPr lang="zh-CN" altLang="en-US" sz="2500" kern="1200" dirty="0"/>
        </a:p>
      </dsp:txBody>
      <dsp:txXfrm>
        <a:off x="5069510" y="2320317"/>
        <a:ext cx="1521094" cy="463748"/>
      </dsp:txXfrm>
    </dsp:sp>
    <dsp:sp modelId="{D3C8250F-0AAC-43FA-BC42-670CADA23D9A}">
      <dsp:nvSpPr>
        <dsp:cNvPr id="0" name=""/>
        <dsp:cNvSpPr/>
      </dsp:nvSpPr>
      <dsp:spPr>
        <a:xfrm>
          <a:off x="6894824" y="1740631"/>
          <a:ext cx="1521094" cy="463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share.js</a:t>
          </a:r>
          <a:endParaRPr lang="zh-CN" altLang="en-US" sz="2500" kern="1200" dirty="0"/>
        </a:p>
      </dsp:txBody>
      <dsp:txXfrm>
        <a:off x="6894824" y="1740631"/>
        <a:ext cx="1521094" cy="463748"/>
      </dsp:txXfrm>
    </dsp:sp>
    <dsp:sp modelId="{433A3201-9088-464D-8477-8481D7A60BD4}">
      <dsp:nvSpPr>
        <dsp:cNvPr id="0" name=""/>
        <dsp:cNvSpPr/>
      </dsp:nvSpPr>
      <dsp:spPr>
        <a:xfrm>
          <a:off x="6894824" y="2320317"/>
          <a:ext cx="1521094" cy="463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页面</a:t>
          </a:r>
          <a:r>
            <a:rPr lang="en-US" altLang="zh-CN" sz="2500" kern="1200" dirty="0" smtClean="0"/>
            <a:t>1.js</a:t>
          </a:r>
          <a:endParaRPr lang="zh-CN" altLang="en-US" sz="2500" kern="1200" dirty="0"/>
        </a:p>
      </dsp:txBody>
      <dsp:txXfrm>
        <a:off x="6894824" y="2320317"/>
        <a:ext cx="1521094" cy="463748"/>
      </dsp:txXfrm>
    </dsp:sp>
    <dsp:sp modelId="{F173270A-CFE6-4105-A4C1-DB6A544CB5CA}">
      <dsp:nvSpPr>
        <dsp:cNvPr id="0" name=""/>
        <dsp:cNvSpPr/>
      </dsp:nvSpPr>
      <dsp:spPr>
        <a:xfrm>
          <a:off x="6894824" y="2900002"/>
          <a:ext cx="1521094" cy="463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页面</a:t>
          </a:r>
          <a:r>
            <a:rPr lang="en-US" altLang="zh-CN" sz="2500" kern="1200" dirty="0" smtClean="0"/>
            <a:t>2.js</a:t>
          </a:r>
          <a:endParaRPr lang="zh-CN" altLang="en-US" sz="2500" kern="1200" dirty="0"/>
        </a:p>
      </dsp:txBody>
      <dsp:txXfrm>
        <a:off x="6894824" y="2900002"/>
        <a:ext cx="1521094" cy="463748"/>
      </dsp:txXfrm>
    </dsp:sp>
    <dsp:sp modelId="{E166AC20-FB8A-4444-BA34-5809EF94EB42}">
      <dsp:nvSpPr>
        <dsp:cNvPr id="0" name=""/>
        <dsp:cNvSpPr/>
      </dsp:nvSpPr>
      <dsp:spPr>
        <a:xfrm>
          <a:off x="5079443" y="1728490"/>
          <a:ext cx="1521094" cy="463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images</a:t>
          </a:r>
          <a:endParaRPr lang="zh-CN" altLang="en-US" sz="2500" kern="1200" dirty="0"/>
        </a:p>
      </dsp:txBody>
      <dsp:txXfrm>
        <a:off x="5079443" y="1728490"/>
        <a:ext cx="1521094" cy="463748"/>
      </dsp:txXfrm>
    </dsp:sp>
    <dsp:sp modelId="{DAD4F246-7228-406F-8A7C-40234936DCDE}">
      <dsp:nvSpPr>
        <dsp:cNvPr id="0" name=""/>
        <dsp:cNvSpPr/>
      </dsp:nvSpPr>
      <dsp:spPr>
        <a:xfrm>
          <a:off x="3244196" y="2320317"/>
          <a:ext cx="1521094" cy="463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_tpl.html</a:t>
          </a:r>
          <a:endParaRPr lang="zh-CN" altLang="en-US" sz="2500" kern="1200" dirty="0"/>
        </a:p>
      </dsp:txBody>
      <dsp:txXfrm>
        <a:off x="3244196" y="2320317"/>
        <a:ext cx="1521094" cy="463748"/>
      </dsp:txXfrm>
    </dsp:sp>
    <dsp:sp modelId="{1ACA6772-519D-4AF5-A26C-2A2C7D42E1F0}">
      <dsp:nvSpPr>
        <dsp:cNvPr id="0" name=""/>
        <dsp:cNvSpPr/>
      </dsp:nvSpPr>
      <dsp:spPr>
        <a:xfrm>
          <a:off x="3244196" y="2900002"/>
          <a:ext cx="1521094" cy="463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页面</a:t>
          </a:r>
          <a:r>
            <a:rPr lang="en-US" altLang="zh-CN" sz="2500" kern="1200" dirty="0" smtClean="0"/>
            <a:t>1.html</a:t>
          </a:r>
          <a:endParaRPr lang="zh-CN" altLang="en-US" sz="2500" kern="1200" dirty="0"/>
        </a:p>
      </dsp:txBody>
      <dsp:txXfrm>
        <a:off x="3244196" y="2900002"/>
        <a:ext cx="1521094" cy="463748"/>
      </dsp:txXfrm>
    </dsp:sp>
    <dsp:sp modelId="{C1FDA47D-A70C-4208-B2B2-5E74D6F45DDB}">
      <dsp:nvSpPr>
        <dsp:cNvPr id="0" name=""/>
        <dsp:cNvSpPr/>
      </dsp:nvSpPr>
      <dsp:spPr>
        <a:xfrm>
          <a:off x="3244196" y="3479688"/>
          <a:ext cx="1521094" cy="463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页面</a:t>
          </a:r>
          <a:r>
            <a:rPr lang="en-US" altLang="zh-CN" sz="2500" kern="1200" dirty="0" smtClean="0"/>
            <a:t>2.html</a:t>
          </a:r>
          <a:endParaRPr lang="zh-CN" altLang="en-US" sz="2500" kern="1200" dirty="0"/>
        </a:p>
      </dsp:txBody>
      <dsp:txXfrm>
        <a:off x="3244196" y="3479688"/>
        <a:ext cx="1521094" cy="463748"/>
      </dsp:txXfrm>
    </dsp:sp>
    <dsp:sp modelId="{3E44D8D9-15CA-4EF6-8638-4C1875369B65}">
      <dsp:nvSpPr>
        <dsp:cNvPr id="0" name=""/>
        <dsp:cNvSpPr/>
      </dsp:nvSpPr>
      <dsp:spPr>
        <a:xfrm>
          <a:off x="1418882" y="3189845"/>
          <a:ext cx="1521094" cy="463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子项目</a:t>
          </a:r>
          <a:r>
            <a:rPr lang="en-US" altLang="zh-CN" sz="2500" kern="1200" dirty="0" smtClean="0"/>
            <a:t>2</a:t>
          </a:r>
          <a:endParaRPr lang="zh-CN" altLang="en-US" sz="2500" kern="1200" dirty="0"/>
        </a:p>
      </dsp:txBody>
      <dsp:txXfrm>
        <a:off x="1418882" y="3189845"/>
        <a:ext cx="1521094" cy="4637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4A048-917A-4BD4-B090-2587FB2B706E}">
      <dsp:nvSpPr>
        <dsp:cNvPr id="0" name=""/>
        <dsp:cNvSpPr/>
      </dsp:nvSpPr>
      <dsp:spPr>
        <a:xfrm>
          <a:off x="547651" y="2638467"/>
          <a:ext cx="354674" cy="337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37" y="0"/>
              </a:lnTo>
              <a:lnTo>
                <a:pt x="177337" y="337914"/>
              </a:lnTo>
              <a:lnTo>
                <a:pt x="354674" y="3379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12741" y="2795177"/>
        <a:ext cx="24493" cy="24493"/>
      </dsp:txXfrm>
    </dsp:sp>
    <dsp:sp modelId="{F2ECA315-CC8B-4051-B290-102B9AE71188}">
      <dsp:nvSpPr>
        <dsp:cNvPr id="0" name=""/>
        <dsp:cNvSpPr/>
      </dsp:nvSpPr>
      <dsp:spPr>
        <a:xfrm>
          <a:off x="2675700" y="2300552"/>
          <a:ext cx="354674" cy="675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37" y="0"/>
              </a:lnTo>
              <a:lnTo>
                <a:pt x="177337" y="675828"/>
              </a:lnTo>
              <a:lnTo>
                <a:pt x="354674" y="6758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33956" y="2619386"/>
        <a:ext cx="38162" cy="38162"/>
      </dsp:txXfrm>
    </dsp:sp>
    <dsp:sp modelId="{F41FFFC2-5807-407D-8FF7-3EDB647FF61B}">
      <dsp:nvSpPr>
        <dsp:cNvPr id="0" name=""/>
        <dsp:cNvSpPr/>
      </dsp:nvSpPr>
      <dsp:spPr>
        <a:xfrm>
          <a:off x="2675700" y="2254832"/>
          <a:ext cx="3546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674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44170" y="2291686"/>
        <a:ext cx="17733" cy="17733"/>
      </dsp:txXfrm>
    </dsp:sp>
    <dsp:sp modelId="{E28EC5CC-750C-4E02-84DB-EE745120845F}">
      <dsp:nvSpPr>
        <dsp:cNvPr id="0" name=""/>
        <dsp:cNvSpPr/>
      </dsp:nvSpPr>
      <dsp:spPr>
        <a:xfrm>
          <a:off x="4803748" y="1272655"/>
          <a:ext cx="366254" cy="352068"/>
        </a:xfrm>
        <a:custGeom>
          <a:avLst/>
          <a:gdLst/>
          <a:ahLst/>
          <a:cxnLst/>
          <a:rect l="0" t="0" r="0" b="0"/>
          <a:pathLst>
            <a:path>
              <a:moveTo>
                <a:pt x="0" y="352068"/>
              </a:moveTo>
              <a:lnTo>
                <a:pt x="183127" y="352068"/>
              </a:lnTo>
              <a:lnTo>
                <a:pt x="183127" y="0"/>
              </a:lnTo>
              <a:lnTo>
                <a:pt x="36625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4175" y="1435989"/>
        <a:ext cx="25401" cy="25401"/>
      </dsp:txXfrm>
    </dsp:sp>
    <dsp:sp modelId="{370CE678-FA62-4445-8A91-5555DEC8A203}">
      <dsp:nvSpPr>
        <dsp:cNvPr id="0" name=""/>
        <dsp:cNvSpPr/>
      </dsp:nvSpPr>
      <dsp:spPr>
        <a:xfrm>
          <a:off x="6931797" y="1962638"/>
          <a:ext cx="354674" cy="337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37" y="0"/>
              </a:lnTo>
              <a:lnTo>
                <a:pt x="177337" y="337914"/>
              </a:lnTo>
              <a:lnTo>
                <a:pt x="354674" y="3379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096888" y="2119348"/>
        <a:ext cx="24493" cy="24493"/>
      </dsp:txXfrm>
    </dsp:sp>
    <dsp:sp modelId="{1F5A015C-4EFA-461D-B3E9-E03AD1164E07}">
      <dsp:nvSpPr>
        <dsp:cNvPr id="0" name=""/>
        <dsp:cNvSpPr/>
      </dsp:nvSpPr>
      <dsp:spPr>
        <a:xfrm>
          <a:off x="6931797" y="1624724"/>
          <a:ext cx="354674" cy="337914"/>
        </a:xfrm>
        <a:custGeom>
          <a:avLst/>
          <a:gdLst/>
          <a:ahLst/>
          <a:cxnLst/>
          <a:rect l="0" t="0" r="0" b="0"/>
          <a:pathLst>
            <a:path>
              <a:moveTo>
                <a:pt x="0" y="337914"/>
              </a:moveTo>
              <a:lnTo>
                <a:pt x="177337" y="337914"/>
              </a:lnTo>
              <a:lnTo>
                <a:pt x="177337" y="0"/>
              </a:lnTo>
              <a:lnTo>
                <a:pt x="35467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096888" y="1781434"/>
        <a:ext cx="24493" cy="24493"/>
      </dsp:txXfrm>
    </dsp:sp>
    <dsp:sp modelId="{E901FFB6-A4E1-4BB0-970D-21B8F75DF9F3}">
      <dsp:nvSpPr>
        <dsp:cNvPr id="0" name=""/>
        <dsp:cNvSpPr/>
      </dsp:nvSpPr>
      <dsp:spPr>
        <a:xfrm>
          <a:off x="4803748" y="1624724"/>
          <a:ext cx="354674" cy="337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37" y="0"/>
              </a:lnTo>
              <a:lnTo>
                <a:pt x="177337" y="337914"/>
              </a:lnTo>
              <a:lnTo>
                <a:pt x="354674" y="3379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68839" y="1781434"/>
        <a:ext cx="24493" cy="24493"/>
      </dsp:txXfrm>
    </dsp:sp>
    <dsp:sp modelId="{0E295A88-C587-4525-8742-50C215FA203A}">
      <dsp:nvSpPr>
        <dsp:cNvPr id="0" name=""/>
        <dsp:cNvSpPr/>
      </dsp:nvSpPr>
      <dsp:spPr>
        <a:xfrm>
          <a:off x="6931797" y="610981"/>
          <a:ext cx="354674" cy="337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37" y="0"/>
              </a:lnTo>
              <a:lnTo>
                <a:pt x="177337" y="337914"/>
              </a:lnTo>
              <a:lnTo>
                <a:pt x="354674" y="3379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096888" y="767691"/>
        <a:ext cx="24493" cy="24493"/>
      </dsp:txXfrm>
    </dsp:sp>
    <dsp:sp modelId="{B28B742E-DF9E-4BE7-A78D-C5EA6F919324}">
      <dsp:nvSpPr>
        <dsp:cNvPr id="0" name=""/>
        <dsp:cNvSpPr/>
      </dsp:nvSpPr>
      <dsp:spPr>
        <a:xfrm>
          <a:off x="6931797" y="273067"/>
          <a:ext cx="354674" cy="337914"/>
        </a:xfrm>
        <a:custGeom>
          <a:avLst/>
          <a:gdLst/>
          <a:ahLst/>
          <a:cxnLst/>
          <a:rect l="0" t="0" r="0" b="0"/>
          <a:pathLst>
            <a:path>
              <a:moveTo>
                <a:pt x="0" y="337914"/>
              </a:moveTo>
              <a:lnTo>
                <a:pt x="177337" y="337914"/>
              </a:lnTo>
              <a:lnTo>
                <a:pt x="177337" y="0"/>
              </a:lnTo>
              <a:lnTo>
                <a:pt x="35467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096888" y="429777"/>
        <a:ext cx="24493" cy="24493"/>
      </dsp:txXfrm>
    </dsp:sp>
    <dsp:sp modelId="{E5BD61F3-4A6A-4CFB-91F0-81A65EAEA2F2}">
      <dsp:nvSpPr>
        <dsp:cNvPr id="0" name=""/>
        <dsp:cNvSpPr/>
      </dsp:nvSpPr>
      <dsp:spPr>
        <a:xfrm>
          <a:off x="4803748" y="610981"/>
          <a:ext cx="354674" cy="1013742"/>
        </a:xfrm>
        <a:custGeom>
          <a:avLst/>
          <a:gdLst/>
          <a:ahLst/>
          <a:cxnLst/>
          <a:rect l="0" t="0" r="0" b="0"/>
          <a:pathLst>
            <a:path>
              <a:moveTo>
                <a:pt x="0" y="1013742"/>
              </a:moveTo>
              <a:lnTo>
                <a:pt x="177337" y="1013742"/>
              </a:lnTo>
              <a:lnTo>
                <a:pt x="177337" y="0"/>
              </a:lnTo>
              <a:lnTo>
                <a:pt x="35467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54236" y="1091003"/>
        <a:ext cx="53699" cy="53699"/>
      </dsp:txXfrm>
    </dsp:sp>
    <dsp:sp modelId="{F0F13CB0-85F0-4C73-A353-6ABC1218760B}">
      <dsp:nvSpPr>
        <dsp:cNvPr id="0" name=""/>
        <dsp:cNvSpPr/>
      </dsp:nvSpPr>
      <dsp:spPr>
        <a:xfrm>
          <a:off x="2675700" y="1624724"/>
          <a:ext cx="354674" cy="675828"/>
        </a:xfrm>
        <a:custGeom>
          <a:avLst/>
          <a:gdLst/>
          <a:ahLst/>
          <a:cxnLst/>
          <a:rect l="0" t="0" r="0" b="0"/>
          <a:pathLst>
            <a:path>
              <a:moveTo>
                <a:pt x="0" y="675828"/>
              </a:moveTo>
              <a:lnTo>
                <a:pt x="177337" y="675828"/>
              </a:lnTo>
              <a:lnTo>
                <a:pt x="177337" y="0"/>
              </a:lnTo>
              <a:lnTo>
                <a:pt x="35467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33956" y="1943557"/>
        <a:ext cx="38162" cy="38162"/>
      </dsp:txXfrm>
    </dsp:sp>
    <dsp:sp modelId="{9AEB2E8A-429F-4E7F-91CC-09EB05686DB9}">
      <dsp:nvSpPr>
        <dsp:cNvPr id="0" name=""/>
        <dsp:cNvSpPr/>
      </dsp:nvSpPr>
      <dsp:spPr>
        <a:xfrm>
          <a:off x="547651" y="2300552"/>
          <a:ext cx="354674" cy="337914"/>
        </a:xfrm>
        <a:custGeom>
          <a:avLst/>
          <a:gdLst/>
          <a:ahLst/>
          <a:cxnLst/>
          <a:rect l="0" t="0" r="0" b="0"/>
          <a:pathLst>
            <a:path>
              <a:moveTo>
                <a:pt x="0" y="337914"/>
              </a:moveTo>
              <a:lnTo>
                <a:pt x="177337" y="337914"/>
              </a:lnTo>
              <a:lnTo>
                <a:pt x="177337" y="0"/>
              </a:lnTo>
              <a:lnTo>
                <a:pt x="35467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12741" y="2457263"/>
        <a:ext cx="24493" cy="24493"/>
      </dsp:txXfrm>
    </dsp:sp>
    <dsp:sp modelId="{78B38C68-46F2-43E0-8149-47B04C7957AF}">
      <dsp:nvSpPr>
        <dsp:cNvPr id="0" name=""/>
        <dsp:cNvSpPr/>
      </dsp:nvSpPr>
      <dsp:spPr>
        <a:xfrm rot="16200000">
          <a:off x="-1145477" y="2368135"/>
          <a:ext cx="2845593" cy="540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组件库</a:t>
          </a:r>
          <a:endParaRPr lang="zh-CN" altLang="en-US" sz="3800" kern="1200" dirty="0"/>
        </a:p>
      </dsp:txBody>
      <dsp:txXfrm>
        <a:off x="-1145477" y="2368135"/>
        <a:ext cx="2845593" cy="540662"/>
      </dsp:txXfrm>
    </dsp:sp>
    <dsp:sp modelId="{4A751735-0650-4FE0-8125-A32701828A5D}">
      <dsp:nvSpPr>
        <dsp:cNvPr id="0" name=""/>
        <dsp:cNvSpPr/>
      </dsp:nvSpPr>
      <dsp:spPr>
        <a:xfrm>
          <a:off x="902326" y="2030221"/>
          <a:ext cx="1773374" cy="540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组件分类</a:t>
          </a:r>
          <a:r>
            <a:rPr lang="en-US" altLang="zh-CN" sz="2900" kern="1200" dirty="0" smtClean="0"/>
            <a:t>1</a:t>
          </a:r>
          <a:endParaRPr lang="zh-CN" altLang="en-US" sz="2900" kern="1200" dirty="0"/>
        </a:p>
      </dsp:txBody>
      <dsp:txXfrm>
        <a:off x="902326" y="2030221"/>
        <a:ext cx="1773374" cy="540662"/>
      </dsp:txXfrm>
    </dsp:sp>
    <dsp:sp modelId="{6ECD276F-C325-4E6C-99B2-CEBD0EB9C881}">
      <dsp:nvSpPr>
        <dsp:cNvPr id="0" name=""/>
        <dsp:cNvSpPr/>
      </dsp:nvSpPr>
      <dsp:spPr>
        <a:xfrm>
          <a:off x="3030374" y="1354392"/>
          <a:ext cx="1773374" cy="540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assets</a:t>
          </a:r>
          <a:endParaRPr lang="zh-CN" altLang="en-US" sz="2900" kern="1200" dirty="0"/>
        </a:p>
      </dsp:txBody>
      <dsp:txXfrm>
        <a:off x="3030374" y="1354392"/>
        <a:ext cx="1773374" cy="540662"/>
      </dsp:txXfrm>
    </dsp:sp>
    <dsp:sp modelId="{4AB18B61-C27D-457B-BBC5-597AD2046870}">
      <dsp:nvSpPr>
        <dsp:cNvPr id="0" name=""/>
        <dsp:cNvSpPr/>
      </dsp:nvSpPr>
      <dsp:spPr>
        <a:xfrm>
          <a:off x="5158423" y="340650"/>
          <a:ext cx="1773374" cy="540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styles</a:t>
          </a:r>
          <a:endParaRPr lang="zh-CN" altLang="en-US" sz="2900" kern="1200" dirty="0"/>
        </a:p>
      </dsp:txBody>
      <dsp:txXfrm>
        <a:off x="5158423" y="340650"/>
        <a:ext cx="1773374" cy="540662"/>
      </dsp:txXfrm>
    </dsp:sp>
    <dsp:sp modelId="{50D7F697-0117-4B80-A3D9-E872231E28C4}">
      <dsp:nvSpPr>
        <dsp:cNvPr id="0" name=""/>
        <dsp:cNvSpPr/>
      </dsp:nvSpPr>
      <dsp:spPr>
        <a:xfrm>
          <a:off x="7286472" y="2735"/>
          <a:ext cx="1773374" cy="540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组件</a:t>
          </a:r>
          <a:r>
            <a:rPr lang="en-US" altLang="zh-CN" sz="2900" kern="1200" dirty="0" smtClean="0"/>
            <a:t>1.css</a:t>
          </a:r>
          <a:endParaRPr lang="zh-CN" altLang="en-US" sz="2900" kern="1200" dirty="0"/>
        </a:p>
      </dsp:txBody>
      <dsp:txXfrm>
        <a:off x="7286472" y="2735"/>
        <a:ext cx="1773374" cy="540662"/>
      </dsp:txXfrm>
    </dsp:sp>
    <dsp:sp modelId="{A9FBE2F2-BB13-435C-B4E7-ED26687356AF}">
      <dsp:nvSpPr>
        <dsp:cNvPr id="0" name=""/>
        <dsp:cNvSpPr/>
      </dsp:nvSpPr>
      <dsp:spPr>
        <a:xfrm>
          <a:off x="7286472" y="678564"/>
          <a:ext cx="1773374" cy="540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组件</a:t>
          </a:r>
          <a:r>
            <a:rPr lang="en-US" altLang="zh-CN" sz="2900" kern="1200" dirty="0" smtClean="0"/>
            <a:t>2.css</a:t>
          </a:r>
          <a:endParaRPr lang="zh-CN" altLang="en-US" sz="2900" kern="1200" dirty="0"/>
        </a:p>
      </dsp:txBody>
      <dsp:txXfrm>
        <a:off x="7286472" y="678564"/>
        <a:ext cx="1773374" cy="540662"/>
      </dsp:txXfrm>
    </dsp:sp>
    <dsp:sp modelId="{1A0DE1FB-913B-4AA6-9A69-D2A3B93DEFEE}">
      <dsp:nvSpPr>
        <dsp:cNvPr id="0" name=""/>
        <dsp:cNvSpPr/>
      </dsp:nvSpPr>
      <dsp:spPr>
        <a:xfrm>
          <a:off x="5158423" y="1692307"/>
          <a:ext cx="1773374" cy="540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scripts</a:t>
          </a:r>
          <a:endParaRPr lang="zh-CN" altLang="en-US" sz="2900" kern="1200" dirty="0"/>
        </a:p>
      </dsp:txBody>
      <dsp:txXfrm>
        <a:off x="5158423" y="1692307"/>
        <a:ext cx="1773374" cy="540662"/>
      </dsp:txXfrm>
    </dsp:sp>
    <dsp:sp modelId="{433A3201-9088-464D-8477-8481D7A60BD4}">
      <dsp:nvSpPr>
        <dsp:cNvPr id="0" name=""/>
        <dsp:cNvSpPr/>
      </dsp:nvSpPr>
      <dsp:spPr>
        <a:xfrm>
          <a:off x="7286472" y="1354392"/>
          <a:ext cx="1773374" cy="540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组件</a:t>
          </a:r>
          <a:r>
            <a:rPr lang="en-US" altLang="zh-CN" sz="2900" kern="1200" dirty="0" smtClean="0"/>
            <a:t>1.js</a:t>
          </a:r>
          <a:endParaRPr lang="zh-CN" altLang="en-US" sz="2900" kern="1200" dirty="0"/>
        </a:p>
      </dsp:txBody>
      <dsp:txXfrm>
        <a:off x="7286472" y="1354392"/>
        <a:ext cx="1773374" cy="540662"/>
      </dsp:txXfrm>
    </dsp:sp>
    <dsp:sp modelId="{F173270A-CFE6-4105-A4C1-DB6A544CB5CA}">
      <dsp:nvSpPr>
        <dsp:cNvPr id="0" name=""/>
        <dsp:cNvSpPr/>
      </dsp:nvSpPr>
      <dsp:spPr>
        <a:xfrm>
          <a:off x="7286472" y="2030221"/>
          <a:ext cx="1773374" cy="540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组件</a:t>
          </a:r>
          <a:r>
            <a:rPr lang="en-US" altLang="zh-CN" sz="2900" kern="1200" dirty="0" smtClean="0"/>
            <a:t>2.js</a:t>
          </a:r>
          <a:endParaRPr lang="zh-CN" altLang="en-US" sz="2900" kern="1200" dirty="0"/>
        </a:p>
      </dsp:txBody>
      <dsp:txXfrm>
        <a:off x="7286472" y="2030221"/>
        <a:ext cx="1773374" cy="540662"/>
      </dsp:txXfrm>
    </dsp:sp>
    <dsp:sp modelId="{E166AC20-FB8A-4444-BA34-5809EF94EB42}">
      <dsp:nvSpPr>
        <dsp:cNvPr id="0" name=""/>
        <dsp:cNvSpPr/>
      </dsp:nvSpPr>
      <dsp:spPr>
        <a:xfrm>
          <a:off x="5170003" y="1002324"/>
          <a:ext cx="1773374" cy="540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images</a:t>
          </a:r>
          <a:endParaRPr lang="zh-CN" altLang="en-US" sz="2900" kern="1200" dirty="0"/>
        </a:p>
      </dsp:txBody>
      <dsp:txXfrm>
        <a:off x="5170003" y="1002324"/>
        <a:ext cx="1773374" cy="540662"/>
      </dsp:txXfrm>
    </dsp:sp>
    <dsp:sp modelId="{1ACA6772-519D-4AF5-A26C-2A2C7D42E1F0}">
      <dsp:nvSpPr>
        <dsp:cNvPr id="0" name=""/>
        <dsp:cNvSpPr/>
      </dsp:nvSpPr>
      <dsp:spPr>
        <a:xfrm>
          <a:off x="3030374" y="2030221"/>
          <a:ext cx="1773374" cy="540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smtClean="0"/>
            <a:t>组件</a:t>
          </a:r>
          <a:r>
            <a:rPr lang="en-US" altLang="zh-CN" sz="2900" kern="1200" smtClean="0"/>
            <a:t>1.html</a:t>
          </a:r>
          <a:endParaRPr lang="zh-CN" altLang="en-US" sz="2900" kern="1200" dirty="0"/>
        </a:p>
      </dsp:txBody>
      <dsp:txXfrm>
        <a:off x="3030374" y="2030221"/>
        <a:ext cx="1773374" cy="540662"/>
      </dsp:txXfrm>
    </dsp:sp>
    <dsp:sp modelId="{C1FDA47D-A70C-4208-B2B2-5E74D6F45DDB}">
      <dsp:nvSpPr>
        <dsp:cNvPr id="0" name=""/>
        <dsp:cNvSpPr/>
      </dsp:nvSpPr>
      <dsp:spPr>
        <a:xfrm>
          <a:off x="3030374" y="2706050"/>
          <a:ext cx="1773374" cy="540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组件</a:t>
          </a:r>
          <a:r>
            <a:rPr lang="en-US" altLang="zh-CN" sz="2900" kern="1200" dirty="0" smtClean="0"/>
            <a:t>2.html</a:t>
          </a:r>
          <a:endParaRPr lang="zh-CN" altLang="en-US" sz="2900" kern="1200" dirty="0"/>
        </a:p>
      </dsp:txBody>
      <dsp:txXfrm>
        <a:off x="3030374" y="2706050"/>
        <a:ext cx="1773374" cy="540662"/>
      </dsp:txXfrm>
    </dsp:sp>
    <dsp:sp modelId="{3E44D8D9-15CA-4EF6-8638-4C1875369B65}">
      <dsp:nvSpPr>
        <dsp:cNvPr id="0" name=""/>
        <dsp:cNvSpPr/>
      </dsp:nvSpPr>
      <dsp:spPr>
        <a:xfrm>
          <a:off x="902326" y="2706050"/>
          <a:ext cx="1773374" cy="540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smtClean="0"/>
            <a:t>组件分类</a:t>
          </a:r>
          <a:r>
            <a:rPr lang="en-US" altLang="zh-CN" sz="2900" kern="1200" smtClean="0"/>
            <a:t>2</a:t>
          </a:r>
          <a:endParaRPr lang="zh-CN" altLang="en-US" sz="2900" kern="1200" dirty="0"/>
        </a:p>
      </dsp:txBody>
      <dsp:txXfrm>
        <a:off x="902326" y="2706050"/>
        <a:ext cx="1773374" cy="5406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E583D-29A8-4782-97EF-A3E5DEDE10DA}">
      <dsp:nvSpPr>
        <dsp:cNvPr id="0" name=""/>
        <dsp:cNvSpPr/>
      </dsp:nvSpPr>
      <dsp:spPr>
        <a:xfrm>
          <a:off x="5357" y="750887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确认需求</a:t>
          </a:r>
          <a:endParaRPr lang="zh-CN" altLang="en-US" sz="1600" kern="1200" dirty="0"/>
        </a:p>
      </dsp:txBody>
      <dsp:txXfrm>
        <a:off x="33499" y="779029"/>
        <a:ext cx="1545106" cy="904550"/>
      </dsp:txXfrm>
    </dsp:sp>
    <dsp:sp modelId="{FE4295CE-4722-4616-8DC6-CEFE13058D6E}">
      <dsp:nvSpPr>
        <dsp:cNvPr id="0" name=""/>
        <dsp:cNvSpPr/>
      </dsp:nvSpPr>
      <dsp:spPr>
        <a:xfrm>
          <a:off x="1747670" y="103273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747670" y="1112161"/>
        <a:ext cx="237646" cy="238286"/>
      </dsp:txXfrm>
    </dsp:sp>
    <dsp:sp modelId="{CA5F8944-3833-4814-82C8-EF70D9380961}">
      <dsp:nvSpPr>
        <dsp:cNvPr id="0" name=""/>
        <dsp:cNvSpPr/>
      </dsp:nvSpPr>
      <dsp:spPr>
        <a:xfrm>
          <a:off x="2247304" y="750887"/>
          <a:ext cx="1601390" cy="96083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完成页面</a:t>
          </a:r>
          <a:endParaRPr lang="zh-CN" altLang="en-US" sz="1600" kern="1200" dirty="0"/>
        </a:p>
      </dsp:txBody>
      <dsp:txXfrm>
        <a:off x="2275446" y="779029"/>
        <a:ext cx="1545106" cy="904550"/>
      </dsp:txXfrm>
    </dsp:sp>
    <dsp:sp modelId="{1F331805-7CA3-4C71-AA4E-7BAEB2764DEE}">
      <dsp:nvSpPr>
        <dsp:cNvPr id="0" name=""/>
        <dsp:cNvSpPr/>
      </dsp:nvSpPr>
      <dsp:spPr>
        <a:xfrm>
          <a:off x="3989617" y="103273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989617" y="1112161"/>
        <a:ext cx="237646" cy="238286"/>
      </dsp:txXfrm>
    </dsp:sp>
    <dsp:sp modelId="{A2A97A9C-E396-4E74-90F4-94DD8B636EEF}">
      <dsp:nvSpPr>
        <dsp:cNvPr id="0" name=""/>
        <dsp:cNvSpPr/>
      </dsp:nvSpPr>
      <dsp:spPr>
        <a:xfrm>
          <a:off x="4489251" y="750887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预发布页面（用于确认和提交给后台人员）</a:t>
          </a:r>
          <a:endParaRPr lang="zh-CN" altLang="en-US" sz="1600" kern="1200" dirty="0"/>
        </a:p>
      </dsp:txBody>
      <dsp:txXfrm>
        <a:off x="4517393" y="779029"/>
        <a:ext cx="1545106" cy="904550"/>
      </dsp:txXfrm>
    </dsp:sp>
    <dsp:sp modelId="{885155F7-5E0C-4DE5-AE33-528B7D88C0C4}">
      <dsp:nvSpPr>
        <dsp:cNvPr id="0" name=""/>
        <dsp:cNvSpPr/>
      </dsp:nvSpPr>
      <dsp:spPr>
        <a:xfrm rot="5400000">
          <a:off x="5120199" y="1823819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-5400000">
        <a:off x="5170803" y="1852644"/>
        <a:ext cx="238286" cy="237646"/>
      </dsp:txXfrm>
    </dsp:sp>
    <dsp:sp modelId="{70349C5E-2ABA-46C3-9456-8A4BB36D6A95}">
      <dsp:nvSpPr>
        <dsp:cNvPr id="0" name=""/>
        <dsp:cNvSpPr/>
      </dsp:nvSpPr>
      <dsp:spPr>
        <a:xfrm>
          <a:off x="4489251" y="2352278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发布页面（用于后台预发布测试和上线前测试）</a:t>
          </a:r>
          <a:endParaRPr lang="zh-CN" altLang="en-US" sz="1600" kern="1200" dirty="0"/>
        </a:p>
      </dsp:txBody>
      <dsp:txXfrm>
        <a:off x="4517393" y="2380420"/>
        <a:ext cx="1545106" cy="904550"/>
      </dsp:txXfrm>
    </dsp:sp>
    <dsp:sp modelId="{F63AE2E9-E869-49E2-9D3A-AA86B77D3D30}">
      <dsp:nvSpPr>
        <dsp:cNvPr id="0" name=""/>
        <dsp:cNvSpPr/>
      </dsp:nvSpPr>
      <dsp:spPr>
        <a:xfrm rot="10800000">
          <a:off x="4008834" y="263412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4110682" y="2713551"/>
        <a:ext cx="237646" cy="238286"/>
      </dsp:txXfrm>
    </dsp:sp>
    <dsp:sp modelId="{757342E5-5B02-4FC9-BF6E-F086C27B4516}">
      <dsp:nvSpPr>
        <dsp:cNvPr id="0" name=""/>
        <dsp:cNvSpPr/>
      </dsp:nvSpPr>
      <dsp:spPr>
        <a:xfrm>
          <a:off x="2247304" y="2352278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上线</a:t>
          </a:r>
          <a:endParaRPr lang="zh-CN" altLang="en-US" sz="1600" kern="1200" dirty="0"/>
        </a:p>
      </dsp:txBody>
      <dsp:txXfrm>
        <a:off x="2275446" y="2380420"/>
        <a:ext cx="1545106" cy="90455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E583D-29A8-4782-97EF-A3E5DEDE10DA}">
      <dsp:nvSpPr>
        <dsp:cNvPr id="0" name=""/>
        <dsp:cNvSpPr/>
      </dsp:nvSpPr>
      <dsp:spPr>
        <a:xfrm>
          <a:off x="78878" y="496"/>
          <a:ext cx="1562695" cy="937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拿到视觉稿</a:t>
          </a:r>
          <a:endParaRPr lang="zh-CN" altLang="en-US" sz="1600" kern="1200" dirty="0"/>
        </a:p>
      </dsp:txBody>
      <dsp:txXfrm>
        <a:off x="106340" y="27958"/>
        <a:ext cx="1507771" cy="882693"/>
      </dsp:txXfrm>
    </dsp:sp>
    <dsp:sp modelId="{FE4295CE-4722-4616-8DC6-CEFE13058D6E}">
      <dsp:nvSpPr>
        <dsp:cNvPr id="0" name=""/>
        <dsp:cNvSpPr/>
      </dsp:nvSpPr>
      <dsp:spPr>
        <a:xfrm>
          <a:off x="1779091" y="275530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779091" y="353040"/>
        <a:ext cx="231904" cy="232528"/>
      </dsp:txXfrm>
    </dsp:sp>
    <dsp:sp modelId="{CA5F8944-3833-4814-82C8-EF70D9380961}">
      <dsp:nvSpPr>
        <dsp:cNvPr id="0" name=""/>
        <dsp:cNvSpPr/>
      </dsp:nvSpPr>
      <dsp:spPr>
        <a:xfrm>
          <a:off x="2266652" y="496"/>
          <a:ext cx="1562695" cy="937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分析页面构成</a:t>
          </a:r>
          <a:endParaRPr lang="zh-CN" altLang="en-US" sz="1600" kern="1200" dirty="0"/>
        </a:p>
      </dsp:txBody>
      <dsp:txXfrm>
        <a:off x="2294114" y="27958"/>
        <a:ext cx="1507771" cy="882693"/>
      </dsp:txXfrm>
    </dsp:sp>
    <dsp:sp modelId="{1F331805-7CA3-4C71-AA4E-7BAEB2764DEE}">
      <dsp:nvSpPr>
        <dsp:cNvPr id="0" name=""/>
        <dsp:cNvSpPr/>
      </dsp:nvSpPr>
      <dsp:spPr>
        <a:xfrm>
          <a:off x="3966864" y="275530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966864" y="353040"/>
        <a:ext cx="231904" cy="232528"/>
      </dsp:txXfrm>
    </dsp:sp>
    <dsp:sp modelId="{EB2C5327-88D3-44B2-A6B7-8C8580C7557E}">
      <dsp:nvSpPr>
        <dsp:cNvPr id="0" name=""/>
        <dsp:cNvSpPr/>
      </dsp:nvSpPr>
      <dsp:spPr>
        <a:xfrm>
          <a:off x="4454425" y="496"/>
          <a:ext cx="1562695" cy="9376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如果组件缺失，先补全组件</a:t>
          </a:r>
          <a:endParaRPr lang="zh-CN" altLang="en-US" sz="1600" kern="1200" dirty="0"/>
        </a:p>
      </dsp:txBody>
      <dsp:txXfrm>
        <a:off x="4481887" y="27958"/>
        <a:ext cx="1507771" cy="882693"/>
      </dsp:txXfrm>
    </dsp:sp>
    <dsp:sp modelId="{71B7F72E-39CD-45DA-804F-5DE92A4307FE}">
      <dsp:nvSpPr>
        <dsp:cNvPr id="0" name=""/>
        <dsp:cNvSpPr/>
      </dsp:nvSpPr>
      <dsp:spPr>
        <a:xfrm rot="5400000">
          <a:off x="5070127" y="1047501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-5400000">
        <a:off x="5119509" y="1075630"/>
        <a:ext cx="232528" cy="231904"/>
      </dsp:txXfrm>
    </dsp:sp>
    <dsp:sp modelId="{347D6BC1-BD75-4A57-8EF1-BC86F3B77DDE}">
      <dsp:nvSpPr>
        <dsp:cNvPr id="0" name=""/>
        <dsp:cNvSpPr/>
      </dsp:nvSpPr>
      <dsp:spPr>
        <a:xfrm>
          <a:off x="4454425" y="1563191"/>
          <a:ext cx="1562695" cy="9376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如果是第</a:t>
          </a:r>
          <a:r>
            <a:rPr lang="en-US" altLang="zh-CN" sz="1600" kern="1200" dirty="0" smtClean="0"/>
            <a:t>1</a:t>
          </a:r>
          <a:r>
            <a:rPr lang="zh-CN" altLang="en-US" sz="1600" kern="1200" dirty="0" smtClean="0"/>
            <a:t>个页面，先制作子项目模板页面</a:t>
          </a:r>
          <a:endParaRPr lang="zh-CN" altLang="en-US" sz="1600" kern="1200" dirty="0"/>
        </a:p>
      </dsp:txBody>
      <dsp:txXfrm>
        <a:off x="4481887" y="1590653"/>
        <a:ext cx="1507771" cy="882693"/>
      </dsp:txXfrm>
    </dsp:sp>
    <dsp:sp modelId="{E9796B3E-0293-4E84-A900-2D4EC45E7197}">
      <dsp:nvSpPr>
        <dsp:cNvPr id="0" name=""/>
        <dsp:cNvSpPr/>
      </dsp:nvSpPr>
      <dsp:spPr>
        <a:xfrm rot="10800000">
          <a:off x="3985617" y="1838225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4085004" y="1915735"/>
        <a:ext cx="231904" cy="232528"/>
      </dsp:txXfrm>
    </dsp:sp>
    <dsp:sp modelId="{A2A97A9C-E396-4E74-90F4-94DD8B636EEF}">
      <dsp:nvSpPr>
        <dsp:cNvPr id="0" name=""/>
        <dsp:cNvSpPr/>
      </dsp:nvSpPr>
      <dsp:spPr>
        <a:xfrm>
          <a:off x="2266652" y="1563191"/>
          <a:ext cx="1562695" cy="937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新建一个网页（使用相关工具）</a:t>
          </a:r>
          <a:endParaRPr lang="zh-CN" altLang="en-US" sz="1600" kern="1200" dirty="0"/>
        </a:p>
      </dsp:txBody>
      <dsp:txXfrm>
        <a:off x="2294114" y="1590653"/>
        <a:ext cx="1507771" cy="882693"/>
      </dsp:txXfrm>
    </dsp:sp>
    <dsp:sp modelId="{885155F7-5E0C-4DE5-AE33-528B7D88C0C4}">
      <dsp:nvSpPr>
        <dsp:cNvPr id="0" name=""/>
        <dsp:cNvSpPr/>
      </dsp:nvSpPr>
      <dsp:spPr>
        <a:xfrm rot="10800000">
          <a:off x="1797843" y="1838225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1897230" y="1915735"/>
        <a:ext cx="231904" cy="232528"/>
      </dsp:txXfrm>
    </dsp:sp>
    <dsp:sp modelId="{70349C5E-2ABA-46C3-9456-8A4BB36D6A95}">
      <dsp:nvSpPr>
        <dsp:cNvPr id="0" name=""/>
        <dsp:cNvSpPr/>
      </dsp:nvSpPr>
      <dsp:spPr>
        <a:xfrm>
          <a:off x="78878" y="1563191"/>
          <a:ext cx="1562695" cy="937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完成初稿</a:t>
          </a:r>
          <a:endParaRPr lang="zh-CN" altLang="en-US" sz="1600" kern="1200" dirty="0"/>
        </a:p>
      </dsp:txBody>
      <dsp:txXfrm>
        <a:off x="106340" y="1590653"/>
        <a:ext cx="1507771" cy="882693"/>
      </dsp:txXfrm>
    </dsp:sp>
    <dsp:sp modelId="{F63AE2E9-E869-49E2-9D3A-AA86B77D3D30}">
      <dsp:nvSpPr>
        <dsp:cNvPr id="0" name=""/>
        <dsp:cNvSpPr/>
      </dsp:nvSpPr>
      <dsp:spPr>
        <a:xfrm rot="5400000">
          <a:off x="694580" y="2610197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-5400000">
        <a:off x="743962" y="2638326"/>
        <a:ext cx="232528" cy="231904"/>
      </dsp:txXfrm>
    </dsp:sp>
    <dsp:sp modelId="{757342E5-5B02-4FC9-BF6E-F086C27B4516}">
      <dsp:nvSpPr>
        <dsp:cNvPr id="0" name=""/>
        <dsp:cNvSpPr/>
      </dsp:nvSpPr>
      <dsp:spPr>
        <a:xfrm>
          <a:off x="78878" y="3125886"/>
          <a:ext cx="1562695" cy="937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提交测试地址</a:t>
          </a:r>
          <a:endParaRPr lang="zh-CN" altLang="en-US" sz="1600" kern="1200" dirty="0"/>
        </a:p>
      </dsp:txBody>
      <dsp:txXfrm>
        <a:off x="106340" y="3153348"/>
        <a:ext cx="1507771" cy="882693"/>
      </dsp:txXfrm>
    </dsp:sp>
    <dsp:sp modelId="{21B5E7A1-9917-4A64-BE8A-1407D50571B8}">
      <dsp:nvSpPr>
        <dsp:cNvPr id="0" name=""/>
        <dsp:cNvSpPr/>
      </dsp:nvSpPr>
      <dsp:spPr>
        <a:xfrm>
          <a:off x="1779091" y="3400921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779091" y="3478431"/>
        <a:ext cx="231904" cy="232528"/>
      </dsp:txXfrm>
    </dsp:sp>
    <dsp:sp modelId="{6F33CD93-36B0-4F1E-8175-AB26884E2C31}">
      <dsp:nvSpPr>
        <dsp:cNvPr id="0" name=""/>
        <dsp:cNvSpPr/>
      </dsp:nvSpPr>
      <dsp:spPr>
        <a:xfrm>
          <a:off x="2266652" y="3125886"/>
          <a:ext cx="1562695" cy="937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测试和确认</a:t>
          </a:r>
          <a:endParaRPr lang="zh-CN" altLang="en-US" sz="1600" kern="1200" dirty="0"/>
        </a:p>
      </dsp:txBody>
      <dsp:txXfrm>
        <a:off x="2294114" y="3153348"/>
        <a:ext cx="1507771" cy="882693"/>
      </dsp:txXfrm>
    </dsp:sp>
    <dsp:sp modelId="{C45765AE-D06B-4F7B-8553-5F51B9BBFC60}">
      <dsp:nvSpPr>
        <dsp:cNvPr id="0" name=""/>
        <dsp:cNvSpPr/>
      </dsp:nvSpPr>
      <dsp:spPr>
        <a:xfrm>
          <a:off x="3966864" y="3400921"/>
          <a:ext cx="331291" cy="38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966864" y="3478431"/>
        <a:ext cx="231904" cy="232528"/>
      </dsp:txXfrm>
    </dsp:sp>
    <dsp:sp modelId="{5E0B74F6-9C39-4D76-AFBC-556219394254}">
      <dsp:nvSpPr>
        <dsp:cNvPr id="0" name=""/>
        <dsp:cNvSpPr/>
      </dsp:nvSpPr>
      <dsp:spPr>
        <a:xfrm>
          <a:off x="4454425" y="3125886"/>
          <a:ext cx="1562695" cy="937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完成页面</a:t>
          </a:r>
          <a:endParaRPr lang="zh-CN" altLang="en-US" sz="1600" kern="1200" dirty="0"/>
        </a:p>
      </dsp:txBody>
      <dsp:txXfrm>
        <a:off x="4481887" y="3153348"/>
        <a:ext cx="1507771" cy="8826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18A7F-AC62-47E1-98F1-0E376F1A24DB}">
      <dsp:nvSpPr>
        <dsp:cNvPr id="0" name=""/>
        <dsp:cNvSpPr/>
      </dsp:nvSpPr>
      <dsp:spPr>
        <a:xfrm>
          <a:off x="1587" y="163115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组件</a:t>
          </a:r>
          <a:r>
            <a:rPr lang="en-US" altLang="zh-CN" sz="1700" kern="1200" dirty="0" smtClean="0"/>
            <a:t>Control</a:t>
          </a:r>
          <a:endParaRPr lang="zh-CN" altLang="en-US" sz="1700" kern="1200" dirty="0"/>
        </a:p>
      </dsp:txBody>
      <dsp:txXfrm>
        <a:off x="25068" y="1654637"/>
        <a:ext cx="1556412" cy="754725"/>
      </dsp:txXfrm>
    </dsp:sp>
    <dsp:sp modelId="{8F7BE9F5-A9A7-4DFF-AB07-257B87DD0318}">
      <dsp:nvSpPr>
        <dsp:cNvPr id="0" name=""/>
        <dsp:cNvSpPr/>
      </dsp:nvSpPr>
      <dsp:spPr>
        <a:xfrm rot="17692822">
          <a:off x="1163441" y="1322790"/>
          <a:ext cx="1524392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524392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87527" y="1302434"/>
        <a:ext cx="76219" cy="76219"/>
      </dsp:txXfrm>
    </dsp:sp>
    <dsp:sp modelId="{F547F7C8-06C1-4FC2-BE5A-721843CE9B2C}">
      <dsp:nvSpPr>
        <dsp:cNvPr id="0" name=""/>
        <dsp:cNvSpPr/>
      </dsp:nvSpPr>
      <dsp:spPr>
        <a:xfrm>
          <a:off x="2246312" y="248245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简单组件</a:t>
          </a:r>
          <a:endParaRPr lang="zh-CN" altLang="en-US" sz="1700" kern="1200" dirty="0"/>
        </a:p>
      </dsp:txBody>
      <dsp:txXfrm>
        <a:off x="2269793" y="271726"/>
        <a:ext cx="1556412" cy="754725"/>
      </dsp:txXfrm>
    </dsp:sp>
    <dsp:sp modelId="{62A9B3C4-003F-48AC-B726-D73692CDCF63}">
      <dsp:nvSpPr>
        <dsp:cNvPr id="0" name=""/>
        <dsp:cNvSpPr/>
      </dsp:nvSpPr>
      <dsp:spPr>
        <a:xfrm rot="19457599">
          <a:off x="1530725" y="178376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05891" y="1781769"/>
        <a:ext cx="39491" cy="39491"/>
      </dsp:txXfrm>
    </dsp:sp>
    <dsp:sp modelId="{CEF52F8E-2B2A-4CEB-AABC-397ADBD5650F}">
      <dsp:nvSpPr>
        <dsp:cNvPr id="0" name=""/>
        <dsp:cNvSpPr/>
      </dsp:nvSpPr>
      <dsp:spPr>
        <a:xfrm>
          <a:off x="2246312" y="1170185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内容组件</a:t>
          </a:r>
          <a:endParaRPr lang="en-US" altLang="zh-CN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ContentControl</a:t>
          </a:r>
          <a:endParaRPr lang="zh-CN" altLang="en-US" sz="1700" kern="1200" dirty="0"/>
        </a:p>
      </dsp:txBody>
      <dsp:txXfrm>
        <a:off x="2269793" y="1193666"/>
        <a:ext cx="1556412" cy="754725"/>
      </dsp:txXfrm>
    </dsp:sp>
    <dsp:sp modelId="{D33C82B7-10BC-45A1-A3ED-A60338E23873}">
      <dsp:nvSpPr>
        <dsp:cNvPr id="0" name=""/>
        <dsp:cNvSpPr/>
      </dsp:nvSpPr>
      <dsp:spPr>
        <a:xfrm rot="2142401">
          <a:off x="1530725" y="224473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05891" y="2242739"/>
        <a:ext cx="39491" cy="39491"/>
      </dsp:txXfrm>
    </dsp:sp>
    <dsp:sp modelId="{49C9B21B-8950-4433-A217-3567C017EAB6}">
      <dsp:nvSpPr>
        <dsp:cNvPr id="0" name=""/>
        <dsp:cNvSpPr/>
      </dsp:nvSpPr>
      <dsp:spPr>
        <a:xfrm>
          <a:off x="2246312" y="209212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含滚动条的组件</a:t>
          </a:r>
          <a:endParaRPr lang="en-US" altLang="zh-CN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ScrollableControl</a:t>
          </a:r>
          <a:endParaRPr lang="zh-CN" altLang="en-US" sz="1700" kern="1200" dirty="0"/>
        </a:p>
      </dsp:txBody>
      <dsp:txXfrm>
        <a:off x="2269793" y="2115607"/>
        <a:ext cx="1556412" cy="754725"/>
      </dsp:txXfrm>
    </dsp:sp>
    <dsp:sp modelId="{05758B2E-A822-42F7-B87E-F9D6F505B03A}">
      <dsp:nvSpPr>
        <dsp:cNvPr id="0" name=""/>
        <dsp:cNvSpPr/>
      </dsp:nvSpPr>
      <dsp:spPr>
        <a:xfrm rot="19457599">
          <a:off x="3775450" y="224473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50616" y="2242739"/>
        <a:ext cx="39491" cy="39491"/>
      </dsp:txXfrm>
    </dsp:sp>
    <dsp:sp modelId="{1CADD38F-C11A-4799-8F27-655F8B25B65D}">
      <dsp:nvSpPr>
        <dsp:cNvPr id="0" name=""/>
        <dsp:cNvSpPr/>
      </dsp:nvSpPr>
      <dsp:spPr>
        <a:xfrm>
          <a:off x="4491037" y="163115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列表组件</a:t>
          </a:r>
          <a:endParaRPr lang="en-US" altLang="zh-CN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ListControl</a:t>
          </a:r>
          <a:endParaRPr lang="zh-CN" altLang="en-US" sz="1700" kern="1200" dirty="0"/>
        </a:p>
      </dsp:txBody>
      <dsp:txXfrm>
        <a:off x="4514518" y="1654637"/>
        <a:ext cx="1556412" cy="754725"/>
      </dsp:txXfrm>
    </dsp:sp>
    <dsp:sp modelId="{8C9A68BA-6605-4EF7-8C3F-2F4764E20389}">
      <dsp:nvSpPr>
        <dsp:cNvPr id="0" name=""/>
        <dsp:cNvSpPr/>
      </dsp:nvSpPr>
      <dsp:spPr>
        <a:xfrm rot="2142401">
          <a:off x="3775450" y="270570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50616" y="2703709"/>
        <a:ext cx="39491" cy="39491"/>
      </dsp:txXfrm>
    </dsp:sp>
    <dsp:sp modelId="{AFB7F255-097A-4F22-B086-BA01943B94D5}">
      <dsp:nvSpPr>
        <dsp:cNvPr id="0" name=""/>
        <dsp:cNvSpPr/>
      </dsp:nvSpPr>
      <dsp:spPr>
        <a:xfrm>
          <a:off x="4491037" y="255309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容器组件</a:t>
          </a:r>
          <a:endParaRPr lang="en-US" altLang="zh-CN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ContainerControl</a:t>
          </a:r>
          <a:endParaRPr lang="zh-CN" altLang="en-US" sz="1700" kern="1200" dirty="0"/>
        </a:p>
      </dsp:txBody>
      <dsp:txXfrm>
        <a:off x="4514518" y="2576577"/>
        <a:ext cx="1556412" cy="754725"/>
      </dsp:txXfrm>
    </dsp:sp>
    <dsp:sp modelId="{B12D17A7-D3B6-414C-81CF-940BC974E434}">
      <dsp:nvSpPr>
        <dsp:cNvPr id="0" name=""/>
        <dsp:cNvSpPr/>
      </dsp:nvSpPr>
      <dsp:spPr>
        <a:xfrm rot="3907178">
          <a:off x="1163441" y="2705701"/>
          <a:ext cx="1524392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524392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87527" y="2685345"/>
        <a:ext cx="76219" cy="76219"/>
      </dsp:txXfrm>
    </dsp:sp>
    <dsp:sp modelId="{D44A8A90-4BF1-4EA5-BEEF-7DC5B85A7AAB}">
      <dsp:nvSpPr>
        <dsp:cNvPr id="0" name=""/>
        <dsp:cNvSpPr/>
      </dsp:nvSpPr>
      <dsp:spPr>
        <a:xfrm>
          <a:off x="2246312" y="3014067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组合组件</a:t>
          </a:r>
          <a:endParaRPr lang="zh-CN" altLang="en-US" sz="1700" kern="1200" dirty="0"/>
        </a:p>
      </dsp:txBody>
      <dsp:txXfrm>
        <a:off x="2269793" y="3037548"/>
        <a:ext cx="1556412" cy="754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D2227-F8D4-4969-AD08-1D2AF0C4D3E5}">
      <dsp:nvSpPr>
        <dsp:cNvPr id="0" name=""/>
        <dsp:cNvSpPr/>
      </dsp:nvSpPr>
      <dsp:spPr>
        <a:xfrm>
          <a:off x="2316536" y="1613691"/>
          <a:ext cx="1226306" cy="1226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前端</a:t>
          </a:r>
          <a:endParaRPr lang="zh-CN" altLang="en-US" sz="3200" kern="1200" dirty="0"/>
        </a:p>
      </dsp:txBody>
      <dsp:txXfrm>
        <a:off x="2496124" y="1793279"/>
        <a:ext cx="867130" cy="867130"/>
      </dsp:txXfrm>
    </dsp:sp>
    <dsp:sp modelId="{D8F9866B-3E38-4FA3-AF2E-53177E568D16}">
      <dsp:nvSpPr>
        <dsp:cNvPr id="0" name=""/>
        <dsp:cNvSpPr/>
      </dsp:nvSpPr>
      <dsp:spPr>
        <a:xfrm rot="16200000">
          <a:off x="2744399" y="1409565"/>
          <a:ext cx="370579" cy="37672"/>
        </a:xfrm>
        <a:custGeom>
          <a:avLst/>
          <a:gdLst/>
          <a:ahLst/>
          <a:cxnLst/>
          <a:rect l="0" t="0" r="0" b="0"/>
          <a:pathLst>
            <a:path>
              <a:moveTo>
                <a:pt x="0" y="18836"/>
              </a:moveTo>
              <a:lnTo>
                <a:pt x="370579" y="188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20425" y="1419137"/>
        <a:ext cx="18528" cy="18528"/>
      </dsp:txXfrm>
    </dsp:sp>
    <dsp:sp modelId="{C171D853-2076-4694-BEF0-7C72AAC86C83}">
      <dsp:nvSpPr>
        <dsp:cNvPr id="0" name=""/>
        <dsp:cNvSpPr/>
      </dsp:nvSpPr>
      <dsp:spPr>
        <a:xfrm>
          <a:off x="2316536" y="16805"/>
          <a:ext cx="1226306" cy="1226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视觉</a:t>
          </a:r>
          <a:endParaRPr lang="zh-CN" altLang="en-US" sz="2700" kern="1200" dirty="0"/>
        </a:p>
      </dsp:txBody>
      <dsp:txXfrm>
        <a:off x="2496124" y="196393"/>
        <a:ext cx="867130" cy="867130"/>
      </dsp:txXfrm>
    </dsp:sp>
    <dsp:sp modelId="{49E004C4-3CE5-4785-A00B-13E9D9FEC0C7}">
      <dsp:nvSpPr>
        <dsp:cNvPr id="0" name=""/>
        <dsp:cNvSpPr/>
      </dsp:nvSpPr>
      <dsp:spPr>
        <a:xfrm>
          <a:off x="3542842" y="2208008"/>
          <a:ext cx="370579" cy="37672"/>
        </a:xfrm>
        <a:custGeom>
          <a:avLst/>
          <a:gdLst/>
          <a:ahLst/>
          <a:cxnLst/>
          <a:rect l="0" t="0" r="0" b="0"/>
          <a:pathLst>
            <a:path>
              <a:moveTo>
                <a:pt x="0" y="18836"/>
              </a:moveTo>
              <a:lnTo>
                <a:pt x="370579" y="188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18868" y="2217580"/>
        <a:ext cx="18528" cy="18528"/>
      </dsp:txXfrm>
    </dsp:sp>
    <dsp:sp modelId="{BC5FF810-2E28-4F87-8C02-A2939C2C14D9}">
      <dsp:nvSpPr>
        <dsp:cNvPr id="0" name=""/>
        <dsp:cNvSpPr/>
      </dsp:nvSpPr>
      <dsp:spPr>
        <a:xfrm>
          <a:off x="3913422" y="1613691"/>
          <a:ext cx="1226306" cy="1226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交互</a:t>
          </a:r>
          <a:endParaRPr lang="zh-CN" altLang="en-US" sz="2700" kern="1200" dirty="0"/>
        </a:p>
      </dsp:txBody>
      <dsp:txXfrm>
        <a:off x="4093010" y="1793279"/>
        <a:ext cx="867130" cy="867130"/>
      </dsp:txXfrm>
    </dsp:sp>
    <dsp:sp modelId="{5906472B-B309-4C37-999A-623A34B2314B}">
      <dsp:nvSpPr>
        <dsp:cNvPr id="0" name=""/>
        <dsp:cNvSpPr/>
      </dsp:nvSpPr>
      <dsp:spPr>
        <a:xfrm rot="5400000">
          <a:off x="2744399" y="3006452"/>
          <a:ext cx="370579" cy="37672"/>
        </a:xfrm>
        <a:custGeom>
          <a:avLst/>
          <a:gdLst/>
          <a:ahLst/>
          <a:cxnLst/>
          <a:rect l="0" t="0" r="0" b="0"/>
          <a:pathLst>
            <a:path>
              <a:moveTo>
                <a:pt x="0" y="18836"/>
              </a:moveTo>
              <a:lnTo>
                <a:pt x="370579" y="188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20425" y="3016023"/>
        <a:ext cx="18528" cy="18528"/>
      </dsp:txXfrm>
    </dsp:sp>
    <dsp:sp modelId="{42ED7105-35E3-4DB4-8A04-9A84100E0AD6}">
      <dsp:nvSpPr>
        <dsp:cNvPr id="0" name=""/>
        <dsp:cNvSpPr/>
      </dsp:nvSpPr>
      <dsp:spPr>
        <a:xfrm>
          <a:off x="2316536" y="3210578"/>
          <a:ext cx="1226306" cy="1226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后端</a:t>
          </a:r>
          <a:endParaRPr lang="zh-CN" altLang="en-US" sz="2700" kern="1200" dirty="0"/>
        </a:p>
      </dsp:txBody>
      <dsp:txXfrm>
        <a:off x="2496124" y="3390166"/>
        <a:ext cx="867130" cy="867130"/>
      </dsp:txXfrm>
    </dsp:sp>
    <dsp:sp modelId="{44A301CC-E51D-4EFF-B99F-9D750B783D74}">
      <dsp:nvSpPr>
        <dsp:cNvPr id="0" name=""/>
        <dsp:cNvSpPr/>
      </dsp:nvSpPr>
      <dsp:spPr>
        <a:xfrm rot="10800000">
          <a:off x="1945956" y="2208008"/>
          <a:ext cx="370579" cy="37672"/>
        </a:xfrm>
        <a:custGeom>
          <a:avLst/>
          <a:gdLst/>
          <a:ahLst/>
          <a:cxnLst/>
          <a:rect l="0" t="0" r="0" b="0"/>
          <a:pathLst>
            <a:path>
              <a:moveTo>
                <a:pt x="0" y="18836"/>
              </a:moveTo>
              <a:lnTo>
                <a:pt x="370579" y="188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121981" y="2217580"/>
        <a:ext cx="18528" cy="18528"/>
      </dsp:txXfrm>
    </dsp:sp>
    <dsp:sp modelId="{3FC15D02-973D-4D79-AD25-240548F0D3AD}">
      <dsp:nvSpPr>
        <dsp:cNvPr id="0" name=""/>
        <dsp:cNvSpPr/>
      </dsp:nvSpPr>
      <dsp:spPr>
        <a:xfrm>
          <a:off x="719649" y="1613691"/>
          <a:ext cx="1226306" cy="1226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产品运营</a:t>
          </a:r>
          <a:endParaRPr lang="zh-CN" altLang="en-US" sz="2700" kern="1200" dirty="0"/>
        </a:p>
      </dsp:txBody>
      <dsp:txXfrm>
        <a:off x="899237" y="1793279"/>
        <a:ext cx="867130" cy="867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F9853-1149-4085-9DBD-95B3E25A5F34}">
      <dsp:nvSpPr>
        <dsp:cNvPr id="0" name=""/>
        <dsp:cNvSpPr/>
      </dsp:nvSpPr>
      <dsp:spPr>
        <a:xfrm rot="5400000">
          <a:off x="-203043" y="203828"/>
          <a:ext cx="1353623" cy="9475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开发</a:t>
          </a:r>
          <a:endParaRPr lang="zh-CN" altLang="en-US" sz="2400" kern="1200" dirty="0"/>
        </a:p>
      </dsp:txBody>
      <dsp:txXfrm rot="-5400000">
        <a:off x="1" y="474552"/>
        <a:ext cx="947536" cy="406087"/>
      </dsp:txXfrm>
    </dsp:sp>
    <dsp:sp modelId="{34D39273-F5B8-4B29-B619-0AD9339642A0}">
      <dsp:nvSpPr>
        <dsp:cNvPr id="0" name=""/>
        <dsp:cNvSpPr/>
      </dsp:nvSpPr>
      <dsp:spPr>
        <a:xfrm rot="5400000">
          <a:off x="2833187" y="-1884865"/>
          <a:ext cx="879855" cy="46511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常规的开发操作</a:t>
          </a:r>
          <a:endParaRPr lang="zh-CN" altLang="en-US" sz="3200" kern="1200" dirty="0"/>
        </a:p>
      </dsp:txBody>
      <dsp:txXfrm rot="-5400000">
        <a:off x="947537" y="43736"/>
        <a:ext cx="4608206" cy="793953"/>
      </dsp:txXfrm>
    </dsp:sp>
    <dsp:sp modelId="{6A17A45A-530C-451C-AAB8-C7B8DC532BC9}">
      <dsp:nvSpPr>
        <dsp:cNvPr id="0" name=""/>
        <dsp:cNvSpPr/>
      </dsp:nvSpPr>
      <dsp:spPr>
        <a:xfrm rot="5400000">
          <a:off x="-203043" y="1359710"/>
          <a:ext cx="1353623" cy="9475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预发布</a:t>
          </a:r>
          <a:endParaRPr lang="zh-CN" altLang="en-US" sz="2400" kern="1200" dirty="0"/>
        </a:p>
      </dsp:txBody>
      <dsp:txXfrm rot="-5400000">
        <a:off x="1" y="1630434"/>
        <a:ext cx="947536" cy="406087"/>
      </dsp:txXfrm>
    </dsp:sp>
    <dsp:sp modelId="{0C6B64DA-4E47-402F-8766-FA7EBA38498B}">
      <dsp:nvSpPr>
        <dsp:cNvPr id="0" name=""/>
        <dsp:cNvSpPr/>
      </dsp:nvSpPr>
      <dsp:spPr>
        <a:xfrm rot="5400000">
          <a:off x="2833187" y="-728983"/>
          <a:ext cx="879855" cy="46511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提供完整的可浏览效果</a:t>
          </a:r>
          <a:endParaRPr lang="zh-CN" altLang="en-US" sz="3200" kern="1200" dirty="0"/>
        </a:p>
      </dsp:txBody>
      <dsp:txXfrm rot="-5400000">
        <a:off x="947537" y="1199618"/>
        <a:ext cx="4608206" cy="793953"/>
      </dsp:txXfrm>
    </dsp:sp>
    <dsp:sp modelId="{22A2E5CA-17D1-45B0-A949-652C442B444D}">
      <dsp:nvSpPr>
        <dsp:cNvPr id="0" name=""/>
        <dsp:cNvSpPr/>
      </dsp:nvSpPr>
      <dsp:spPr>
        <a:xfrm rot="5400000">
          <a:off x="-203043" y="2515592"/>
          <a:ext cx="1353623" cy="9475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发布</a:t>
          </a:r>
          <a:endParaRPr lang="zh-CN" altLang="en-US" sz="2400" kern="1200" dirty="0"/>
        </a:p>
      </dsp:txBody>
      <dsp:txXfrm rot="-5400000">
        <a:off x="1" y="2786316"/>
        <a:ext cx="947536" cy="406087"/>
      </dsp:txXfrm>
    </dsp:sp>
    <dsp:sp modelId="{59C58EAB-77F5-45A3-99B7-04EB19DFD6E7}">
      <dsp:nvSpPr>
        <dsp:cNvPr id="0" name=""/>
        <dsp:cNvSpPr/>
      </dsp:nvSpPr>
      <dsp:spPr>
        <a:xfrm rot="5400000">
          <a:off x="2833187" y="426897"/>
          <a:ext cx="879855" cy="46511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压缩、测试</a:t>
          </a:r>
          <a:endParaRPr lang="zh-CN" altLang="en-US" sz="3200" kern="1200" dirty="0"/>
        </a:p>
      </dsp:txBody>
      <dsp:txXfrm rot="-5400000">
        <a:off x="947537" y="2355499"/>
        <a:ext cx="4608206" cy="793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F9853-1149-4085-9DBD-95B3E25A5F34}">
      <dsp:nvSpPr>
        <dsp:cNvPr id="0" name=""/>
        <dsp:cNvSpPr/>
      </dsp:nvSpPr>
      <dsp:spPr>
        <a:xfrm rot="5400000">
          <a:off x="-203043" y="203828"/>
          <a:ext cx="1353623" cy="9475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初始化</a:t>
          </a:r>
          <a:endParaRPr lang="zh-CN" altLang="en-US" sz="2400" kern="1200" dirty="0"/>
        </a:p>
      </dsp:txBody>
      <dsp:txXfrm rot="-5400000">
        <a:off x="1" y="474552"/>
        <a:ext cx="947536" cy="406087"/>
      </dsp:txXfrm>
    </dsp:sp>
    <dsp:sp modelId="{34D39273-F5B8-4B29-B619-0AD9339642A0}">
      <dsp:nvSpPr>
        <dsp:cNvPr id="0" name=""/>
        <dsp:cNvSpPr/>
      </dsp:nvSpPr>
      <dsp:spPr>
        <a:xfrm rot="5400000">
          <a:off x="2833187" y="-1884865"/>
          <a:ext cx="879855" cy="46511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解压</a:t>
          </a:r>
          <a:r>
            <a:rPr lang="en-US" altLang="zh-CN" sz="2500" kern="1200" dirty="0" smtClean="0"/>
            <a:t>promotion/_tpl.zip</a:t>
          </a:r>
          <a:r>
            <a:rPr lang="zh-CN" altLang="en-US" sz="2500" kern="1200" dirty="0" smtClean="0"/>
            <a:t>文件为新的页面文件夹。</a:t>
          </a:r>
          <a:endParaRPr lang="zh-CN" altLang="en-US" sz="2500" kern="1200" dirty="0"/>
        </a:p>
      </dsp:txBody>
      <dsp:txXfrm rot="-5400000">
        <a:off x="947537" y="43736"/>
        <a:ext cx="4608206" cy="793953"/>
      </dsp:txXfrm>
    </dsp:sp>
    <dsp:sp modelId="{6A17A45A-530C-451C-AAB8-C7B8DC532BC9}">
      <dsp:nvSpPr>
        <dsp:cNvPr id="0" name=""/>
        <dsp:cNvSpPr/>
      </dsp:nvSpPr>
      <dsp:spPr>
        <a:xfrm rot="5400000">
          <a:off x="-203043" y="1359710"/>
          <a:ext cx="1353623" cy="9475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编辑</a:t>
          </a:r>
          <a:endParaRPr lang="zh-CN" altLang="en-US" sz="2400" kern="1200" dirty="0"/>
        </a:p>
      </dsp:txBody>
      <dsp:txXfrm rot="-5400000">
        <a:off x="1" y="1630434"/>
        <a:ext cx="947536" cy="406087"/>
      </dsp:txXfrm>
    </dsp:sp>
    <dsp:sp modelId="{0C6B64DA-4E47-402F-8766-FA7EBA38498B}">
      <dsp:nvSpPr>
        <dsp:cNvPr id="0" name=""/>
        <dsp:cNvSpPr/>
      </dsp:nvSpPr>
      <dsp:spPr>
        <a:xfrm rot="5400000">
          <a:off x="2833187" y="-728983"/>
          <a:ext cx="879855" cy="46511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制作页面</a:t>
          </a:r>
          <a:endParaRPr lang="zh-CN" altLang="en-US" sz="2500" kern="1200" dirty="0"/>
        </a:p>
      </dsp:txBody>
      <dsp:txXfrm rot="-5400000">
        <a:off x="947537" y="1199618"/>
        <a:ext cx="4608206" cy="793953"/>
      </dsp:txXfrm>
    </dsp:sp>
    <dsp:sp modelId="{22A2E5CA-17D1-45B0-A949-652C442B444D}">
      <dsp:nvSpPr>
        <dsp:cNvPr id="0" name=""/>
        <dsp:cNvSpPr/>
      </dsp:nvSpPr>
      <dsp:spPr>
        <a:xfrm rot="5400000">
          <a:off x="-203043" y="2515592"/>
          <a:ext cx="1353623" cy="9475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发布</a:t>
          </a:r>
          <a:endParaRPr lang="zh-CN" altLang="en-US" sz="2400" kern="1200" dirty="0"/>
        </a:p>
      </dsp:txBody>
      <dsp:txXfrm rot="-5400000">
        <a:off x="1" y="2786316"/>
        <a:ext cx="947536" cy="406087"/>
      </dsp:txXfrm>
    </dsp:sp>
    <dsp:sp modelId="{59C58EAB-77F5-45A3-99B7-04EB19DFD6E7}">
      <dsp:nvSpPr>
        <dsp:cNvPr id="0" name=""/>
        <dsp:cNvSpPr/>
      </dsp:nvSpPr>
      <dsp:spPr>
        <a:xfrm rot="5400000">
          <a:off x="2833187" y="426897"/>
          <a:ext cx="879855" cy="46511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SVN </a:t>
          </a:r>
          <a:r>
            <a:rPr lang="zh-CN" altLang="en-US" sz="2500" kern="1200" dirty="0" smtClean="0"/>
            <a:t>上传，更新测试</a:t>
          </a:r>
          <a:endParaRPr lang="zh-CN" altLang="en-US" sz="2500" kern="1200" dirty="0"/>
        </a:p>
      </dsp:txBody>
      <dsp:txXfrm rot="-5400000">
        <a:off x="947537" y="2355499"/>
        <a:ext cx="4608206" cy="7939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F9853-1149-4085-9DBD-95B3E25A5F34}">
      <dsp:nvSpPr>
        <dsp:cNvPr id="0" name=""/>
        <dsp:cNvSpPr/>
      </dsp:nvSpPr>
      <dsp:spPr>
        <a:xfrm rot="5400000">
          <a:off x="-154162" y="157345"/>
          <a:ext cx="1027750" cy="719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初始化</a:t>
          </a:r>
          <a:endParaRPr lang="zh-CN" altLang="en-US" sz="1800" kern="1200" dirty="0"/>
        </a:p>
      </dsp:txBody>
      <dsp:txXfrm rot="-5400000">
        <a:off x="1" y="362896"/>
        <a:ext cx="719425" cy="308325"/>
      </dsp:txXfrm>
    </dsp:sp>
    <dsp:sp modelId="{34D39273-F5B8-4B29-B619-0AD9339642A0}">
      <dsp:nvSpPr>
        <dsp:cNvPr id="0" name=""/>
        <dsp:cNvSpPr/>
      </dsp:nvSpPr>
      <dsp:spPr>
        <a:xfrm rot="5400000">
          <a:off x="2825040" y="-2102432"/>
          <a:ext cx="668038" cy="4879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复制</a:t>
          </a:r>
          <a:r>
            <a:rPr lang="en-US" altLang="zh-CN" sz="1900" kern="1200" dirty="0" err="1" smtClean="0"/>
            <a:t>tpl</a:t>
          </a:r>
          <a:r>
            <a:rPr lang="zh-CN" altLang="en-US" sz="1900" kern="1200" dirty="0" smtClean="0"/>
            <a:t>文件夹为新的项目文件夹。创建项目对应的</a:t>
          </a:r>
          <a:r>
            <a:rPr lang="en-US" altLang="zh-CN" sz="1900" kern="1200" dirty="0" smtClean="0"/>
            <a:t>share</a:t>
          </a:r>
          <a:r>
            <a:rPr lang="zh-CN" altLang="en-US" sz="1900" kern="1200" dirty="0" smtClean="0"/>
            <a:t>组件。初始化模板页面。</a:t>
          </a:r>
          <a:endParaRPr lang="zh-CN" altLang="en-US" sz="1900" kern="1200" dirty="0"/>
        </a:p>
      </dsp:txBody>
      <dsp:txXfrm rot="-5400000">
        <a:off x="719426" y="35793"/>
        <a:ext cx="4846657" cy="602816"/>
      </dsp:txXfrm>
    </dsp:sp>
    <dsp:sp modelId="{6A17A45A-530C-451C-AAB8-C7B8DC532BC9}">
      <dsp:nvSpPr>
        <dsp:cNvPr id="0" name=""/>
        <dsp:cNvSpPr/>
      </dsp:nvSpPr>
      <dsp:spPr>
        <a:xfrm rot="5400000">
          <a:off x="-154162" y="1034959"/>
          <a:ext cx="1027750" cy="719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编辑</a:t>
          </a:r>
          <a:endParaRPr lang="zh-CN" altLang="en-US" sz="1800" kern="1200" dirty="0"/>
        </a:p>
      </dsp:txBody>
      <dsp:txXfrm rot="-5400000">
        <a:off x="1" y="1240510"/>
        <a:ext cx="719425" cy="308325"/>
      </dsp:txXfrm>
    </dsp:sp>
    <dsp:sp modelId="{0C6B64DA-4E47-402F-8766-FA7EBA38498B}">
      <dsp:nvSpPr>
        <dsp:cNvPr id="0" name=""/>
        <dsp:cNvSpPr/>
      </dsp:nvSpPr>
      <dsp:spPr>
        <a:xfrm rot="5400000">
          <a:off x="2825040" y="-1224818"/>
          <a:ext cx="668038" cy="4879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使用</a:t>
          </a:r>
          <a:r>
            <a:rPr lang="en-US" altLang="zh-CN" sz="1900" kern="1200" dirty="0" smtClean="0"/>
            <a:t>new.bat</a:t>
          </a:r>
          <a:r>
            <a:rPr lang="zh-CN" altLang="en-US" sz="1900" kern="1200" dirty="0" smtClean="0"/>
            <a:t>新建页面。</a:t>
          </a:r>
          <a:endParaRPr lang="zh-CN" altLang="en-US" sz="1900" kern="1200" dirty="0"/>
        </a:p>
      </dsp:txBody>
      <dsp:txXfrm rot="-5400000">
        <a:off x="719426" y="913407"/>
        <a:ext cx="4846657" cy="602816"/>
      </dsp:txXfrm>
    </dsp:sp>
    <dsp:sp modelId="{22A2E5CA-17D1-45B0-A949-652C442B444D}">
      <dsp:nvSpPr>
        <dsp:cNvPr id="0" name=""/>
        <dsp:cNvSpPr/>
      </dsp:nvSpPr>
      <dsp:spPr>
        <a:xfrm rot="5400000">
          <a:off x="-154162" y="1912573"/>
          <a:ext cx="1027750" cy="719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预发布</a:t>
          </a:r>
          <a:endParaRPr lang="zh-CN" altLang="en-US" sz="1800" kern="1200" dirty="0"/>
        </a:p>
      </dsp:txBody>
      <dsp:txXfrm rot="-5400000">
        <a:off x="1" y="2118124"/>
        <a:ext cx="719425" cy="308325"/>
      </dsp:txXfrm>
    </dsp:sp>
    <dsp:sp modelId="{59C58EAB-77F5-45A3-99B7-04EB19DFD6E7}">
      <dsp:nvSpPr>
        <dsp:cNvPr id="0" name=""/>
        <dsp:cNvSpPr/>
      </dsp:nvSpPr>
      <dsp:spPr>
        <a:xfrm rot="5400000">
          <a:off x="2825040" y="-347204"/>
          <a:ext cx="668038" cy="4879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GIT </a:t>
          </a:r>
          <a:r>
            <a:rPr lang="zh-CN" altLang="en-US" sz="1900" kern="1200" dirty="0" smtClean="0"/>
            <a:t>上传</a:t>
          </a:r>
          <a:endParaRPr lang="zh-CN" altLang="en-US" sz="1900" kern="1200" dirty="0"/>
        </a:p>
      </dsp:txBody>
      <dsp:txXfrm rot="-5400000">
        <a:off x="719426" y="1791021"/>
        <a:ext cx="4846657" cy="602816"/>
      </dsp:txXfrm>
    </dsp:sp>
    <dsp:sp modelId="{B8A35B79-5DEC-4ACE-99F3-F0078A5AA906}">
      <dsp:nvSpPr>
        <dsp:cNvPr id="0" name=""/>
        <dsp:cNvSpPr/>
      </dsp:nvSpPr>
      <dsp:spPr>
        <a:xfrm rot="5400000">
          <a:off x="-154162" y="2790187"/>
          <a:ext cx="1027750" cy="719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发布</a:t>
          </a:r>
          <a:endParaRPr lang="zh-CN" altLang="en-US" sz="1800" kern="1200" dirty="0"/>
        </a:p>
      </dsp:txBody>
      <dsp:txXfrm rot="-5400000">
        <a:off x="1" y="2995738"/>
        <a:ext cx="719425" cy="308325"/>
      </dsp:txXfrm>
    </dsp:sp>
    <dsp:sp modelId="{E7616F3E-43B9-483C-8B8D-A8C1B45FEB09}">
      <dsp:nvSpPr>
        <dsp:cNvPr id="0" name=""/>
        <dsp:cNvSpPr/>
      </dsp:nvSpPr>
      <dsp:spPr>
        <a:xfrm rot="5400000">
          <a:off x="2825040" y="530409"/>
          <a:ext cx="668038" cy="4879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运行发布脚本</a:t>
          </a:r>
          <a:endParaRPr lang="zh-CN" altLang="en-US" sz="1900" kern="1200" dirty="0"/>
        </a:p>
      </dsp:txBody>
      <dsp:txXfrm rot="-5400000">
        <a:off x="719426" y="2668635"/>
        <a:ext cx="4846657" cy="6028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36A64-9E87-4A1E-9287-7521C3C0508C}">
      <dsp:nvSpPr>
        <dsp:cNvPr id="0" name=""/>
        <dsp:cNvSpPr/>
      </dsp:nvSpPr>
      <dsp:spPr>
        <a:xfrm>
          <a:off x="5069" y="1059026"/>
          <a:ext cx="1408528" cy="1408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页面</a:t>
          </a:r>
          <a:r>
            <a:rPr lang="en-US" altLang="zh-CN" sz="2800" kern="1200" dirty="0" smtClean="0"/>
            <a:t>1 </a:t>
          </a:r>
          <a:endParaRPr lang="zh-CN" altLang="en-US" sz="2800" kern="1200" dirty="0"/>
        </a:p>
      </dsp:txBody>
      <dsp:txXfrm>
        <a:off x="211343" y="1265300"/>
        <a:ext cx="995980" cy="995980"/>
      </dsp:txXfrm>
    </dsp:sp>
    <dsp:sp modelId="{8E9B46AB-B90A-4EE8-A80B-B7C49C54948F}">
      <dsp:nvSpPr>
        <dsp:cNvPr id="0" name=""/>
        <dsp:cNvSpPr/>
      </dsp:nvSpPr>
      <dsp:spPr>
        <a:xfrm>
          <a:off x="1527970" y="1354817"/>
          <a:ext cx="816946" cy="81694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636256" y="1667217"/>
        <a:ext cx="600374" cy="192146"/>
      </dsp:txXfrm>
    </dsp:sp>
    <dsp:sp modelId="{B63AA99C-7BD6-48A5-8740-1317C4B727E8}">
      <dsp:nvSpPr>
        <dsp:cNvPr id="0" name=""/>
        <dsp:cNvSpPr/>
      </dsp:nvSpPr>
      <dsp:spPr>
        <a:xfrm>
          <a:off x="2459289" y="1059026"/>
          <a:ext cx="1408528" cy="1408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页面</a:t>
          </a:r>
          <a:r>
            <a:rPr lang="en-US" altLang="zh-CN" sz="2800" kern="1200" dirty="0" smtClean="0"/>
            <a:t>2</a:t>
          </a:r>
          <a:endParaRPr lang="zh-CN" altLang="en-US" sz="2800" kern="1200" dirty="0"/>
        </a:p>
      </dsp:txBody>
      <dsp:txXfrm>
        <a:off x="2665563" y="1265300"/>
        <a:ext cx="995980" cy="995980"/>
      </dsp:txXfrm>
    </dsp:sp>
    <dsp:sp modelId="{2D33E180-55FD-4E45-8792-4FFA49FC83AA}">
      <dsp:nvSpPr>
        <dsp:cNvPr id="0" name=""/>
        <dsp:cNvSpPr/>
      </dsp:nvSpPr>
      <dsp:spPr>
        <a:xfrm>
          <a:off x="3982189" y="1354817"/>
          <a:ext cx="816946" cy="81694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4090475" y="1667217"/>
        <a:ext cx="600374" cy="192146"/>
      </dsp:txXfrm>
    </dsp:sp>
    <dsp:sp modelId="{03AABAB6-A792-4FB3-8FE9-58CCC8212F10}">
      <dsp:nvSpPr>
        <dsp:cNvPr id="0" name=""/>
        <dsp:cNvSpPr/>
      </dsp:nvSpPr>
      <dsp:spPr>
        <a:xfrm>
          <a:off x="4925083" y="1059026"/>
          <a:ext cx="1408528" cy="1408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页面</a:t>
          </a:r>
          <a:r>
            <a:rPr lang="en-US" altLang="zh-CN" sz="2800" kern="1200" dirty="0" smtClean="0"/>
            <a:t>3</a:t>
          </a:r>
          <a:endParaRPr lang="zh-CN" altLang="en-US" sz="2800" kern="1200" dirty="0"/>
        </a:p>
      </dsp:txBody>
      <dsp:txXfrm>
        <a:off x="5131357" y="1265300"/>
        <a:ext cx="995980" cy="995980"/>
      </dsp:txXfrm>
    </dsp:sp>
    <dsp:sp modelId="{AB743224-2D22-45B3-BBAB-4DEBA2D0840E}">
      <dsp:nvSpPr>
        <dsp:cNvPr id="0" name=""/>
        <dsp:cNvSpPr/>
      </dsp:nvSpPr>
      <dsp:spPr>
        <a:xfrm>
          <a:off x="6436409" y="1354817"/>
          <a:ext cx="816946" cy="81694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/>
        </a:p>
      </dsp:txBody>
      <dsp:txXfrm>
        <a:off x="6544695" y="1523108"/>
        <a:ext cx="600374" cy="480364"/>
      </dsp:txXfrm>
    </dsp:sp>
    <dsp:sp modelId="{9D28F063-1C93-41A3-B6DE-A896E9808E8B}">
      <dsp:nvSpPr>
        <dsp:cNvPr id="0" name=""/>
        <dsp:cNvSpPr/>
      </dsp:nvSpPr>
      <dsp:spPr>
        <a:xfrm>
          <a:off x="7367728" y="1059026"/>
          <a:ext cx="1408528" cy="1408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全部</a:t>
          </a:r>
          <a:endParaRPr lang="zh-CN" altLang="en-US" sz="3500" kern="1200" dirty="0"/>
        </a:p>
      </dsp:txBody>
      <dsp:txXfrm>
        <a:off x="7574002" y="1265300"/>
        <a:ext cx="995980" cy="9959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36A64-9E87-4A1E-9287-7521C3C0508C}">
      <dsp:nvSpPr>
        <dsp:cNvPr id="0" name=""/>
        <dsp:cNvSpPr/>
      </dsp:nvSpPr>
      <dsp:spPr>
        <a:xfrm>
          <a:off x="5069" y="1059026"/>
          <a:ext cx="1408528" cy="1408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1</a:t>
          </a:r>
          <a:r>
            <a:rPr lang="zh-CN" altLang="en-US" sz="2800" kern="1200" dirty="0" smtClean="0"/>
            <a:t>小时</a:t>
          </a:r>
          <a:r>
            <a:rPr lang="en-US" altLang="zh-CN" sz="2800" kern="1200" dirty="0" smtClean="0"/>
            <a:t> </a:t>
          </a:r>
          <a:endParaRPr lang="zh-CN" altLang="en-US" sz="2800" kern="1200" dirty="0"/>
        </a:p>
      </dsp:txBody>
      <dsp:txXfrm>
        <a:off x="211343" y="1265300"/>
        <a:ext cx="995980" cy="995980"/>
      </dsp:txXfrm>
    </dsp:sp>
    <dsp:sp modelId="{8E9B46AB-B90A-4EE8-A80B-B7C49C54948F}">
      <dsp:nvSpPr>
        <dsp:cNvPr id="0" name=""/>
        <dsp:cNvSpPr/>
      </dsp:nvSpPr>
      <dsp:spPr>
        <a:xfrm>
          <a:off x="1527970" y="1354817"/>
          <a:ext cx="816946" cy="81694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636256" y="1667217"/>
        <a:ext cx="600374" cy="192146"/>
      </dsp:txXfrm>
    </dsp:sp>
    <dsp:sp modelId="{B63AA99C-7BD6-48A5-8740-1317C4B727E8}">
      <dsp:nvSpPr>
        <dsp:cNvPr id="0" name=""/>
        <dsp:cNvSpPr/>
      </dsp:nvSpPr>
      <dsp:spPr>
        <a:xfrm>
          <a:off x="2459289" y="1059026"/>
          <a:ext cx="1408528" cy="1408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1</a:t>
          </a:r>
          <a:r>
            <a:rPr lang="zh-CN" altLang="en-US" sz="2800" kern="1200" dirty="0" smtClean="0"/>
            <a:t>小时</a:t>
          </a:r>
          <a:endParaRPr lang="zh-CN" altLang="en-US" sz="2800" kern="1200" dirty="0"/>
        </a:p>
      </dsp:txBody>
      <dsp:txXfrm>
        <a:off x="2665563" y="1265300"/>
        <a:ext cx="995980" cy="995980"/>
      </dsp:txXfrm>
    </dsp:sp>
    <dsp:sp modelId="{2D33E180-55FD-4E45-8792-4FFA49FC83AA}">
      <dsp:nvSpPr>
        <dsp:cNvPr id="0" name=""/>
        <dsp:cNvSpPr/>
      </dsp:nvSpPr>
      <dsp:spPr>
        <a:xfrm>
          <a:off x="3982189" y="1354817"/>
          <a:ext cx="816946" cy="81694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4090475" y="1667217"/>
        <a:ext cx="600374" cy="192146"/>
      </dsp:txXfrm>
    </dsp:sp>
    <dsp:sp modelId="{03AABAB6-A792-4FB3-8FE9-58CCC8212F10}">
      <dsp:nvSpPr>
        <dsp:cNvPr id="0" name=""/>
        <dsp:cNvSpPr/>
      </dsp:nvSpPr>
      <dsp:spPr>
        <a:xfrm>
          <a:off x="4913508" y="1059026"/>
          <a:ext cx="1408528" cy="1408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1</a:t>
          </a:r>
          <a:r>
            <a:rPr lang="zh-CN" altLang="en-US" sz="2800" kern="1200" dirty="0" smtClean="0"/>
            <a:t>小时</a:t>
          </a:r>
          <a:endParaRPr lang="zh-CN" altLang="en-US" sz="2800" kern="1200" dirty="0"/>
        </a:p>
      </dsp:txBody>
      <dsp:txXfrm>
        <a:off x="5119782" y="1265300"/>
        <a:ext cx="995980" cy="995980"/>
      </dsp:txXfrm>
    </dsp:sp>
    <dsp:sp modelId="{AB743224-2D22-45B3-BBAB-4DEBA2D0840E}">
      <dsp:nvSpPr>
        <dsp:cNvPr id="0" name=""/>
        <dsp:cNvSpPr/>
      </dsp:nvSpPr>
      <dsp:spPr>
        <a:xfrm>
          <a:off x="6436409" y="1354817"/>
          <a:ext cx="816946" cy="81694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/>
        </a:p>
      </dsp:txBody>
      <dsp:txXfrm>
        <a:off x="6544695" y="1523108"/>
        <a:ext cx="600374" cy="480364"/>
      </dsp:txXfrm>
    </dsp:sp>
    <dsp:sp modelId="{9D28F063-1C93-41A3-B6DE-A896E9808E8B}">
      <dsp:nvSpPr>
        <dsp:cNvPr id="0" name=""/>
        <dsp:cNvSpPr/>
      </dsp:nvSpPr>
      <dsp:spPr>
        <a:xfrm>
          <a:off x="7367728" y="1059026"/>
          <a:ext cx="1408528" cy="1408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3</a:t>
          </a:r>
          <a:r>
            <a:rPr lang="zh-CN" altLang="en-US" sz="2800" kern="1200" dirty="0" smtClean="0"/>
            <a:t>小时</a:t>
          </a:r>
          <a:endParaRPr lang="zh-CN" altLang="en-US" sz="2800" kern="1200" dirty="0"/>
        </a:p>
      </dsp:txBody>
      <dsp:txXfrm>
        <a:off x="7574002" y="1265300"/>
        <a:ext cx="995980" cy="9959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36A64-9E87-4A1E-9287-7521C3C0508C}">
      <dsp:nvSpPr>
        <dsp:cNvPr id="0" name=""/>
        <dsp:cNvSpPr/>
      </dsp:nvSpPr>
      <dsp:spPr>
        <a:xfrm>
          <a:off x="8141" y="1213386"/>
          <a:ext cx="1099809" cy="1099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公共组件</a:t>
          </a:r>
          <a:endParaRPr lang="zh-CN" altLang="en-US" sz="2400" kern="1200" dirty="0"/>
        </a:p>
      </dsp:txBody>
      <dsp:txXfrm>
        <a:off x="169204" y="1374449"/>
        <a:ext cx="777683" cy="777683"/>
      </dsp:txXfrm>
    </dsp:sp>
    <dsp:sp modelId="{8E9B46AB-B90A-4EE8-A80B-B7C49C54948F}">
      <dsp:nvSpPr>
        <dsp:cNvPr id="0" name=""/>
        <dsp:cNvSpPr/>
      </dsp:nvSpPr>
      <dsp:spPr>
        <a:xfrm>
          <a:off x="1197255" y="1444346"/>
          <a:ext cx="637889" cy="63788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281807" y="1688275"/>
        <a:ext cx="468785" cy="150031"/>
      </dsp:txXfrm>
    </dsp:sp>
    <dsp:sp modelId="{6AE0C328-229A-4F9D-9652-36205BCE6232}">
      <dsp:nvSpPr>
        <dsp:cNvPr id="0" name=""/>
        <dsp:cNvSpPr/>
      </dsp:nvSpPr>
      <dsp:spPr>
        <a:xfrm>
          <a:off x="1924449" y="1213386"/>
          <a:ext cx="1099809" cy="1099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页面</a:t>
          </a:r>
          <a:r>
            <a:rPr lang="en-US" altLang="zh-CN" sz="2400" kern="1200" dirty="0" smtClean="0"/>
            <a:t>1</a:t>
          </a:r>
          <a:endParaRPr lang="zh-CN" altLang="en-US" sz="2400" kern="1200" dirty="0"/>
        </a:p>
      </dsp:txBody>
      <dsp:txXfrm>
        <a:off x="2085512" y="1374449"/>
        <a:ext cx="777683" cy="777683"/>
      </dsp:txXfrm>
    </dsp:sp>
    <dsp:sp modelId="{AC3A6545-EA6B-45DD-A890-A92296115607}">
      <dsp:nvSpPr>
        <dsp:cNvPr id="0" name=""/>
        <dsp:cNvSpPr/>
      </dsp:nvSpPr>
      <dsp:spPr>
        <a:xfrm>
          <a:off x="3113564" y="1444346"/>
          <a:ext cx="637889" cy="63788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198116" y="1688275"/>
        <a:ext cx="468785" cy="150031"/>
      </dsp:txXfrm>
    </dsp:sp>
    <dsp:sp modelId="{B19D072E-22E5-40C3-915E-B0EE5E62D185}">
      <dsp:nvSpPr>
        <dsp:cNvPr id="0" name=""/>
        <dsp:cNvSpPr/>
      </dsp:nvSpPr>
      <dsp:spPr>
        <a:xfrm>
          <a:off x="3840758" y="1213386"/>
          <a:ext cx="1099809" cy="1099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页面</a:t>
          </a:r>
          <a:r>
            <a:rPr lang="en-US" altLang="zh-CN" sz="2400" kern="1200" smtClean="0"/>
            <a:t>2</a:t>
          </a:r>
          <a:endParaRPr lang="zh-CN" altLang="en-US" sz="2400" kern="1200" dirty="0"/>
        </a:p>
      </dsp:txBody>
      <dsp:txXfrm>
        <a:off x="4001821" y="1374449"/>
        <a:ext cx="777683" cy="777683"/>
      </dsp:txXfrm>
    </dsp:sp>
    <dsp:sp modelId="{7D700A8D-F04C-450E-B67B-0B5B0AAECFB2}">
      <dsp:nvSpPr>
        <dsp:cNvPr id="0" name=""/>
        <dsp:cNvSpPr/>
      </dsp:nvSpPr>
      <dsp:spPr>
        <a:xfrm>
          <a:off x="5029872" y="1444346"/>
          <a:ext cx="637889" cy="63788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114424" y="1688275"/>
        <a:ext cx="468785" cy="150031"/>
      </dsp:txXfrm>
    </dsp:sp>
    <dsp:sp modelId="{03AABAB6-A792-4FB3-8FE9-58CCC8212F10}">
      <dsp:nvSpPr>
        <dsp:cNvPr id="0" name=""/>
        <dsp:cNvSpPr/>
      </dsp:nvSpPr>
      <dsp:spPr>
        <a:xfrm>
          <a:off x="5757066" y="1213386"/>
          <a:ext cx="1099809" cy="1099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页面</a:t>
          </a:r>
          <a:r>
            <a:rPr lang="en-US" altLang="zh-CN" sz="2400" kern="1200" dirty="0" smtClean="0"/>
            <a:t>3</a:t>
          </a:r>
          <a:endParaRPr lang="zh-CN" altLang="en-US" sz="2400" kern="1200" dirty="0"/>
        </a:p>
      </dsp:txBody>
      <dsp:txXfrm>
        <a:off x="5918129" y="1374449"/>
        <a:ext cx="777683" cy="777683"/>
      </dsp:txXfrm>
    </dsp:sp>
    <dsp:sp modelId="{AB743224-2D22-45B3-BBAB-4DEBA2D0840E}">
      <dsp:nvSpPr>
        <dsp:cNvPr id="0" name=""/>
        <dsp:cNvSpPr/>
      </dsp:nvSpPr>
      <dsp:spPr>
        <a:xfrm>
          <a:off x="6946180" y="1444346"/>
          <a:ext cx="637889" cy="63788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/>
        </a:p>
      </dsp:txBody>
      <dsp:txXfrm>
        <a:off x="7030732" y="1575751"/>
        <a:ext cx="468785" cy="375079"/>
      </dsp:txXfrm>
    </dsp:sp>
    <dsp:sp modelId="{9D28F063-1C93-41A3-B6DE-A896E9808E8B}">
      <dsp:nvSpPr>
        <dsp:cNvPr id="0" name=""/>
        <dsp:cNvSpPr/>
      </dsp:nvSpPr>
      <dsp:spPr>
        <a:xfrm>
          <a:off x="7673374" y="1213386"/>
          <a:ext cx="1099809" cy="1099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全部</a:t>
          </a:r>
          <a:endParaRPr lang="zh-CN" altLang="en-US" sz="2400" kern="1200" dirty="0"/>
        </a:p>
      </dsp:txBody>
      <dsp:txXfrm>
        <a:off x="7834437" y="1374449"/>
        <a:ext cx="777683" cy="7776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36A64-9E87-4A1E-9287-7521C3C0508C}">
      <dsp:nvSpPr>
        <dsp:cNvPr id="0" name=""/>
        <dsp:cNvSpPr/>
      </dsp:nvSpPr>
      <dsp:spPr>
        <a:xfrm>
          <a:off x="8141" y="1213386"/>
          <a:ext cx="1099809" cy="1099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0.6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小时</a:t>
          </a: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>
        <a:off x="169204" y="1374449"/>
        <a:ext cx="777683" cy="777683"/>
      </dsp:txXfrm>
    </dsp:sp>
    <dsp:sp modelId="{8E9B46AB-B90A-4EE8-A80B-B7C49C54948F}">
      <dsp:nvSpPr>
        <dsp:cNvPr id="0" name=""/>
        <dsp:cNvSpPr/>
      </dsp:nvSpPr>
      <dsp:spPr>
        <a:xfrm>
          <a:off x="1197255" y="1444346"/>
          <a:ext cx="637889" cy="63788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281807" y="1688275"/>
        <a:ext cx="468785" cy="150031"/>
      </dsp:txXfrm>
    </dsp:sp>
    <dsp:sp modelId="{B63AA99C-7BD6-48A5-8740-1317C4B727E8}">
      <dsp:nvSpPr>
        <dsp:cNvPr id="0" name=""/>
        <dsp:cNvSpPr/>
      </dsp:nvSpPr>
      <dsp:spPr>
        <a:xfrm>
          <a:off x="1924449" y="1213386"/>
          <a:ext cx="1099809" cy="1099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0.6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小时</a:t>
          </a:r>
          <a:endParaRPr lang="zh-CN" altLang="en-US" sz="2400" kern="1200" dirty="0"/>
        </a:p>
      </dsp:txBody>
      <dsp:txXfrm>
        <a:off x="2085512" y="1374449"/>
        <a:ext cx="777683" cy="777683"/>
      </dsp:txXfrm>
    </dsp:sp>
    <dsp:sp modelId="{2D33E180-55FD-4E45-8792-4FFA49FC83AA}">
      <dsp:nvSpPr>
        <dsp:cNvPr id="0" name=""/>
        <dsp:cNvSpPr/>
      </dsp:nvSpPr>
      <dsp:spPr>
        <a:xfrm>
          <a:off x="3113564" y="1444346"/>
          <a:ext cx="637889" cy="63788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198116" y="1688275"/>
        <a:ext cx="468785" cy="150031"/>
      </dsp:txXfrm>
    </dsp:sp>
    <dsp:sp modelId="{03AABAB6-A792-4FB3-8FE9-58CCC8212F10}">
      <dsp:nvSpPr>
        <dsp:cNvPr id="0" name=""/>
        <dsp:cNvSpPr/>
      </dsp:nvSpPr>
      <dsp:spPr>
        <a:xfrm>
          <a:off x="3840758" y="1213386"/>
          <a:ext cx="1099809" cy="1099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0.6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小时</a:t>
          </a:r>
          <a:endParaRPr lang="zh-CN" altLang="en-US" sz="2400" kern="1200" dirty="0"/>
        </a:p>
      </dsp:txBody>
      <dsp:txXfrm>
        <a:off x="4001821" y="1374449"/>
        <a:ext cx="777683" cy="777683"/>
      </dsp:txXfrm>
    </dsp:sp>
    <dsp:sp modelId="{AB743224-2D22-45B3-BBAB-4DEBA2D0840E}">
      <dsp:nvSpPr>
        <dsp:cNvPr id="0" name=""/>
        <dsp:cNvSpPr/>
      </dsp:nvSpPr>
      <dsp:spPr>
        <a:xfrm>
          <a:off x="5029872" y="1444346"/>
          <a:ext cx="637889" cy="63788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5114424" y="1688275"/>
        <a:ext cx="468785" cy="150031"/>
      </dsp:txXfrm>
    </dsp:sp>
    <dsp:sp modelId="{1428585F-351C-446C-9EFA-2A740C85FD4A}">
      <dsp:nvSpPr>
        <dsp:cNvPr id="0" name=""/>
        <dsp:cNvSpPr/>
      </dsp:nvSpPr>
      <dsp:spPr>
        <a:xfrm>
          <a:off x="5757066" y="1213386"/>
          <a:ext cx="1099809" cy="1099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0.6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小时</a:t>
          </a:r>
          <a:endParaRPr lang="zh-CN" altLang="en-US" sz="2400" kern="1200" dirty="0"/>
        </a:p>
      </dsp:txBody>
      <dsp:txXfrm>
        <a:off x="5918129" y="1374449"/>
        <a:ext cx="777683" cy="777683"/>
      </dsp:txXfrm>
    </dsp:sp>
    <dsp:sp modelId="{15EB7672-4D3A-49DD-937C-65C51FD4AE51}">
      <dsp:nvSpPr>
        <dsp:cNvPr id="0" name=""/>
        <dsp:cNvSpPr/>
      </dsp:nvSpPr>
      <dsp:spPr>
        <a:xfrm>
          <a:off x="6946180" y="1444346"/>
          <a:ext cx="637889" cy="63788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/>
        </a:p>
      </dsp:txBody>
      <dsp:txXfrm>
        <a:off x="7030732" y="1575751"/>
        <a:ext cx="468785" cy="375079"/>
      </dsp:txXfrm>
    </dsp:sp>
    <dsp:sp modelId="{9D28F063-1C93-41A3-B6DE-A896E9808E8B}">
      <dsp:nvSpPr>
        <dsp:cNvPr id="0" name=""/>
        <dsp:cNvSpPr/>
      </dsp:nvSpPr>
      <dsp:spPr>
        <a:xfrm>
          <a:off x="7673374" y="1213386"/>
          <a:ext cx="1099809" cy="1099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小时</a:t>
          </a:r>
          <a:endParaRPr lang="zh-CN" altLang="en-US" sz="2400" kern="1200" dirty="0"/>
        </a:p>
      </dsp:txBody>
      <dsp:txXfrm>
        <a:off x="7834437" y="1374449"/>
        <a:ext cx="777683" cy="777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884" y="537940"/>
            <a:ext cx="8397228" cy="3600400"/>
          </a:xfrm>
        </p:spPr>
        <p:txBody>
          <a:bodyPr anchor="t" anchorCtr="0">
            <a:noAutofit/>
          </a:bodyPr>
          <a:lstStyle>
            <a:lvl1pPr algn="l">
              <a:lnSpc>
                <a:spcPts val="5000"/>
              </a:lnSpc>
              <a:defRPr sz="6600" b="1" cap="all" baseline="0">
                <a:solidFill>
                  <a:srgbClr val="34444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972" y="3705004"/>
            <a:ext cx="8389316" cy="1460500"/>
          </a:xfrm>
        </p:spPr>
        <p:txBody>
          <a:bodyPr>
            <a:normAutofit/>
          </a:bodyPr>
          <a:lstStyle>
            <a:lvl1pPr marL="0" indent="0" algn="l">
              <a:lnSpc>
                <a:spcPts val="1500"/>
              </a:lnSpc>
              <a:buNone/>
              <a:defRPr sz="2000" b="1">
                <a:solidFill>
                  <a:srgbClr val="344447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27/03/2012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5724128" y="3361556"/>
            <a:ext cx="2353444" cy="2353444"/>
          </a:xfrm>
          <a:prstGeom prst="line">
            <a:avLst/>
          </a:prstGeom>
          <a:ln>
            <a:solidFill>
              <a:srgbClr val="344447">
                <a:alpha val="14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12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4" y="460281"/>
            <a:ext cx="2749921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94" y="1775942"/>
            <a:ext cx="2124109" cy="2803442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344447"/>
                </a:solidFill>
              </a:defRPr>
            </a:lvl1pPr>
            <a:lvl2pPr marL="0" indent="0">
              <a:buNone/>
              <a:defRPr sz="1400">
                <a:solidFill>
                  <a:srgbClr val="344447"/>
                </a:solidFill>
              </a:defRPr>
            </a:lvl2pPr>
            <a:lvl3pPr marL="0" indent="0">
              <a:buNone/>
              <a:defRPr sz="1400">
                <a:solidFill>
                  <a:srgbClr val="344447"/>
                </a:solidFill>
              </a:defRPr>
            </a:lvl3pPr>
            <a:lvl4pPr marL="0" indent="0">
              <a:buNone/>
              <a:defRPr sz="1400">
                <a:solidFill>
                  <a:srgbClr val="344447"/>
                </a:solidFill>
              </a:defRPr>
            </a:lvl4pPr>
            <a:lvl5pPr marL="0" indent="0">
              <a:buNone/>
              <a:defRPr sz="1400">
                <a:solidFill>
                  <a:srgbClr val="344447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27/03/2012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34" y="598161"/>
            <a:ext cx="6003583" cy="4404717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331066" y="977353"/>
            <a:ext cx="5104800" cy="33336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2560" y="1511301"/>
            <a:ext cx="2162690" cy="236384"/>
          </a:xfrm>
          <a:solidFill>
            <a:srgbClr val="E31A79"/>
          </a:solidFill>
        </p:spPr>
        <p:txBody>
          <a:bodyPr tIns="32400" anchor="t" anchorCtr="0">
            <a:noAutofit/>
          </a:bodyPr>
          <a:lstStyle>
            <a:lvl1pPr marL="0" indent="0">
              <a:buNone/>
              <a:defRPr sz="1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None/>
              <a:defRPr sz="1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None/>
              <a:defRPr sz="1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None/>
              <a:defRPr sz="1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None/>
              <a:defRPr sz="1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3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4" y="460281"/>
            <a:ext cx="2749921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94" y="1775942"/>
            <a:ext cx="2124109" cy="2803442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344447"/>
                </a:solidFill>
              </a:defRPr>
            </a:lvl1pPr>
            <a:lvl2pPr marL="0" indent="0">
              <a:buNone/>
              <a:defRPr sz="1400">
                <a:solidFill>
                  <a:srgbClr val="344447"/>
                </a:solidFill>
              </a:defRPr>
            </a:lvl2pPr>
            <a:lvl3pPr marL="0" indent="0">
              <a:buNone/>
              <a:defRPr sz="1400">
                <a:solidFill>
                  <a:srgbClr val="344447"/>
                </a:solidFill>
              </a:defRPr>
            </a:lvl3pPr>
            <a:lvl4pPr marL="0" indent="0">
              <a:buNone/>
              <a:defRPr sz="1400">
                <a:solidFill>
                  <a:srgbClr val="344447"/>
                </a:solidFill>
              </a:defRPr>
            </a:lvl4pPr>
            <a:lvl5pPr marL="0" indent="0">
              <a:buNone/>
              <a:defRPr sz="1400">
                <a:solidFill>
                  <a:srgbClr val="344447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27/03/2012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2560" y="1511301"/>
            <a:ext cx="2162690" cy="236384"/>
          </a:xfrm>
          <a:solidFill>
            <a:srgbClr val="E31A79"/>
          </a:solidFill>
        </p:spPr>
        <p:txBody>
          <a:bodyPr tIns="32400" anchor="t" anchorCtr="0">
            <a:noAutofit/>
          </a:bodyPr>
          <a:lstStyle>
            <a:lvl1pPr marL="0" indent="0">
              <a:buNone/>
              <a:defRPr sz="1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None/>
              <a:defRPr sz="1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None/>
              <a:defRPr sz="1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None/>
              <a:defRPr sz="1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None/>
              <a:defRPr sz="1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23" y="654568"/>
            <a:ext cx="5753148" cy="4410000"/>
          </a:xfrm>
          <a:prstGeom prst="rect">
            <a:avLst/>
          </a:prstGeom>
        </p:spPr>
      </p:pic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3133724" y="1072022"/>
            <a:ext cx="5398217" cy="3890809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07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27/03/2012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7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94" y="1333501"/>
            <a:ext cx="8229600" cy="3612231"/>
          </a:xfrm>
        </p:spPr>
        <p:txBody>
          <a:bodyPr/>
          <a:lstStyle>
            <a:lvl1pPr marL="0" indent="0">
              <a:buNone/>
              <a:defRPr>
                <a:solidFill>
                  <a:srgbClr val="344447"/>
                </a:solidFill>
              </a:defRPr>
            </a:lvl1pPr>
            <a:lvl2pPr marL="457200" indent="0">
              <a:buNone/>
              <a:defRPr>
                <a:solidFill>
                  <a:srgbClr val="344447"/>
                </a:solidFill>
              </a:defRPr>
            </a:lvl2pPr>
            <a:lvl3pPr marL="914400" indent="0">
              <a:buNone/>
              <a:defRPr>
                <a:solidFill>
                  <a:srgbClr val="344447"/>
                </a:solidFill>
              </a:defRPr>
            </a:lvl3pPr>
            <a:lvl4pPr marL="1371600" indent="0">
              <a:buNone/>
              <a:defRPr>
                <a:solidFill>
                  <a:srgbClr val="344447"/>
                </a:solidFill>
              </a:defRPr>
            </a:lvl4pPr>
            <a:lvl5pPr marL="1828800" indent="0"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27/03/2012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11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27/03/2012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 rot="18900000">
            <a:off x="277536" y="2745580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 rot="18900000">
            <a:off x="729853" y="2620006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 rot="18900000">
            <a:off x="962296" y="2715100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 rot="18900000">
            <a:off x="975623" y="3028439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 rot="18900000">
            <a:off x="1505813" y="2827572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 rot="18900000">
            <a:off x="1621631" y="3038497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 rot="18900000">
            <a:off x="2080848" y="2906817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 rot="18900000">
            <a:off x="2117335" y="3198213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 rot="18900000">
            <a:off x="2706909" y="2934557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 rot="18900000">
            <a:off x="3161778" y="2808983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 rot="18900000">
            <a:off x="3243154" y="3057696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 rot="18900000">
            <a:off x="3580199" y="3049168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/>
          </p:nvPr>
        </p:nvSpPr>
        <p:spPr>
          <a:xfrm rot="18900000">
            <a:off x="4213661" y="2745581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/>
          </p:nvPr>
        </p:nvSpPr>
        <p:spPr>
          <a:xfrm rot="18900000">
            <a:off x="4651532" y="2635852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7"/>
          </p:nvPr>
        </p:nvSpPr>
        <p:spPr>
          <a:xfrm rot="18900000">
            <a:off x="4996257" y="2620305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8"/>
          </p:nvPr>
        </p:nvSpPr>
        <p:spPr>
          <a:xfrm rot="18900000">
            <a:off x="5200247" y="2745581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9"/>
          </p:nvPr>
        </p:nvSpPr>
        <p:spPr>
          <a:xfrm rot="18900000">
            <a:off x="5613650" y="2663589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30"/>
          </p:nvPr>
        </p:nvSpPr>
        <p:spPr>
          <a:xfrm rot="18900000">
            <a:off x="6070730" y="2538015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31"/>
          </p:nvPr>
        </p:nvSpPr>
        <p:spPr>
          <a:xfrm rot="18900000">
            <a:off x="6305725" y="2633109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2"/>
          </p:nvPr>
        </p:nvSpPr>
        <p:spPr>
          <a:xfrm rot="18900000">
            <a:off x="6285028" y="2983025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33"/>
          </p:nvPr>
        </p:nvSpPr>
        <p:spPr>
          <a:xfrm rot="18900000">
            <a:off x="6727510" y="2869938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34"/>
          </p:nvPr>
        </p:nvSpPr>
        <p:spPr>
          <a:xfrm rot="18900000">
            <a:off x="7182379" y="2745581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35"/>
          </p:nvPr>
        </p:nvSpPr>
        <p:spPr>
          <a:xfrm rot="18900000">
            <a:off x="-1295110" y="2671213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36"/>
          </p:nvPr>
        </p:nvSpPr>
        <p:spPr>
          <a:xfrm rot="18900000">
            <a:off x="-1060115" y="2766307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37"/>
          </p:nvPr>
        </p:nvSpPr>
        <p:spPr>
          <a:xfrm rot="18900000">
            <a:off x="-649215" y="2684626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8"/>
          </p:nvPr>
        </p:nvSpPr>
        <p:spPr>
          <a:xfrm rot="18900000">
            <a:off x="-638330" y="3003136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9"/>
          </p:nvPr>
        </p:nvSpPr>
        <p:spPr>
          <a:xfrm rot="18900000">
            <a:off x="-183461" y="2878779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40"/>
          </p:nvPr>
        </p:nvSpPr>
        <p:spPr>
          <a:xfrm rot="18900000">
            <a:off x="7686162" y="2573677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41"/>
          </p:nvPr>
        </p:nvSpPr>
        <p:spPr>
          <a:xfrm rot="18900000">
            <a:off x="7767538" y="2822390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2"/>
          </p:nvPr>
        </p:nvSpPr>
        <p:spPr>
          <a:xfrm rot="18900000">
            <a:off x="8104583" y="2813862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3"/>
          </p:nvPr>
        </p:nvSpPr>
        <p:spPr>
          <a:xfrm rot="18900000">
            <a:off x="8738045" y="2510275"/>
            <a:ext cx="1843088" cy="223837"/>
          </a:xfrm>
          <a:solidFill>
            <a:srgbClr val="E31A79"/>
          </a:solidFill>
        </p:spPr>
        <p:txBody>
          <a:bodyPr tIns="32400">
            <a:noAutofit/>
          </a:bodyPr>
          <a:lstStyle>
            <a:lvl1pPr algn="ctr">
              <a:buNone/>
              <a:defRPr sz="105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611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69" y="462634"/>
            <a:ext cx="8229600" cy="952500"/>
          </a:xfrm>
        </p:spPr>
        <p:txBody>
          <a:bodyPr/>
          <a:lstStyle>
            <a:lvl1pPr>
              <a:lnSpc>
                <a:spcPts val="23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27/03/2012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48462" y="1414800"/>
            <a:ext cx="2516188" cy="318135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448462" y="1737083"/>
            <a:ext cx="3730251" cy="318135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48463" y="2064129"/>
            <a:ext cx="3069028" cy="318135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448462" y="2391175"/>
            <a:ext cx="4123538" cy="318135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448462" y="2713458"/>
            <a:ext cx="3924435" cy="318135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48462" y="3035741"/>
            <a:ext cx="2691613" cy="318135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48462" y="3358024"/>
            <a:ext cx="3400867" cy="318135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48462" y="3680307"/>
            <a:ext cx="3083777" cy="318135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48462" y="4007350"/>
            <a:ext cx="2346357" cy="318135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  <a:endParaRPr lang="en-GB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163207" y="1335087"/>
            <a:ext cx="3466443" cy="368622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0068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333501"/>
            <a:ext cx="5007077" cy="3612231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27/03/2012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22" y="1306286"/>
            <a:ext cx="4036728" cy="31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53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978" y="1333502"/>
            <a:ext cx="2520000" cy="1601428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27/03/2012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412964" y="1335088"/>
            <a:ext cx="2520000" cy="1600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2519524" y="3240955"/>
            <a:ext cx="2520000" cy="1601428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410510" y="3242541"/>
            <a:ext cx="2520000" cy="1600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8364" y="1306286"/>
            <a:ext cx="4036728" cy="31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2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2273" y="1684622"/>
            <a:ext cx="2520000" cy="1601428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27/03/2012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3259" y="1686208"/>
            <a:ext cx="2520000" cy="1600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3199819" y="3562815"/>
            <a:ext cx="2520000" cy="1601428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090805" y="3564401"/>
            <a:ext cx="2520000" cy="1600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361042" y="1690722"/>
            <a:ext cx="2520000" cy="1601428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358588" y="3568915"/>
            <a:ext cx="2520000" cy="1601428"/>
          </a:xfrm>
        </p:spPr>
        <p:txBody>
          <a:bodyPr>
            <a:normAutofit/>
          </a:bodyPr>
          <a:lstStyle>
            <a:lvl1pPr marL="0" indent="0">
              <a:spcAft>
                <a:spcPts val="300"/>
              </a:spcAft>
              <a:buNone/>
              <a:defRPr sz="1800">
                <a:solidFill>
                  <a:srgbClr val="344447"/>
                </a:solidFill>
              </a:defRPr>
            </a:lvl1pPr>
            <a:lvl2pPr marL="4572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2pPr>
            <a:lvl3pPr marL="9144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3pPr>
            <a:lvl4pPr marL="13716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4pPr>
            <a:lvl5pPr marL="1828800" indent="0">
              <a:spcAft>
                <a:spcPts val="300"/>
              </a:spcAft>
              <a:buNone/>
              <a:defRPr>
                <a:solidFill>
                  <a:srgbClr val="344447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5" y="1408395"/>
            <a:ext cx="2516188" cy="2160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3205910" y="1414495"/>
            <a:ext cx="2516188" cy="2160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1517" y="1405961"/>
            <a:ext cx="2516188" cy="2160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364875" y="3279864"/>
            <a:ext cx="2516188" cy="2160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212010" y="3285964"/>
            <a:ext cx="2516188" cy="2160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6097617" y="3277430"/>
            <a:ext cx="2516188" cy="216000"/>
          </a:xfrm>
          <a:solidFill>
            <a:srgbClr val="E31A79"/>
          </a:solidFill>
        </p:spPr>
        <p:txBody>
          <a:bodyPr anchor="ctr" anchorCtr="0">
            <a:noAutofit/>
          </a:bodyPr>
          <a:lstStyle>
            <a:lvl1pPr>
              <a:buNone/>
              <a:defRPr sz="11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ADD 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42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27/03/2012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42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Bi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15" y="460281"/>
            <a:ext cx="8229600" cy="952500"/>
          </a:xfrm>
        </p:spPr>
        <p:txBody>
          <a:bodyPr anchor="t" anchorCtr="0"/>
          <a:lstStyle>
            <a:lvl1pPr>
              <a:lnSpc>
                <a:spcPts val="2300"/>
              </a:lnSpc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8A4-B6C8-4346-ADD1-84C6930EF6A5}" type="datetimeFigureOut">
              <a:rPr lang="en-GB" smtClean="0"/>
              <a:pPr/>
              <a:t>27/03/2012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63715" y="2073833"/>
            <a:ext cx="4489450" cy="3006181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57663" y="1320278"/>
            <a:ext cx="4427537" cy="415925"/>
          </a:xfrm>
        </p:spPr>
        <p:txBody>
          <a:bodyPr>
            <a:noAutofit/>
          </a:bodyPr>
          <a:lstStyle>
            <a:lvl1pPr>
              <a:buNone/>
              <a:defRPr sz="1600" b="1" cap="all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600" cap="all" baseline="0">
                <a:latin typeface="Helvetica Neue" pitchFamily="2" charset="0"/>
              </a:defRPr>
            </a:lvl2pPr>
            <a:lvl3pPr>
              <a:buNone/>
              <a:defRPr sz="1600" cap="all" baseline="0">
                <a:latin typeface="Helvetica Neue" pitchFamily="2" charset="0"/>
              </a:defRPr>
            </a:lvl3pPr>
            <a:lvl4pPr>
              <a:buNone/>
              <a:defRPr sz="1600" cap="all" baseline="0">
                <a:latin typeface="Helvetica Neue" pitchFamily="2" charset="0"/>
              </a:defRPr>
            </a:lvl4pPr>
            <a:lvl5pPr>
              <a:buNone/>
              <a:defRPr sz="1600" cap="all" baseline="0">
                <a:latin typeface="Helvetica Neue" pitchFamily="2" charset="0"/>
              </a:defRPr>
            </a:lvl5pPr>
          </a:lstStyle>
          <a:p>
            <a:pPr lvl="0"/>
            <a:r>
              <a:rPr lang="en-US" dirty="0" smtClean="0"/>
              <a:t>Team player name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166124" y="1658952"/>
            <a:ext cx="4427537" cy="415925"/>
          </a:xfrm>
        </p:spPr>
        <p:txBody>
          <a:bodyPr>
            <a:noAutofit/>
          </a:bodyPr>
          <a:lstStyle>
            <a:lvl1pPr>
              <a:buNone/>
              <a:defRPr sz="1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600" cap="all" baseline="0">
                <a:latin typeface="Helvetica Neue" pitchFamily="2" charset="0"/>
              </a:defRPr>
            </a:lvl2pPr>
            <a:lvl3pPr>
              <a:buNone/>
              <a:defRPr sz="1600" cap="all" baseline="0">
                <a:latin typeface="Helvetica Neue" pitchFamily="2" charset="0"/>
              </a:defRPr>
            </a:lvl3pPr>
            <a:lvl4pPr>
              <a:buNone/>
              <a:defRPr sz="1600" cap="all" baseline="0">
                <a:latin typeface="Helvetica Neue" pitchFamily="2" charset="0"/>
              </a:defRPr>
            </a:lvl4pPr>
            <a:lvl5pPr>
              <a:buNone/>
              <a:defRPr sz="1600" cap="all" baseline="0">
                <a:latin typeface="Helvetica Neue" pitchFamily="2" charset="0"/>
              </a:defRPr>
            </a:lvl5pPr>
          </a:lstStyle>
          <a:p>
            <a:pPr lvl="0"/>
            <a:r>
              <a:rPr lang="en-US" dirty="0" smtClean="0"/>
              <a:t>Team player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42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620" y="0"/>
            <a:ext cx="3073474" cy="5715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669" y="38152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22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E8A4-B6C8-4346-ADD1-84C6930EF6A5}" type="datetimeFigureOut">
              <a:rPr lang="en-GB" smtClean="0"/>
              <a:pPr/>
              <a:t>27/03/2012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6ABA4-253D-44E9-97A8-82E0FB6AF7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-7374" y="463557"/>
            <a:ext cx="353961" cy="132736"/>
          </a:xfrm>
          <a:prstGeom prst="rect">
            <a:avLst/>
          </a:prstGeom>
          <a:solidFill>
            <a:srgbClr val="E3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54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6" r:id="rId4"/>
    <p:sldLayoutId id="2147483660" r:id="rId5"/>
    <p:sldLayoutId id="2147483662" r:id="rId6"/>
    <p:sldLayoutId id="2147483664" r:id="rId7"/>
    <p:sldLayoutId id="2147483665" r:id="rId8"/>
    <p:sldLayoutId id="2147483667" r:id="rId9"/>
    <p:sldLayoutId id="2147483658" r:id="rId10"/>
    <p:sldLayoutId id="2147483661" r:id="rId11"/>
    <p:sldLayoutId id="214748365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 cap="all" baseline="0">
          <a:solidFill>
            <a:srgbClr val="344447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34444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4444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34444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4444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3444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DPL</a:t>
            </a:r>
            <a:br>
              <a:rPr lang="en-GB" dirty="0" smtClean="0"/>
            </a:br>
            <a:r>
              <a:rPr lang="en-GB" dirty="0" smtClean="0">
                <a:solidFill>
                  <a:srgbClr val="E31A79"/>
                </a:solidFill>
              </a:rPr>
              <a:t>FOR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FRONT </a:t>
            </a:r>
            <a:r>
              <a:rPr lang="en-US" altLang="zh-CN" dirty="0" smtClean="0"/>
              <a:t>END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前端开发构架探索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70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前端项目流程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项目页开发流程：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062680665"/>
              </p:ext>
            </p:extLst>
          </p:nvPr>
        </p:nvGraphicFramePr>
        <p:xfrm>
          <a:off x="1800727" y="1927727"/>
          <a:ext cx="5598694" cy="3666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81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0FF9853-1149-4085-9DBD-95B3E25A5F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dgm id="{60FF9853-1149-4085-9DBD-95B3E25A5F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4D39273-F5B8-4B29-B619-0AD9339642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34D39273-F5B8-4B29-B619-0AD9339642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A17A45A-530C-451C-AAB8-C7B8DC532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6A17A45A-530C-451C-AAB8-C7B8DC532B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C6B64DA-4E47-402F-8766-FA7EBA3849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0C6B64DA-4E47-402F-8766-FA7EBA3849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A2E5CA-17D1-45B0-A949-652C442B4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22A2E5CA-17D1-45B0-A949-652C442B4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9C58EAB-77F5-45A3-99B7-04EB19DFD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graphicEl>
                                              <a:dgm id="{59C58EAB-77F5-45A3-99B7-04EB19DFD6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A35B79-5DEC-4ACE-99F3-F0078A5AA9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graphicEl>
                                              <a:dgm id="{B8A35B79-5DEC-4ACE-99F3-F0078A5AA9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7616F3E-43B9-483C-8B8D-A8C1B45FEB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graphicEl>
                                              <a:dgm id="{E7616F3E-43B9-483C-8B8D-A8C1B45FEB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Graphic spid="3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组件库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dirty="0" smtClean="0"/>
              <a:t>组件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功能模块</a:t>
            </a:r>
            <a:endParaRPr lang="en-US" altLang="zh-CN" dirty="0" smtClean="0"/>
          </a:p>
          <a:p>
            <a:pPr marL="0" indent="0"/>
            <a:r>
              <a:rPr lang="zh-CN" altLang="en-US" dirty="0" smtClean="0"/>
              <a:t>组件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组件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0" indent="0"/>
            <a:endParaRPr lang="en-US" altLang="zh-CN" dirty="0"/>
          </a:p>
          <a:p>
            <a:pPr marL="0" indent="0"/>
            <a:r>
              <a:rPr lang="zh-CN" altLang="en-US" dirty="0" smtClean="0"/>
              <a:t>组件不一定是界面元素。</a:t>
            </a:r>
            <a:endParaRPr lang="en-US" altLang="zh-CN" dirty="0" smtClean="0"/>
          </a:p>
          <a:p>
            <a:pPr marL="0" indent="0"/>
            <a:r>
              <a:rPr lang="zh-CN" altLang="en-US" dirty="0" smtClean="0"/>
              <a:t>组件不一定是小元素、小功能。</a:t>
            </a:r>
            <a:endParaRPr lang="en-US" altLang="zh-CN" dirty="0" smtClean="0"/>
          </a:p>
          <a:p>
            <a:pPr marL="0" indent="0"/>
            <a:endParaRPr lang="en-US" altLang="zh-CN" dirty="0"/>
          </a:p>
          <a:p>
            <a:pPr marL="0" indent="0"/>
            <a:r>
              <a:rPr lang="zh-CN" altLang="en-US" b="1" dirty="0" smtClean="0"/>
              <a:t>任何一个单独开发的模块都叫组件。</a:t>
            </a:r>
            <a:endParaRPr lang="en-US" altLang="zh-CN" b="1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组件是什么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 smtClean="0"/>
              <a:t>Component</a:t>
            </a:r>
            <a:endParaRPr lang="en-GB" dirty="0"/>
          </a:p>
        </p:txBody>
      </p:sp>
      <p:pic>
        <p:nvPicPr>
          <p:cNvPr id="18" name="Content Placeholder 17" descr="team-pic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1423988"/>
            <a:ext cx="4054475" cy="228441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uiExpand="1" build="p"/>
      <p:bldP spid="10" grpId="0" build="p"/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组件库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1600" dirty="0"/>
              <a:t>页面中经常有很多</a:t>
            </a:r>
            <a:r>
              <a:rPr lang="zh-CN" altLang="en-US" sz="1600" b="1" dirty="0"/>
              <a:t>重复元素</a:t>
            </a:r>
            <a:endParaRPr lang="en-US" altLang="zh-CN" sz="1600" dirty="0"/>
          </a:p>
          <a:p>
            <a:pPr marL="0" indent="0"/>
            <a:endParaRPr lang="en-US" altLang="zh-CN" sz="1600" dirty="0"/>
          </a:p>
          <a:p>
            <a:pPr marL="0" indent="0"/>
            <a:r>
              <a:rPr lang="zh-CN" altLang="en-US" sz="1600" dirty="0"/>
              <a:t>将</a:t>
            </a:r>
            <a:r>
              <a:rPr lang="zh-CN" altLang="en-US" sz="1600" b="1" dirty="0"/>
              <a:t>重复元素</a:t>
            </a:r>
            <a:r>
              <a:rPr lang="zh-CN" altLang="en-US" sz="1600" dirty="0"/>
              <a:t>分离成</a:t>
            </a:r>
            <a:r>
              <a:rPr lang="zh-CN" altLang="en-US" sz="1600" b="1" dirty="0"/>
              <a:t>组件</a:t>
            </a:r>
            <a:r>
              <a:rPr lang="zh-CN" altLang="en-US" sz="1600" dirty="0"/>
              <a:t>，以避免重复劳动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/>
            <a:endParaRPr lang="en-US" altLang="zh-CN" sz="1600" dirty="0"/>
          </a:p>
          <a:p>
            <a:pPr marL="0" indent="0"/>
            <a:endParaRPr lang="en-US" altLang="zh-CN" sz="1600" dirty="0" smtClean="0"/>
          </a:p>
          <a:p>
            <a:pPr marL="0" indent="0"/>
            <a:endParaRPr lang="en-US" altLang="zh-CN" sz="16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为什么需要组件库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 smtClean="0"/>
              <a:t>Component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07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876133521"/>
              </p:ext>
            </p:extLst>
          </p:nvPr>
        </p:nvGraphicFramePr>
        <p:xfrm>
          <a:off x="104173" y="848648"/>
          <a:ext cx="8781326" cy="3526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组件库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157662" y="1331854"/>
            <a:ext cx="3238559" cy="41592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传统的开发模式：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用组件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063671365"/>
              </p:ext>
            </p:extLst>
          </p:nvPr>
        </p:nvGraphicFramePr>
        <p:xfrm>
          <a:off x="92598" y="2489360"/>
          <a:ext cx="8781326" cy="3526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8847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5" grpId="0"/>
      <p:bldP spid="10" grpId="0" build="p"/>
      <p:bldGraphic spid="11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124941292"/>
              </p:ext>
            </p:extLst>
          </p:nvPr>
        </p:nvGraphicFramePr>
        <p:xfrm>
          <a:off x="104173" y="385648"/>
          <a:ext cx="8781326" cy="3526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组件库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4271" y="1123509"/>
            <a:ext cx="2057942" cy="41592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改用组件开发模式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4168489847"/>
              </p:ext>
            </p:extLst>
          </p:nvPr>
        </p:nvGraphicFramePr>
        <p:xfrm>
          <a:off x="92598" y="2026360"/>
          <a:ext cx="8781326" cy="3526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矩形 1"/>
          <p:cNvSpPr/>
          <p:nvPr/>
        </p:nvSpPr>
        <p:spPr>
          <a:xfrm>
            <a:off x="2149585" y="4456129"/>
            <a:ext cx="5099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时间少了有木有</a:t>
            </a:r>
            <a:endParaRPr lang="zh-CN" alt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112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5" grpId="0"/>
      <p:bldP spid="10" grpId="0" build="p"/>
      <p:bldGraphic spid="11" grpId="0">
        <p:bldAsOne/>
      </p:bldGraphic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组件库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1600" dirty="0" smtClean="0"/>
              <a:t>有效解决代码重用问题。</a:t>
            </a:r>
            <a:endParaRPr lang="en-US" altLang="zh-CN" sz="1600" dirty="0" smtClean="0"/>
          </a:p>
          <a:p>
            <a:pPr>
              <a:buFont typeface="+mj-lt"/>
              <a:buAutoNum type="arabicPeriod"/>
            </a:pPr>
            <a:r>
              <a:rPr lang="zh-CN" altLang="en-US" sz="1600" dirty="0" smtClean="0"/>
              <a:t>方便单独开发某个功能模块，防止页面其它元素干扰。</a:t>
            </a:r>
            <a:endParaRPr lang="en-US" altLang="zh-CN" sz="1600" dirty="0" smtClean="0"/>
          </a:p>
          <a:p>
            <a:pPr>
              <a:buFont typeface="+mj-lt"/>
              <a:buAutoNum type="arabicPeriod"/>
            </a:pPr>
            <a:r>
              <a:rPr lang="zh-CN" altLang="en-US" sz="1600" dirty="0" smtClean="0"/>
              <a:t>方便统一改进、修复相同的元素。</a:t>
            </a:r>
            <a:endParaRPr lang="en-US" altLang="zh-CN" sz="1600" dirty="0" smtClean="0"/>
          </a:p>
          <a:p>
            <a:pPr>
              <a:buFont typeface="+mj-lt"/>
              <a:buAutoNum type="arabicPeriod"/>
            </a:pPr>
            <a:endParaRPr lang="en-US" altLang="zh-CN" sz="1600" dirty="0"/>
          </a:p>
          <a:p>
            <a:pPr>
              <a:buFont typeface="+mj-lt"/>
              <a:buAutoNum type="arabicPeriod"/>
            </a:pPr>
            <a:r>
              <a:rPr lang="zh-CN" altLang="en-US" sz="1600" dirty="0" smtClean="0"/>
              <a:t>组件的使用不是强制的。</a:t>
            </a:r>
            <a:endParaRPr lang="en-US" altLang="zh-CN" sz="1600" dirty="0"/>
          </a:p>
          <a:p>
            <a:pPr marL="0" indent="0"/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至于你用不用，我反正是用了。</a:t>
            </a:r>
            <a:endParaRPr lang="en-US" altLang="zh-CN" sz="1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组件的作用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Content Placeholder 17" descr="team-pic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1423988"/>
            <a:ext cx="4054475" cy="2284412"/>
          </a:xfrm>
        </p:spPr>
      </p:pic>
      <p:sp>
        <p:nvSpPr>
          <p:cNvPr id="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 smtClean="0"/>
              <a:t>Component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6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uiExpand="1" build="p"/>
      <p:bldP spid="10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组件库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视觉：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优先使用组件的样式。</a:t>
            </a:r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/>
          </a:p>
          <a:p>
            <a:pPr marL="0" inden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交互：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/>
              <a:t>优先使用组件提供的</a:t>
            </a:r>
            <a:r>
              <a:rPr lang="zh-CN" altLang="en-US" sz="1600" dirty="0" smtClean="0"/>
              <a:t>交互。</a:t>
            </a:r>
            <a:endParaRPr lang="en-US" altLang="zh-CN" sz="1600" dirty="0"/>
          </a:p>
          <a:p>
            <a:pPr marL="0" indent="0"/>
            <a:endParaRPr lang="en-US" altLang="zh-CN" sz="1600" dirty="0" smtClean="0"/>
          </a:p>
          <a:p>
            <a:pPr marL="0" indent="0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前端：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所有页面开发前都先将一些通用的部分分离成组件先进行开发。</a:t>
            </a:r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组件开发</a:t>
            </a:r>
            <a:r>
              <a:rPr lang="zh-CN" altLang="en-US" sz="1600" dirty="0"/>
              <a:t>测试</a:t>
            </a:r>
            <a:r>
              <a:rPr lang="zh-CN" altLang="en-US" sz="1600" dirty="0" smtClean="0"/>
              <a:t>完成后再进行真正的页面开发。</a:t>
            </a:r>
            <a:endParaRPr lang="en-US" altLang="zh-CN" sz="1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组件的角色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Content Placeholder 17" descr="team-pic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1423988"/>
            <a:ext cx="4054475" cy="2284412"/>
          </a:xfrm>
        </p:spPr>
      </p:pic>
      <p:sp>
        <p:nvSpPr>
          <p:cNvPr id="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 smtClean="0"/>
              <a:t>Component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项目规范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项目规范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组成</a:t>
            </a:r>
            <a:endParaRPr lang="en-GB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GB" altLang="zh-CN" dirty="0"/>
              <a:t>Specification</a:t>
            </a:r>
          </a:p>
          <a:p>
            <a:endParaRPr lang="en-GB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198188985"/>
              </p:ext>
            </p:extLst>
          </p:nvPr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05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C0CB459-3B8C-4BF7-87B8-D03AE463D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BC0CB459-3B8C-4BF7-87B8-D03AE463D4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B618FF4-13A2-465A-9C4E-F407F5C58D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3B618FF4-13A2-465A-9C4E-F407F5C58D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9B8FD24-D596-4722-A1A9-F88A90028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69B8FD24-D596-4722-A1A9-F88A90028F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1B754B-C05C-4981-A0C9-F24431D410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graphicEl>
                                              <a:dgm id="{4F1B754B-C05C-4981-A0C9-F24431D410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C45DE8E-027E-44A6-9CEA-B504248F25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7C45DE8E-027E-44A6-9CEA-B504248F25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5BAB34-714A-4094-A904-BDEA9A61A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graphicEl>
                                              <a:dgm id="{535BAB34-714A-4094-A904-BDEA9A61A3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31311CE-C32B-4EE8-88B9-2175A8F6F1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graphicEl>
                                              <a:dgm id="{331311CE-C32B-4EE8-88B9-2175A8F6F1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build="p"/>
      <p:bldP spid="11" grpId="0" build="p"/>
      <p:bldGraphic spid="3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组件库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63715" y="2073833"/>
            <a:ext cx="4489450" cy="3458866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按组件的性质有：</a:t>
            </a:r>
            <a:endParaRPr lang="en-US" altLang="zh-CN" dirty="0" smtClean="0"/>
          </a:p>
          <a:p>
            <a:pPr marL="685800" lvl="1">
              <a:buFont typeface="Arial" pitchFamily="34" charset="0"/>
              <a:buChar char="•"/>
            </a:pPr>
            <a:r>
              <a:rPr lang="zh-CN" altLang="en-US" dirty="0"/>
              <a:t>底层</a:t>
            </a:r>
            <a:r>
              <a:rPr lang="en-US" altLang="zh-CN" dirty="0"/>
              <a:t>(Core): </a:t>
            </a:r>
            <a:r>
              <a:rPr lang="zh-CN" altLang="en-US" dirty="0"/>
              <a:t>组件底层核心代码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85800" lvl="1">
              <a:buFont typeface="Arial" pitchFamily="34" charset="0"/>
              <a:buChar char="•"/>
            </a:pPr>
            <a:r>
              <a:rPr lang="zh-CN" altLang="en-US" dirty="0" smtClean="0"/>
              <a:t>控件</a:t>
            </a:r>
            <a:r>
              <a:rPr lang="en-US" altLang="zh-CN" dirty="0"/>
              <a:t>(Control):</a:t>
            </a:r>
            <a:r>
              <a:rPr lang="zh-CN" altLang="en-US" dirty="0"/>
              <a:t> </a:t>
            </a:r>
            <a:r>
              <a:rPr lang="en-US" altLang="zh-CN" dirty="0"/>
              <a:t>UI</a:t>
            </a:r>
            <a:r>
              <a:rPr lang="zh-CN" altLang="en-US" dirty="0"/>
              <a:t>组件。</a:t>
            </a:r>
            <a:endParaRPr lang="en-US" altLang="zh-CN" dirty="0"/>
          </a:p>
          <a:p>
            <a:pPr marL="685800" lvl="1">
              <a:buFont typeface="Arial" pitchFamily="34" charset="0"/>
              <a:buChar char="•"/>
            </a:pPr>
            <a:r>
              <a:rPr lang="zh-CN" altLang="en-US" dirty="0" smtClean="0"/>
              <a:t>配件</a:t>
            </a:r>
            <a:r>
              <a:rPr lang="en-US" altLang="zh-CN" dirty="0"/>
              <a:t>(Widget): </a:t>
            </a:r>
            <a:r>
              <a:rPr lang="zh-CN" altLang="en-US" dirty="0"/>
              <a:t>业务型组件。</a:t>
            </a:r>
            <a:endParaRPr lang="en-US" altLang="zh-CN" dirty="0"/>
          </a:p>
          <a:p>
            <a:pPr marL="285750">
              <a:buFont typeface="Arial" pitchFamily="34" charset="0"/>
              <a:buChar char="•"/>
            </a:pPr>
            <a:endParaRPr lang="en-US" altLang="zh-CN" dirty="0"/>
          </a:p>
          <a:p>
            <a:pPr marL="285750">
              <a:buFont typeface="Arial" pitchFamily="34" charset="0"/>
              <a:buChar char="•"/>
            </a:pPr>
            <a:r>
              <a:rPr lang="zh-CN" altLang="en-US" dirty="0"/>
              <a:t>按组件的用法有：</a:t>
            </a:r>
            <a:endParaRPr lang="en-US" altLang="zh-CN" dirty="0"/>
          </a:p>
          <a:p>
            <a:pPr marL="685800" lvl="1">
              <a:buFont typeface="Arial" pitchFamily="34" charset="0"/>
              <a:buChar char="•"/>
            </a:pPr>
            <a:r>
              <a:rPr lang="zh-CN" altLang="en-US" dirty="0"/>
              <a:t>核心和底层</a:t>
            </a:r>
            <a:r>
              <a:rPr lang="en-US" altLang="zh-CN" dirty="0"/>
              <a:t>(Core)</a:t>
            </a:r>
          </a:p>
          <a:p>
            <a:pPr marL="685800" lvl="1">
              <a:buFont typeface="Arial" pitchFamily="34" charset="0"/>
              <a:buChar char="•"/>
            </a:pPr>
            <a:r>
              <a:rPr lang="zh-CN" altLang="en-US" dirty="0"/>
              <a:t>页面级组件</a:t>
            </a:r>
            <a:r>
              <a:rPr lang="en-US" altLang="zh-CN" dirty="0"/>
              <a:t>(Page)</a:t>
            </a:r>
          </a:p>
          <a:p>
            <a:pPr marL="685800" lvl="1">
              <a:buFont typeface="Arial" pitchFamily="34" charset="0"/>
              <a:buChar char="•"/>
            </a:pPr>
            <a:r>
              <a:rPr lang="zh-CN" altLang="en-US" dirty="0"/>
              <a:t>展示型组件</a:t>
            </a:r>
            <a:r>
              <a:rPr lang="en-US" altLang="zh-CN" dirty="0"/>
              <a:t>(Display)</a:t>
            </a:r>
          </a:p>
          <a:p>
            <a:pPr marL="685800" lvl="1">
              <a:buFont typeface="Arial" pitchFamily="34" charset="0"/>
              <a:buChar char="•"/>
            </a:pPr>
            <a:r>
              <a:rPr lang="zh-CN" altLang="en-US" dirty="0"/>
              <a:t>容器</a:t>
            </a:r>
            <a:r>
              <a:rPr lang="en-US" altLang="zh-CN" dirty="0"/>
              <a:t>(Container)</a:t>
            </a:r>
          </a:p>
          <a:p>
            <a:pPr marL="685800" lvl="1">
              <a:buFont typeface="Arial" pitchFamily="34" charset="0"/>
              <a:buChar char="•"/>
            </a:pPr>
            <a:r>
              <a:rPr lang="zh-CN" altLang="en-US" dirty="0"/>
              <a:t>表单组件</a:t>
            </a:r>
            <a:r>
              <a:rPr lang="en-US" altLang="zh-CN" dirty="0"/>
              <a:t>(Form</a:t>
            </a:r>
            <a:r>
              <a:rPr lang="en-US" altLang="zh-CN" dirty="0" smtClean="0"/>
              <a:t>)</a:t>
            </a:r>
          </a:p>
          <a:p>
            <a:pPr marL="685800" lvl="1">
              <a:buFont typeface="Arial" pitchFamily="34" charset="0"/>
              <a:buChar char="•"/>
            </a:pPr>
            <a:r>
              <a:rPr lang="zh-CN" altLang="en-US" dirty="0" smtClean="0"/>
              <a:t>数据组件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DataView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组件的分类</a:t>
            </a:r>
            <a:endParaRPr lang="en-GB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Content Placeholder 17" descr="team-pic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1423988"/>
            <a:ext cx="4054475" cy="2284412"/>
          </a:xfrm>
        </p:spPr>
      </p:pic>
      <p:sp>
        <p:nvSpPr>
          <p:cNvPr id="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 smtClean="0"/>
              <a:t>Component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37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项目规范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减少团队沟通成本</a:t>
            </a:r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减少出错的概率</a:t>
            </a:r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方便以后的维护</a:t>
            </a:r>
            <a:endParaRPr lang="en-US" altLang="zh-CN" sz="1600" dirty="0"/>
          </a:p>
          <a:p>
            <a:pPr marL="0" indent="0"/>
            <a:endParaRPr lang="en-US" altLang="zh-CN" sz="1600" dirty="0" smtClean="0"/>
          </a:p>
          <a:p>
            <a:pPr marL="0" indent="0"/>
            <a:endParaRPr lang="en-US" altLang="zh-CN" sz="16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项目规范的作用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GB" dirty="0" smtClean="0"/>
              <a:t>Specification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0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DPL</a:t>
            </a:r>
            <a:br>
              <a:rPr lang="en-GB" dirty="0" smtClean="0"/>
            </a:br>
            <a:r>
              <a:rPr lang="en-GB" dirty="0" smtClean="0">
                <a:solidFill>
                  <a:srgbClr val="E31A79"/>
                </a:solidFill>
              </a:rPr>
              <a:t>FOR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FRONT </a:t>
            </a:r>
            <a:r>
              <a:rPr lang="en-US" altLang="zh-CN" dirty="0" smtClean="0"/>
              <a:t>END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Xuld</a:t>
            </a:r>
            <a:endParaRPr lang="en-US" altLang="zh-CN" dirty="0" smtClean="0"/>
          </a:p>
          <a:p>
            <a:r>
              <a:rPr lang="en-US" altLang="zh-CN" b="0" dirty="0" smtClean="0">
                <a:solidFill>
                  <a:schemeClr val="bg1">
                    <a:lumMod val="65000"/>
                  </a:schemeClr>
                </a:solidFill>
              </a:rPr>
              <a:t>http://xuld.cnblogs.com</a:t>
            </a:r>
            <a:endParaRPr lang="en-GB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4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项目规范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保证所有图片文件都是相对于</a:t>
            </a:r>
            <a:r>
              <a:rPr lang="en-US" altLang="zh-CN" sz="1600" dirty="0" err="1" smtClean="0"/>
              <a:t>css</a:t>
            </a:r>
            <a:r>
              <a:rPr lang="zh-CN" altLang="en-US" sz="1600" dirty="0" smtClean="0"/>
              <a:t>文件的。</a:t>
            </a:r>
            <a:endParaRPr lang="en-US" altLang="zh-CN" sz="1600" dirty="0" smtClean="0"/>
          </a:p>
          <a:p>
            <a:pPr marL="685800" lvl="1">
              <a:buFont typeface="Arial" pitchFamily="34" charset="0"/>
              <a:buChar char="•"/>
            </a:pPr>
            <a:r>
              <a:rPr lang="zh-CN" altLang="en-US" sz="1600" dirty="0" smtClean="0"/>
              <a:t>引入图片统一为  </a:t>
            </a:r>
            <a:r>
              <a:rPr lang="en-US" altLang="zh-CN" sz="1600" dirty="0" smtClean="0"/>
              <a:t>../images/XXX.jpg</a:t>
            </a:r>
          </a:p>
          <a:p>
            <a:pPr marL="685800" lvl="1">
              <a:buFont typeface="Arial" pitchFamily="34" charset="0"/>
              <a:buChar char="•"/>
            </a:pPr>
            <a:endParaRPr lang="en-US" altLang="zh-CN" sz="1600" dirty="0"/>
          </a:p>
          <a:p>
            <a:pPr marL="285750">
              <a:buFont typeface="Arial" pitchFamily="34" charset="0"/>
              <a:buChar char="•"/>
            </a:pPr>
            <a:r>
              <a:rPr lang="zh-CN" altLang="en-US" sz="1600" dirty="0" smtClean="0"/>
              <a:t>保证所有静态文件时相对于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文件的。</a:t>
            </a:r>
            <a:endParaRPr lang="en-US" altLang="zh-CN" sz="1600" dirty="0" smtClean="0"/>
          </a:p>
          <a:p>
            <a:pPr marL="685800" lvl="1">
              <a:buFont typeface="Arial" pitchFamily="34" charset="0"/>
              <a:buChar char="•"/>
            </a:pPr>
            <a:r>
              <a:rPr lang="zh-CN" altLang="en-US" sz="1600" dirty="0" smtClean="0"/>
              <a:t>引入静态资源统一为 </a:t>
            </a:r>
            <a:r>
              <a:rPr lang="en-US" altLang="zh-CN" sz="1600" dirty="0" smtClean="0"/>
              <a:t>assets/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文件规范设计意图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GB" altLang="zh-CN" dirty="0"/>
              <a:t>Specification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7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项目规范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63715" y="2073833"/>
            <a:ext cx="4489450" cy="3285245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1600" dirty="0" smtClean="0"/>
              <a:t>一个网站分成多个子项目</a:t>
            </a:r>
            <a:endParaRPr lang="en-US" altLang="zh-CN" sz="1600" dirty="0" smtClean="0"/>
          </a:p>
          <a:p>
            <a:pPr marL="0" indent="0"/>
            <a:endParaRPr lang="en-US" altLang="zh-CN" sz="1600" dirty="0" smtClean="0"/>
          </a:p>
          <a:p>
            <a:pPr marL="0" indent="0"/>
            <a:r>
              <a:rPr lang="en-US" altLang="zh-CN" sz="1600" dirty="0" smtClean="0"/>
              <a:t>	</a:t>
            </a:r>
            <a:r>
              <a:rPr lang="zh-CN" altLang="en-US" sz="1600" dirty="0"/>
              <a:t>每个子</a:t>
            </a:r>
            <a:r>
              <a:rPr lang="zh-CN" altLang="en-US" sz="1600" dirty="0" smtClean="0"/>
              <a:t>项目下有多个网页</a:t>
            </a:r>
            <a:endParaRPr lang="en-US" altLang="zh-CN" sz="1600" dirty="0" smtClean="0"/>
          </a:p>
          <a:p>
            <a:pPr marL="0" indent="0"/>
            <a:endParaRPr lang="en-US" altLang="zh-CN" sz="1600" dirty="0"/>
          </a:p>
          <a:p>
            <a:pPr marL="0" indent="0"/>
            <a:r>
              <a:rPr lang="en-US" altLang="zh-CN" sz="1600" dirty="0" smtClean="0"/>
              <a:t>		</a:t>
            </a:r>
            <a:r>
              <a:rPr lang="zh-CN" altLang="en-US" sz="1600" dirty="0" smtClean="0"/>
              <a:t>每个网页引用多个文件</a:t>
            </a:r>
            <a:endParaRPr lang="en-US" altLang="zh-CN" sz="1600" dirty="0" smtClean="0"/>
          </a:p>
          <a:p>
            <a:pPr marL="0" indent="0"/>
            <a:endParaRPr lang="en-US" altLang="zh-CN" sz="1600" dirty="0"/>
          </a:p>
          <a:p>
            <a:pPr marL="0" indent="0"/>
            <a:r>
              <a:rPr lang="zh-CN" altLang="en-US" sz="1200" dirty="0" smtClean="0"/>
              <a:t>比如用户中心、登陆注册功能、列表页都是可以作为一个子项目。</a:t>
            </a:r>
            <a:endParaRPr lang="en-US" altLang="zh-CN" sz="1200" dirty="0" smtClean="0"/>
          </a:p>
          <a:p>
            <a:pPr marL="0" indent="0"/>
            <a:endParaRPr lang="en-US" altLang="zh-CN" sz="1200" dirty="0"/>
          </a:p>
          <a:p>
            <a:pPr marL="0" indent="0"/>
            <a:r>
              <a:rPr lang="zh-CN" altLang="en-US" sz="1200" dirty="0" smtClean="0"/>
              <a:t>一般地，一个分类下的网页都是使用同个风格模板制作的。</a:t>
            </a:r>
            <a:endParaRPr lang="en-US" altLang="zh-CN" sz="12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子项目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GB" dirty="0" smtClean="0"/>
              <a:t>Specification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81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项目规范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项目中肯能会引入一些第三方框架，这些框架被放在名为 </a:t>
            </a:r>
            <a:r>
              <a:rPr lang="en-US" altLang="zh-CN" sz="1400" dirty="0" smtClean="0"/>
              <a:t>share </a:t>
            </a:r>
            <a:r>
              <a:rPr lang="zh-CN" altLang="en-US" sz="1400" dirty="0" smtClean="0"/>
              <a:t>的子项目中。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比如：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跟目录</a:t>
            </a:r>
            <a:r>
              <a:rPr lang="en-US" altLang="zh-CN" sz="1400" dirty="0" smtClean="0"/>
              <a:t>/share/assets/scripts/jquery.js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大型类库也可以新建一个级别，如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/>
              <a:t>跟目录</a:t>
            </a:r>
            <a:r>
              <a:rPr lang="en-US" altLang="zh-CN" sz="1400" dirty="0"/>
              <a:t>/</a:t>
            </a:r>
            <a:r>
              <a:rPr lang="en-US" altLang="zh-CN" sz="1400" dirty="0" smtClean="0"/>
              <a:t>share/assets/</a:t>
            </a:r>
            <a:r>
              <a:rPr lang="en-US" altLang="zh-CN" sz="1400" dirty="0" err="1" smtClean="0"/>
              <a:t>yui</a:t>
            </a:r>
            <a:r>
              <a:rPr lang="en-US" altLang="zh-CN" sz="1400" dirty="0" smtClean="0"/>
              <a:t>/loader.js</a:t>
            </a:r>
            <a:endParaRPr lang="en-US" altLang="zh-CN" sz="14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公共框架代码位置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GB" altLang="zh-CN" dirty="0"/>
              <a:t>Specification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73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项目规范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63715" y="2073833"/>
            <a:ext cx="4489450" cy="3285245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1400" b="1" dirty="0" smtClean="0"/>
              <a:t>HTML </a:t>
            </a:r>
            <a:r>
              <a:rPr lang="zh-CN" altLang="en-US" sz="1400" b="1" dirty="0" smtClean="0"/>
              <a:t>文件位置</a:t>
            </a:r>
            <a:endParaRPr lang="en-US" altLang="zh-CN" sz="1400" b="1" dirty="0"/>
          </a:p>
          <a:p>
            <a:pPr marL="0" indent="0"/>
            <a:r>
              <a:rPr lang="en-US" altLang="zh-CN" sz="1400" dirty="0" smtClean="0"/>
              <a:t>	</a:t>
            </a:r>
            <a:r>
              <a:rPr lang="zh-CN" altLang="en-US" sz="1400" dirty="0" smtClean="0"/>
              <a:t>跟目录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子项目名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文件名</a:t>
            </a:r>
            <a:r>
              <a:rPr lang="en-US" altLang="zh-CN" sz="1400" dirty="0" smtClean="0"/>
              <a:t>.html</a:t>
            </a:r>
          </a:p>
          <a:p>
            <a:pPr marL="0" indent="0"/>
            <a:r>
              <a:rPr lang="en-US" altLang="zh-CN" sz="1400" b="1" dirty="0" smtClean="0"/>
              <a:t>CSS </a:t>
            </a:r>
            <a:r>
              <a:rPr lang="zh-CN" altLang="en-US" sz="1400" b="1" dirty="0" smtClean="0"/>
              <a:t>文件位置</a:t>
            </a:r>
            <a:endParaRPr lang="en-US" altLang="zh-CN" sz="1400" b="1" dirty="0" smtClean="0"/>
          </a:p>
          <a:p>
            <a:pPr marL="0" indent="0"/>
            <a:r>
              <a:rPr lang="en-US" altLang="zh-CN" sz="1400" b="1" dirty="0"/>
              <a:t>	</a:t>
            </a:r>
            <a:r>
              <a:rPr lang="zh-CN" altLang="en-US" sz="1400" dirty="0"/>
              <a:t>跟目录</a:t>
            </a:r>
            <a:r>
              <a:rPr lang="en-US" altLang="zh-CN" sz="1400" dirty="0" smtClean="0"/>
              <a:t>/</a:t>
            </a:r>
            <a:r>
              <a:rPr lang="zh-CN" altLang="en-US" sz="1400" dirty="0"/>
              <a:t>子</a:t>
            </a:r>
            <a:r>
              <a:rPr lang="zh-CN" altLang="en-US" sz="1400" dirty="0" smtClean="0"/>
              <a:t>项目</a:t>
            </a:r>
            <a:r>
              <a:rPr lang="zh-CN" altLang="en-US" sz="1400" dirty="0"/>
              <a:t>名</a:t>
            </a:r>
            <a:r>
              <a:rPr lang="en-US" altLang="zh-CN" sz="1400" dirty="0" smtClean="0"/>
              <a:t>/assets/styles/</a:t>
            </a:r>
            <a:r>
              <a:rPr lang="zh-CN" altLang="en-US" sz="1400" dirty="0" smtClean="0"/>
              <a:t>文件名</a:t>
            </a:r>
            <a:r>
              <a:rPr lang="en-US" altLang="zh-CN" sz="1400" dirty="0" smtClean="0"/>
              <a:t>.</a:t>
            </a:r>
            <a:r>
              <a:rPr lang="en-US" altLang="zh-CN" sz="1400" dirty="0" err="1" smtClean="0"/>
              <a:t>css</a:t>
            </a:r>
            <a:endParaRPr lang="en-US" altLang="zh-CN" sz="1400" dirty="0"/>
          </a:p>
          <a:p>
            <a:pPr marL="0" indent="0"/>
            <a:r>
              <a:rPr lang="en-US" altLang="zh-CN" sz="1400" b="1" dirty="0" smtClean="0"/>
              <a:t>JS </a:t>
            </a:r>
            <a:r>
              <a:rPr lang="zh-CN" altLang="en-US" sz="1400" b="1" dirty="0"/>
              <a:t>文件位置</a:t>
            </a:r>
            <a:endParaRPr lang="en-US" altLang="zh-CN" sz="1400" b="1" dirty="0"/>
          </a:p>
          <a:p>
            <a:pPr marL="0" indent="0"/>
            <a:r>
              <a:rPr lang="en-US" altLang="zh-CN" sz="1400" b="1" dirty="0"/>
              <a:t>	</a:t>
            </a:r>
            <a:r>
              <a:rPr lang="zh-CN" altLang="en-US" sz="1400" dirty="0"/>
              <a:t>跟目录</a:t>
            </a:r>
            <a:r>
              <a:rPr lang="en-US" altLang="zh-CN" sz="1400" dirty="0" smtClean="0"/>
              <a:t>/</a:t>
            </a:r>
            <a:r>
              <a:rPr lang="zh-CN" altLang="en-US" sz="1400" dirty="0"/>
              <a:t>子</a:t>
            </a:r>
            <a:r>
              <a:rPr lang="zh-CN" altLang="en-US" sz="1400" dirty="0" smtClean="0"/>
              <a:t>项目</a:t>
            </a:r>
            <a:r>
              <a:rPr lang="zh-CN" altLang="en-US" sz="1400" dirty="0"/>
              <a:t>名</a:t>
            </a:r>
            <a:r>
              <a:rPr lang="en-US" altLang="zh-CN" sz="1400" dirty="0"/>
              <a:t>/</a:t>
            </a:r>
            <a:r>
              <a:rPr lang="en-US" altLang="zh-CN" sz="1400" dirty="0" smtClean="0"/>
              <a:t>assets/scripts/</a:t>
            </a:r>
            <a:r>
              <a:rPr lang="zh-CN" altLang="en-US" sz="1400" dirty="0" smtClean="0"/>
              <a:t>文件名</a:t>
            </a:r>
            <a:r>
              <a:rPr lang="en-US" altLang="zh-CN" sz="1400" dirty="0" smtClean="0"/>
              <a:t>.</a:t>
            </a:r>
            <a:r>
              <a:rPr lang="en-US" altLang="zh-CN" sz="1400" dirty="0" err="1" smtClean="0"/>
              <a:t>js</a:t>
            </a:r>
            <a:endParaRPr lang="en-US" altLang="zh-CN" sz="1400" dirty="0" smtClean="0"/>
          </a:p>
          <a:p>
            <a:pPr marL="0" indent="0"/>
            <a:r>
              <a:rPr lang="zh-CN" altLang="en-US" sz="1400" b="1" dirty="0" smtClean="0"/>
              <a:t>图片、</a:t>
            </a:r>
            <a:r>
              <a:rPr lang="en-US" altLang="zh-CN" sz="1400" b="1" dirty="0" smtClean="0"/>
              <a:t>flash </a:t>
            </a:r>
            <a:r>
              <a:rPr lang="zh-CN" altLang="en-US" sz="1400" b="1" dirty="0" smtClean="0"/>
              <a:t>等资源文件</a:t>
            </a:r>
            <a:endParaRPr lang="en-US" altLang="zh-CN" sz="1400" b="1" dirty="0" smtClean="0"/>
          </a:p>
          <a:p>
            <a:pPr marL="0" indent="0"/>
            <a:r>
              <a:rPr lang="en-US" altLang="zh-CN" sz="1400" b="1" dirty="0"/>
              <a:t>	</a:t>
            </a:r>
            <a:r>
              <a:rPr lang="zh-CN" altLang="en-US" sz="1400" dirty="0"/>
              <a:t>跟目录</a:t>
            </a:r>
            <a:r>
              <a:rPr lang="en-US" altLang="zh-CN" sz="1400" dirty="0" smtClean="0"/>
              <a:t>/</a:t>
            </a:r>
            <a:r>
              <a:rPr lang="zh-CN" altLang="en-US" sz="1400" dirty="0"/>
              <a:t>子</a:t>
            </a:r>
            <a:r>
              <a:rPr lang="zh-CN" altLang="en-US" sz="1400" dirty="0" smtClean="0"/>
              <a:t>项目</a:t>
            </a:r>
            <a:r>
              <a:rPr lang="zh-CN" altLang="en-US" sz="1400" dirty="0"/>
              <a:t>名</a:t>
            </a:r>
            <a:r>
              <a:rPr lang="en-US" altLang="zh-CN" sz="1400" dirty="0"/>
              <a:t>/</a:t>
            </a:r>
            <a:r>
              <a:rPr lang="en-US" altLang="zh-CN" sz="1400" dirty="0" smtClean="0"/>
              <a:t>assets/images</a:t>
            </a:r>
            <a:r>
              <a:rPr lang="en-US" altLang="zh-CN" sz="1400" dirty="0"/>
              <a:t>/</a:t>
            </a:r>
            <a:r>
              <a:rPr lang="zh-CN" altLang="en-US" sz="1400" dirty="0" smtClean="0"/>
              <a:t>文件名</a:t>
            </a:r>
            <a:r>
              <a:rPr lang="en-US" altLang="zh-CN" sz="1400" dirty="0" smtClean="0"/>
              <a:t>.jpg</a:t>
            </a:r>
          </a:p>
          <a:p>
            <a:pPr marL="0" indent="0"/>
            <a:r>
              <a:rPr lang="en-US" altLang="zh-CN" sz="1400" b="1" dirty="0" smtClean="0"/>
              <a:t>HTML </a:t>
            </a:r>
            <a:r>
              <a:rPr lang="zh-CN" altLang="en-US" sz="1400" b="1" dirty="0" smtClean="0"/>
              <a:t>模板文件位置</a:t>
            </a:r>
            <a:endParaRPr lang="en-US" altLang="zh-CN" sz="1400" b="1" dirty="0" smtClean="0"/>
          </a:p>
          <a:p>
            <a:pPr marL="0" indent="0"/>
            <a:r>
              <a:rPr lang="en-US" altLang="zh-CN" sz="1400" b="1" dirty="0"/>
              <a:t>	</a:t>
            </a:r>
            <a:r>
              <a:rPr lang="zh-CN" altLang="en-US" sz="1400" dirty="0"/>
              <a:t>跟目录</a:t>
            </a:r>
            <a:r>
              <a:rPr lang="en-US" altLang="zh-CN" sz="1400" dirty="0" smtClean="0"/>
              <a:t>/</a:t>
            </a:r>
            <a:r>
              <a:rPr lang="zh-CN" altLang="en-US" sz="1400" dirty="0"/>
              <a:t>子</a:t>
            </a:r>
            <a:r>
              <a:rPr lang="zh-CN" altLang="en-US" sz="1400" dirty="0" smtClean="0"/>
              <a:t>项目</a:t>
            </a:r>
            <a:r>
              <a:rPr lang="zh-CN" altLang="en-US" sz="1400" dirty="0"/>
              <a:t>名</a:t>
            </a:r>
            <a:r>
              <a:rPr lang="en-US" altLang="zh-CN" sz="1400" dirty="0" smtClean="0"/>
              <a:t>/include/</a:t>
            </a:r>
            <a:r>
              <a:rPr lang="zh-CN" altLang="en-US" sz="1400" dirty="0" smtClean="0"/>
              <a:t>文件名</a:t>
            </a:r>
            <a:r>
              <a:rPr lang="en-US" altLang="zh-CN" sz="1400" dirty="0" smtClean="0"/>
              <a:t>.</a:t>
            </a:r>
            <a:r>
              <a:rPr lang="en-US" altLang="zh-CN" sz="1400" dirty="0" err="1" smtClean="0"/>
              <a:t>inc</a:t>
            </a:r>
            <a:endParaRPr lang="en-US" altLang="zh-CN" sz="1400" dirty="0" smtClean="0"/>
          </a:p>
          <a:p>
            <a:pPr marL="0" indent="0"/>
            <a:r>
              <a:rPr lang="zh-CN" altLang="en-US" sz="1400" b="1" dirty="0" smtClean="0"/>
              <a:t>前台图片文件位置</a:t>
            </a:r>
            <a:endParaRPr lang="en-US" altLang="zh-CN" sz="1400" b="1" dirty="0"/>
          </a:p>
          <a:p>
            <a:pPr marL="0" indent="0"/>
            <a:r>
              <a:rPr lang="en-US" altLang="zh-CN" sz="1600" b="1" dirty="0" smtClean="0"/>
              <a:t>	</a:t>
            </a:r>
            <a:r>
              <a:rPr lang="zh-CN" altLang="en-US" sz="1400" dirty="0"/>
              <a:t>跟目录</a:t>
            </a:r>
            <a:r>
              <a:rPr lang="en-US" altLang="zh-CN" sz="1400" dirty="0" smtClean="0"/>
              <a:t>/</a:t>
            </a:r>
            <a:r>
              <a:rPr lang="zh-CN" altLang="en-US" sz="1400" dirty="0"/>
              <a:t>子</a:t>
            </a:r>
            <a:r>
              <a:rPr lang="zh-CN" altLang="en-US" sz="1400" dirty="0" smtClean="0"/>
              <a:t>项目</a:t>
            </a:r>
            <a:r>
              <a:rPr lang="zh-CN" altLang="en-US" sz="1400" dirty="0"/>
              <a:t>名</a:t>
            </a:r>
            <a:r>
              <a:rPr lang="en-US" altLang="zh-CN" sz="1400" dirty="0" smtClean="0"/>
              <a:t>/resources/</a:t>
            </a:r>
            <a:r>
              <a:rPr lang="zh-CN" altLang="en-US" sz="1400" dirty="0"/>
              <a:t>文件名</a:t>
            </a:r>
            <a:r>
              <a:rPr lang="en-US" altLang="zh-CN" sz="1400" dirty="0" smtClean="0"/>
              <a:t>.jpg</a:t>
            </a:r>
            <a:endParaRPr lang="en-US" altLang="zh-CN" sz="1400" dirty="0"/>
          </a:p>
          <a:p>
            <a:pPr marL="0" indent="0"/>
            <a:endParaRPr lang="en-US" altLang="zh-CN" sz="1600" b="1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文件规范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GB" dirty="0" smtClean="0"/>
              <a:t>Specification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91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项目规范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全站公用的文件被放到名为 </a:t>
            </a:r>
            <a:r>
              <a:rPr lang="en-US" altLang="zh-CN" sz="1600" dirty="0" smtClean="0"/>
              <a:t>share </a:t>
            </a:r>
            <a:r>
              <a:rPr lang="zh-CN" altLang="en-US" sz="1600" dirty="0" smtClean="0"/>
              <a:t>的子项目中。</a:t>
            </a:r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某个子项目公用的文件被放到名为</a:t>
            </a:r>
            <a:r>
              <a:rPr lang="en-US" altLang="zh-CN" sz="1600" dirty="0" smtClean="0"/>
              <a:t>share</a:t>
            </a:r>
            <a:r>
              <a:rPr lang="zh-CN" altLang="en-US" sz="1600" dirty="0" smtClean="0"/>
              <a:t>的页面中。</a:t>
            </a:r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/>
          </a:p>
          <a:p>
            <a:pPr marL="0" indent="0"/>
            <a:r>
              <a:rPr lang="zh-CN" altLang="en-US" sz="1400" dirty="0" smtClean="0"/>
              <a:t>比如一个子项目里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的页面</a:t>
            </a:r>
            <a:r>
              <a:rPr lang="en-US" altLang="zh-CN" sz="1400" dirty="0" smtClean="0"/>
              <a:t>b.html, </a:t>
            </a:r>
            <a:r>
              <a:rPr lang="zh-CN" altLang="en-US" sz="1400" dirty="0" smtClean="0"/>
              <a:t>其默认引入了这些</a:t>
            </a:r>
            <a:r>
              <a:rPr lang="zh-CN" altLang="en-US" sz="1400" dirty="0"/>
              <a:t>公共</a:t>
            </a:r>
            <a:r>
              <a:rPr lang="zh-CN" altLang="en-US" sz="1400" dirty="0" smtClean="0"/>
              <a:t>文件：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/>
              <a:t>../share/assets/scripts/share.js  (</a:t>
            </a:r>
            <a:r>
              <a:rPr lang="zh-CN" altLang="en-US" sz="1400" dirty="0" smtClean="0"/>
              <a:t>全站公用</a:t>
            </a:r>
            <a:r>
              <a:rPr lang="en-US" altLang="zh-CN" sz="1400" dirty="0" err="1" smtClean="0"/>
              <a:t>js</a:t>
            </a:r>
            <a:r>
              <a:rPr lang="en-US" altLang="zh-CN" sz="1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/>
              <a:t>assets/scripts/share.js (</a:t>
            </a:r>
            <a:r>
              <a:rPr lang="zh-CN" altLang="en-US" sz="1400" dirty="0" smtClean="0"/>
              <a:t>当前</a:t>
            </a:r>
            <a:r>
              <a:rPr lang="zh-CN" altLang="en-US" sz="1400" dirty="0"/>
              <a:t>子</a:t>
            </a:r>
            <a:r>
              <a:rPr lang="zh-CN" altLang="en-US" sz="1400" dirty="0" smtClean="0"/>
              <a:t>项目公用</a:t>
            </a:r>
            <a:r>
              <a:rPr lang="en-US" altLang="zh-CN" sz="1400" dirty="0" err="1" smtClean="0"/>
              <a:t>js</a:t>
            </a:r>
            <a:r>
              <a:rPr lang="en-US" altLang="zh-CN" sz="1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/>
              <a:t>../</a:t>
            </a:r>
            <a:r>
              <a:rPr lang="en-US" altLang="zh-CN" sz="1400" dirty="0" smtClean="0"/>
              <a:t>share/assets/styles/share.css  </a:t>
            </a:r>
            <a:r>
              <a:rPr lang="en-US" altLang="zh-CN" sz="1400" dirty="0"/>
              <a:t>(</a:t>
            </a:r>
            <a:r>
              <a:rPr lang="zh-CN" altLang="en-US" sz="1400" dirty="0"/>
              <a:t>全站</a:t>
            </a:r>
            <a:r>
              <a:rPr lang="zh-CN" altLang="en-US" sz="1400" dirty="0" smtClean="0"/>
              <a:t>公用</a:t>
            </a:r>
            <a:r>
              <a:rPr lang="en-US" altLang="zh-CN" sz="1400" dirty="0" err="1" smtClean="0"/>
              <a:t>css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/>
              <a:t>assets/</a:t>
            </a:r>
            <a:r>
              <a:rPr lang="en-US" altLang="zh-CN" sz="1400" dirty="0"/>
              <a:t>styles</a:t>
            </a:r>
            <a:r>
              <a:rPr lang="en-US" altLang="zh-CN" sz="1400" dirty="0" smtClean="0"/>
              <a:t>/share.css </a:t>
            </a:r>
            <a:r>
              <a:rPr lang="en-US" altLang="zh-CN" sz="1400" dirty="0"/>
              <a:t>(</a:t>
            </a:r>
            <a:r>
              <a:rPr lang="zh-CN" altLang="en-US" sz="1400" dirty="0" smtClean="0"/>
              <a:t>当前</a:t>
            </a:r>
            <a:r>
              <a:rPr lang="zh-CN" altLang="en-US" sz="1400" dirty="0"/>
              <a:t>子</a:t>
            </a:r>
            <a:r>
              <a:rPr lang="zh-CN" altLang="en-US" sz="1400" dirty="0" smtClean="0"/>
              <a:t>项目公用</a:t>
            </a:r>
            <a:r>
              <a:rPr lang="en-US" altLang="zh-CN" sz="1400" dirty="0" err="1" smtClean="0"/>
              <a:t>css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公共文件位置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GB" altLang="zh-CN" dirty="0"/>
              <a:t>Specification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94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项目规范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比如：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跟目录</a:t>
            </a:r>
            <a:r>
              <a:rPr lang="en-US" altLang="zh-CN" sz="1400" dirty="0" smtClean="0"/>
              <a:t>/share/assets/scripts/jquery.js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/>
              <a:t>跟目录</a:t>
            </a:r>
            <a:r>
              <a:rPr lang="en-US" altLang="zh-CN" sz="1400" dirty="0"/>
              <a:t>/</a:t>
            </a:r>
            <a:r>
              <a:rPr lang="en-US" altLang="zh-CN" sz="1400" dirty="0" smtClean="0"/>
              <a:t>share/assets/scripts/jquery.1.8.js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/>
              <a:t>跟目录</a:t>
            </a:r>
            <a:r>
              <a:rPr lang="en-US" altLang="zh-CN" sz="1400" dirty="0"/>
              <a:t>/</a:t>
            </a:r>
            <a:r>
              <a:rPr lang="en-US" altLang="zh-CN" sz="1400" dirty="0" smtClean="0"/>
              <a:t>share/assets/scripts/jquery.1.8.min.js</a:t>
            </a:r>
            <a:endParaRPr lang="en-US" altLang="zh-CN" sz="14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应该保证名字最短的那个是 最新、非压缩的版本。</a:t>
            </a:r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大部分时候只引用名字最短的即可。</a:t>
            </a:r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文件版本号和压缩版本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GB" altLang="zh-CN" dirty="0"/>
              <a:t>Specification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71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项目规范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组件库文件规范和项目文件规范完全一样。</a:t>
            </a:r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对于组件库来说， 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页面就是组件的示例和测试网页。</a:t>
            </a:r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对于组件库来说，子项目就是组件的分类。</a:t>
            </a:r>
            <a:endParaRPr lang="en-US" altLang="zh-CN" sz="16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库文件规范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GB" altLang="zh-CN" dirty="0"/>
              <a:t>Specification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99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build="p"/>
      <p:bldP spid="1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/>
              <a:t>一</a:t>
            </a:r>
            <a:r>
              <a:rPr lang="zh-CN" altLang="en-US" sz="1600" dirty="0" smtClean="0"/>
              <a:t>个企业里需要开发多个项目。</a:t>
            </a:r>
            <a:endParaRPr lang="en-US" altLang="zh-CN" sz="1600" dirty="0" smtClean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84652412"/>
              </p:ext>
            </p:extLst>
          </p:nvPr>
        </p:nvGraphicFramePr>
        <p:xfrm>
          <a:off x="2334228" y="1651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项目规范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122939" y="1320278"/>
            <a:ext cx="4427537" cy="415925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库和项目的关系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GB" altLang="zh-CN" dirty="0"/>
              <a:t>Specification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2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B38C68-46F2-43E0-8149-47B04C795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78B38C68-46F2-43E0-8149-47B04C7957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341D7E-333F-452C-A4E8-92F9430470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DB341D7E-333F-452C-A4E8-92F9430470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1EF982-EB9C-43E7-AA4E-AE5095509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A21EF982-EB9C-43E7-AA4E-AE5095509D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E6CCCFF-D01E-4071-941B-B30A6B314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EE6CCCFF-D01E-4071-941B-B30A6B314C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CD8E27-418D-422A-9735-4EB0D621A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FFCD8E27-418D-422A-9735-4EB0D621AA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68C491-5192-4586-AAF1-9872BE9660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4468C491-5192-4586-AAF1-9872BE9660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BD6E0C9-9B55-40EF-B5B0-AEF96D3FF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FBD6E0C9-9B55-40EF-B5B0-AEF96D3FFB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73AB61-73FC-4CE5-ADDA-9ED937161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graphicEl>
                                              <a:dgm id="{C973AB61-73FC-4CE5-ADDA-9ED937161E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6143F5D-214A-4F73-A2F7-3E9103BD5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graphicEl>
                                              <a:dgm id="{D6143F5D-214A-4F73-A2F7-3E9103BD5D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4C97CB-DA29-4510-B518-E2BF1A8E58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graphicEl>
                                              <a:dgm id="{974C97CB-DA29-4510-B518-E2BF1A8E58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B99EC52-1206-406D-B41B-16E74AE117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graphicEl>
                                              <a:dgm id="{6B99EC52-1206-406D-B41B-16E74AE117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67A2E80-9A8A-4928-83FD-08689FA203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dgm id="{467A2E80-9A8A-4928-83FD-08689FA203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76FFBCA-EF2F-45B3-9CA7-CDAD659D59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C76FFBCA-EF2F-45B3-9CA7-CDAD659D59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554E20-E3BF-4D18-B01A-65FB6F0B5D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dgm id="{8C554E20-E3BF-4D18-B01A-65FB6F0B5D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EB2B41-EBD5-4B9A-907A-296EB7C63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dgm id="{DBEB2B41-EBD5-4B9A-907A-296EB7C631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Graphic spid="6" grpId="0">
        <p:bldSub>
          <a:bldDgm bld="lvlAtOnce"/>
        </p:bldSub>
      </p:bldGraphic>
      <p:bldP spid="15" grpId="0"/>
      <p:bldP spid="10" grpId="0" build="p"/>
      <p:bldP spid="1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508861012"/>
              </p:ext>
            </p:extLst>
          </p:nvPr>
        </p:nvGraphicFramePr>
        <p:xfrm>
          <a:off x="-84882" y="1651000"/>
          <a:ext cx="906683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项目的关系</a:t>
            </a:r>
            <a:endParaRPr lang="en-US" altLang="zh-CN" sz="1400" dirty="0" smtClean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项目规范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库和项目的关系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GB" altLang="zh-CN" dirty="0"/>
              <a:t>Specification</a:t>
            </a:r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25034" y="1342663"/>
            <a:ext cx="3240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注意有一个模板文件，</a:t>
            </a:r>
            <a:endParaRPr lang="en-US" altLang="zh-CN" dirty="0" smtClean="0"/>
          </a:p>
          <a:p>
            <a:r>
              <a:rPr lang="zh-CN" altLang="en-US" dirty="0" smtClean="0"/>
              <a:t>所有文件都是复制模板文件而成的。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9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8B38C68-46F2-43E0-8149-47B04C795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78B38C68-46F2-43E0-8149-47B04C7957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CFDC09-568D-45D2-9306-EA0D40E1E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8BCFDC09-568D-45D2-9306-EA0D40E1EF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3B4C82-10FC-4C6F-AEE7-30CC4A5CF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A43B4C82-10FC-4C6F-AEE7-30CC4A5CF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AEB2E8A-429F-4E7F-91CC-09EB05686D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9AEB2E8A-429F-4E7F-91CC-09EB05686D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751735-0650-4FE0-8125-A32701828A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4A751735-0650-4FE0-8125-A32701828A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694A048-917A-4BD4-B090-2587FB2B70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9694A048-917A-4BD4-B090-2587FB2B70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E44D8D9-15CA-4EF6-8638-4C1875369B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3E44D8D9-15CA-4EF6-8638-4C1875369B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F13CB0-85F0-4C73-A353-6ABC121876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graphicEl>
                                              <a:dgm id="{F0F13CB0-85F0-4C73-A353-6ABC121876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ECD276F-C325-4E6C-99B2-CEBD0EB9C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graphicEl>
                                              <a:dgm id="{6ECD276F-C325-4E6C-99B2-CEBD0EB9C8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A9ACDE-1BBF-4E75-BC45-634B7D9EA0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graphicEl>
                                              <a:dgm id="{5AA9ACDE-1BBF-4E75-BC45-634B7D9EA0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AD4F246-7228-406F-8A7C-40234936D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graphicEl>
                                              <a:dgm id="{DAD4F246-7228-406F-8A7C-40234936DC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41FFFC2-5807-407D-8FF7-3EDB647FF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graphicEl>
                                              <a:dgm id="{F41FFFC2-5807-407D-8FF7-3EDB647FF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CA6772-519D-4AF5-A26C-2A2C7D42E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graphicEl>
                                              <a:dgm id="{1ACA6772-519D-4AF5-A26C-2A2C7D42E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ECA315-CC8B-4051-B290-102B9AE71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graphicEl>
                                              <a:dgm id="{F2ECA315-CC8B-4051-B290-102B9AE711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FDA47D-A70C-4208-B2B2-5E74D6F45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graphicEl>
                                              <a:dgm id="{C1FDA47D-A70C-4208-B2B2-5E74D6F45D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BD61F3-4A6A-4CFB-91F0-81A65EAEA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graphicEl>
                                              <a:dgm id="{E5BD61F3-4A6A-4CFB-91F0-81A65EAEA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B18B61-C27D-457B-BBC5-597AD2046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graphicEl>
                                              <a:dgm id="{4AB18B61-C27D-457B-BBC5-597AD20468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01FFB6-A4E1-4BB0-970D-21B8F75DF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graphicEl>
                                              <a:dgm id="{E901FFB6-A4E1-4BB0-970D-21B8F75DF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0DE1FB-913B-4AA6-9A69-D2A3B93DEF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graphicEl>
                                              <a:dgm id="{1A0DE1FB-913B-4AA6-9A69-D2A3B93DEF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28EC5CC-750C-4E02-84DB-EE74512084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graphicEl>
                                              <a:dgm id="{E28EC5CC-750C-4E02-84DB-EE74512084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66AC20-FB8A-4444-BA34-5809EF94E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graphicEl>
                                              <a:dgm id="{E166AC20-FB8A-4444-BA34-5809EF94EB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6F0C93-E9FD-4FAA-AF5B-74216D5D51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>
                                            <p:graphicEl>
                                              <a:dgm id="{906F0C93-E9FD-4FAA-AF5B-74216D5D51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33A304D-0C83-4A3D-B41A-95080C0F1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>
                                            <p:graphicEl>
                                              <a:dgm id="{433A304D-0C83-4A3D-B41A-95080C0F1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28B742E-DF9E-4BE7-A78D-C5EA6F919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graphicEl>
                                              <a:dgm id="{B28B742E-DF9E-4BE7-A78D-C5EA6F9193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D7F697-0117-4B80-A3D9-E872231E28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>
                                            <p:graphicEl>
                                              <a:dgm id="{50D7F697-0117-4B80-A3D9-E872231E28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E295A88-C587-4525-8742-50C215FA2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graphicEl>
                                              <a:dgm id="{0E295A88-C587-4525-8742-50C215FA20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FBE2F2-BB13-435C-B4E7-ED26687356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graphicEl>
                                              <a:dgm id="{A9FBE2F2-BB13-435C-B4E7-ED26687356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258670-4E25-4865-932F-8B5D75DB8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">
                                            <p:graphicEl>
                                              <a:dgm id="{2B258670-4E25-4865-932F-8B5D75DB84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C8250F-0AAC-43FA-BC42-670CADA23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>
                                            <p:graphicEl>
                                              <a:dgm id="{D3C8250F-0AAC-43FA-BC42-670CADA23D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5A015C-4EFA-461D-B3E9-E03AD1164E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graphicEl>
                                              <a:dgm id="{1F5A015C-4EFA-461D-B3E9-E03AD1164E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33A3201-9088-464D-8477-8481D7A60B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">
                                            <p:graphicEl>
                                              <a:dgm id="{433A3201-9088-464D-8477-8481D7A60B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70CE678-FA62-4445-8A91-5555DEC8A2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">
                                            <p:graphicEl>
                                              <a:dgm id="{370CE678-FA62-4445-8A91-5555DEC8A2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73270A-CFE6-4105-A4C1-DB6A544CB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">
                                            <p:graphicEl>
                                              <a:dgm id="{F173270A-CFE6-4105-A4C1-DB6A544CB5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  <p:bldP spid="9" grpId="0" build="p"/>
      <p:bldP spid="15" grpId="0"/>
      <p:bldP spid="10" grpId="0" build="p"/>
      <p:bldP spid="11" grpId="0" build="p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项目的关系</a:t>
            </a:r>
            <a:endParaRPr lang="en-US" altLang="zh-CN" sz="1400" dirty="0" smtClean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108518772"/>
              </p:ext>
            </p:extLst>
          </p:nvPr>
        </p:nvGraphicFramePr>
        <p:xfrm>
          <a:off x="-84882" y="1651000"/>
          <a:ext cx="906683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项目规范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库和项目的关系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GB" altLang="zh-CN" dirty="0"/>
              <a:t>Specification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6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8B38C68-46F2-43E0-8149-47B04C795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78B38C68-46F2-43E0-8149-47B04C7957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AEB2E8A-429F-4E7F-91CC-09EB05686D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9AEB2E8A-429F-4E7F-91CC-09EB05686D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751735-0650-4FE0-8125-A32701828A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graphicEl>
                                              <a:dgm id="{4A751735-0650-4FE0-8125-A32701828A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694A048-917A-4BD4-B090-2587FB2B70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graphicEl>
                                              <a:dgm id="{9694A048-917A-4BD4-B090-2587FB2B70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E44D8D9-15CA-4EF6-8638-4C1875369B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graphicEl>
                                              <a:dgm id="{3E44D8D9-15CA-4EF6-8638-4C1875369B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F13CB0-85F0-4C73-A353-6ABC121876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F0F13CB0-85F0-4C73-A353-6ABC121876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ECD276F-C325-4E6C-99B2-CEBD0EB9C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6ECD276F-C325-4E6C-99B2-CEBD0EB9C8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41FFFC2-5807-407D-8FF7-3EDB647FF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graphicEl>
                                              <a:dgm id="{F41FFFC2-5807-407D-8FF7-3EDB647FF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CA6772-519D-4AF5-A26C-2A2C7D42E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graphicEl>
                                              <a:dgm id="{1ACA6772-519D-4AF5-A26C-2A2C7D42E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ECA315-CC8B-4051-B290-102B9AE71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graphicEl>
                                              <a:dgm id="{F2ECA315-CC8B-4051-B290-102B9AE711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FDA47D-A70C-4208-B2B2-5E74D6F45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dgm id="{C1FDA47D-A70C-4208-B2B2-5E74D6F45D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BD61F3-4A6A-4CFB-91F0-81A65EAEA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dgm id="{E5BD61F3-4A6A-4CFB-91F0-81A65EAEA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B18B61-C27D-457B-BBC5-597AD2046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graphicEl>
                                              <a:dgm id="{4AB18B61-C27D-457B-BBC5-597AD20468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01FFB6-A4E1-4BB0-970D-21B8F75DF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graphicEl>
                                              <a:dgm id="{E901FFB6-A4E1-4BB0-970D-21B8F75DF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0DE1FB-913B-4AA6-9A69-D2A3B93DEF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graphicEl>
                                              <a:dgm id="{1A0DE1FB-913B-4AA6-9A69-D2A3B93DEF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28EC5CC-750C-4E02-84DB-EE74512084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graphicEl>
                                              <a:dgm id="{E28EC5CC-750C-4E02-84DB-EE74512084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66AC20-FB8A-4444-BA34-5809EF94E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graphicEl>
                                              <a:dgm id="{E166AC20-FB8A-4444-BA34-5809EF94EB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28B742E-DF9E-4BE7-A78D-C5EA6F919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graphicEl>
                                              <a:dgm id="{B28B742E-DF9E-4BE7-A78D-C5EA6F9193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D7F697-0117-4B80-A3D9-E872231E28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graphicEl>
                                              <a:dgm id="{50D7F697-0117-4B80-A3D9-E872231E28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E295A88-C587-4525-8742-50C215FA2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graphicEl>
                                              <a:dgm id="{0E295A88-C587-4525-8742-50C215FA20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FBE2F2-BB13-435C-B4E7-ED26687356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>
                                            <p:graphicEl>
                                              <a:dgm id="{A9FBE2F2-BB13-435C-B4E7-ED26687356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5A015C-4EFA-461D-B3E9-E03AD1164E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>
                                            <p:graphicEl>
                                              <a:dgm id="{1F5A015C-4EFA-461D-B3E9-E03AD1164E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33A3201-9088-464D-8477-8481D7A60B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graphicEl>
                                              <a:dgm id="{433A3201-9088-464D-8477-8481D7A60B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70CE678-FA62-4445-8A91-5555DEC8A2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graphicEl>
                                              <a:dgm id="{370CE678-FA62-4445-8A91-5555DEC8A2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73270A-CFE6-4105-A4C1-DB6A544CB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>
                                            <p:graphicEl>
                                              <a:dgm id="{F173270A-CFE6-4105-A4C1-DB6A544CB5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Graphic spid="7" grpId="0">
        <p:bldSub>
          <a:bldDgm bld="lvlAtOnce"/>
        </p:bldSub>
      </p:bldGraphic>
      <p:bldP spid="15" grpId="0"/>
      <p:bldP spid="10" grpId="0" build="p"/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ConTENT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介绍组件库的功能和在开发中扮演的主要角色。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具体介绍</a:t>
            </a:r>
            <a:r>
              <a:rPr lang="zh-CN" altLang="en-US" dirty="0"/>
              <a:t>系统</a:t>
            </a:r>
            <a:r>
              <a:rPr lang="zh-CN" altLang="en-US" dirty="0" smtClean="0"/>
              <a:t>构架的规范。</a:t>
            </a:r>
            <a:endParaRPr lang="en-GB" dirty="0"/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zh-CN" altLang="en-US" dirty="0"/>
              <a:t>介绍组件库是如何工作的。以及开发组件时的一些注意事项。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 smtClean="0"/>
              <a:t>总结。</a:t>
            </a:r>
            <a:endParaRPr lang="en-GB" dirty="0"/>
          </a:p>
        </p:txBody>
      </p:sp>
      <p:sp>
        <p:nvSpPr>
          <p:cNvPr id="20" name="Content Placeholder 19"/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介绍</a:t>
            </a:r>
            <a:r>
              <a:rPr lang="zh-CN" altLang="en-US" dirty="0" smtClean="0"/>
              <a:t>前端项目的具体步骤。</a:t>
            </a:r>
            <a:endParaRPr lang="en-GB" dirty="0"/>
          </a:p>
        </p:txBody>
      </p:sp>
      <p:sp>
        <p:nvSpPr>
          <p:cNvPr id="21" name="Content Placeholder 20"/>
          <p:cNvSpPr>
            <a:spLocks noGrp="1"/>
          </p:cNvSpPr>
          <p:nvPr>
            <p:ph idx="18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介绍</a:t>
            </a:r>
            <a:r>
              <a:rPr lang="zh-CN" altLang="en-US" dirty="0"/>
              <a:t>一些开发工具以及开发坏境。重点介绍发布脚本原理。</a:t>
            </a:r>
            <a:endParaRPr lang="en-GB" altLang="zh-CN" dirty="0"/>
          </a:p>
          <a:p>
            <a:endParaRPr lang="en-GB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项目流程</a:t>
            </a:r>
            <a:endParaRPr lang="en-GB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 smtClean="0"/>
              <a:t>2.</a:t>
            </a:r>
            <a:r>
              <a:rPr lang="zh-CN" altLang="en-US" dirty="0" smtClean="0"/>
              <a:t>组件库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smtClean="0"/>
              <a:t>3.</a:t>
            </a:r>
            <a:r>
              <a:rPr lang="zh-CN" altLang="en-US" dirty="0" smtClean="0"/>
              <a:t>项目规范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/>
              <a:t> </a:t>
            </a:r>
            <a:r>
              <a:rPr lang="zh-CN" altLang="en-US" dirty="0" smtClean="0"/>
              <a:t>开发</a:t>
            </a:r>
            <a:r>
              <a:rPr lang="zh-CN" altLang="en-US" dirty="0"/>
              <a:t>工具</a:t>
            </a:r>
            <a:r>
              <a:rPr lang="en-US" altLang="zh-CN" dirty="0"/>
              <a:t>&amp;</a:t>
            </a:r>
            <a:r>
              <a:rPr lang="zh-CN" altLang="en-US" dirty="0"/>
              <a:t>坏</a:t>
            </a:r>
            <a:r>
              <a:rPr lang="zh-CN" altLang="en-US" dirty="0" smtClean="0"/>
              <a:t>境</a:t>
            </a:r>
            <a:endParaRPr lang="en-GB" altLang="zh-CN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 smtClean="0"/>
              <a:t>5.</a:t>
            </a:r>
            <a:r>
              <a:rPr lang="zh-CN" altLang="en-US" dirty="0"/>
              <a:t>组件库代码 </a:t>
            </a:r>
            <a:r>
              <a:rPr lang="en-US" altLang="zh-CN" dirty="0"/>
              <a:t>&amp;</a:t>
            </a:r>
            <a:r>
              <a:rPr lang="zh-CN" altLang="en-US" dirty="0"/>
              <a:t>框架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 smtClean="0"/>
              <a:t>6. </a:t>
            </a:r>
            <a:r>
              <a:rPr lang="en-US" altLang="zh-CN" dirty="0" smtClean="0"/>
              <a:t>Q &amp; 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7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  <p:bldP spid="17" grpId="0" build="p"/>
      <p:bldP spid="18" grpId="0" build="p"/>
      <p:bldP spid="19" grpId="0" build="p"/>
      <p:bldP spid="20" grpId="0" build="p"/>
      <p:bldP spid="21" grpId="0" build="p"/>
      <p:bldP spid="22" grpId="0" uiExpand="1" build="p" animBg="1"/>
      <p:bldP spid="23" grpId="0" uiExpand="1" build="p" animBg="1"/>
      <p:bldP spid="24" grpId="0" uiExpand="1" build="p" animBg="1"/>
      <p:bldP spid="25" grpId="0" uiExpand="1" build="p" animBg="1"/>
      <p:bldP spid="26" grpId="0" uiExpand="1" build="p" animBg="1"/>
      <p:bldP spid="27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项目规范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en-US" sz="3200" dirty="0" smtClean="0"/>
              <a:t>必须为全小写</a:t>
            </a:r>
            <a:endParaRPr lang="en-US" altLang="zh-CN" sz="3200" dirty="0"/>
          </a:p>
          <a:p>
            <a:pPr marL="571500" indent="-571500">
              <a:buFont typeface="Arial" pitchFamily="34" charset="0"/>
              <a:buChar char="•"/>
            </a:pPr>
            <a:r>
              <a:rPr lang="zh-CN" altLang="en-US" sz="3200" dirty="0" smtClean="0"/>
              <a:t>必须有扩展名</a:t>
            </a:r>
            <a:endParaRPr lang="en-US" altLang="zh-CN" sz="32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zh-CN" altLang="en-US" sz="3200" dirty="0" smtClean="0"/>
              <a:t>必须是半角字符</a:t>
            </a:r>
            <a:endParaRPr lang="en-US" altLang="zh-CN" sz="32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zh-CN" altLang="en-US" sz="3200" dirty="0" smtClean="0"/>
              <a:t>必须是英文字符、数字、</a:t>
            </a:r>
            <a:r>
              <a:rPr lang="en-US" altLang="zh-CN" sz="3200" dirty="0" smtClean="0"/>
              <a:t>”_”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”-”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”!”</a:t>
            </a:r>
            <a:r>
              <a:rPr lang="zh-CN" altLang="en-US" sz="3200" dirty="0" smtClean="0"/>
              <a:t>、括号或空格。</a:t>
            </a:r>
            <a:endParaRPr lang="en-US" altLang="zh-CN" sz="32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文件和子项目命名原则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GB" altLang="zh-CN" dirty="0"/>
              <a:t>Specification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02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项目规范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1600" dirty="0" smtClean="0"/>
              <a:t>项目使用组件的方法：</a:t>
            </a:r>
            <a:endParaRPr lang="en-US" altLang="zh-CN" sz="1600" dirty="0" smtClean="0"/>
          </a:p>
          <a:p>
            <a:pPr>
              <a:buFont typeface="+mj-lt"/>
              <a:buAutoNum type="arabicPeriod"/>
            </a:pPr>
            <a:r>
              <a:rPr lang="zh-CN" altLang="en-US" sz="1600" b="1" dirty="0" smtClean="0"/>
              <a:t>合成组件</a:t>
            </a:r>
            <a:endParaRPr lang="en-US" altLang="zh-CN" sz="1600" b="1" dirty="0" smtClean="0"/>
          </a:p>
          <a:p>
            <a:pPr marL="400050" lvl="1" indent="0"/>
            <a:r>
              <a:rPr lang="zh-CN" altLang="en-US" sz="1400" dirty="0" smtClean="0"/>
              <a:t>将组件合成一个最终文件，项目只需引入这个文件即可。</a:t>
            </a:r>
            <a:endParaRPr lang="en-US" altLang="zh-CN" sz="1400" dirty="0" smtClean="0"/>
          </a:p>
          <a:p>
            <a:pPr marL="400050" lvl="1" indent="0"/>
            <a:r>
              <a:rPr lang="zh-CN" altLang="en-US" sz="1400" dirty="0" smtClean="0"/>
              <a:t>最简单稳定的方式。适合大部分的项目。</a:t>
            </a:r>
            <a:endParaRPr lang="en-US" altLang="zh-CN" sz="1400" dirty="0" smtClean="0"/>
          </a:p>
          <a:p>
            <a:pPr>
              <a:buFont typeface="+mj-lt"/>
              <a:buAutoNum type="arabicPeriod"/>
            </a:pPr>
            <a:endParaRPr lang="en-US" altLang="zh-CN" sz="1600" dirty="0" smtClean="0"/>
          </a:p>
          <a:p>
            <a:pPr>
              <a:buFont typeface="+mj-lt"/>
              <a:buAutoNum type="arabicPeriod"/>
            </a:pPr>
            <a:r>
              <a:rPr lang="zh-CN" altLang="en-US" sz="1600" b="1" dirty="0" smtClean="0"/>
              <a:t>模块载入系统</a:t>
            </a:r>
            <a:endParaRPr lang="en-US" altLang="zh-CN" sz="1600" b="1" dirty="0" smtClean="0"/>
          </a:p>
          <a:p>
            <a:pPr marL="400050" lvl="1" indent="0"/>
            <a:r>
              <a:rPr lang="zh-CN" altLang="en-US" sz="1400" dirty="0" smtClean="0"/>
              <a:t>适合对性能要求非常高的项目。特别是一页式的应用。</a:t>
            </a:r>
            <a:endParaRPr lang="en-US" altLang="zh-CN" sz="14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库和项目的关系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GB" altLang="zh-CN" dirty="0"/>
              <a:t>Specification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95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项目规范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en-US" sz="3200" dirty="0" smtClean="0"/>
              <a:t>略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见第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部分</a:t>
            </a:r>
            <a:r>
              <a:rPr lang="en-US" altLang="zh-CN" sz="1600" dirty="0" smtClean="0"/>
              <a:t>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组件规范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GB" altLang="zh-CN" dirty="0"/>
              <a:t>Specification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464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项目规范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en-US" sz="3200" dirty="0" smtClean="0"/>
              <a:t>略</a:t>
            </a:r>
            <a:r>
              <a:rPr lang="en-US" altLang="zh-CN" sz="1600" dirty="0"/>
              <a:t>(</a:t>
            </a:r>
            <a:r>
              <a:rPr lang="zh-CN" altLang="en-US" sz="1600" dirty="0"/>
              <a:t>见第</a:t>
            </a:r>
            <a:r>
              <a:rPr lang="en-US" altLang="zh-CN" sz="1600" dirty="0"/>
              <a:t>5</a:t>
            </a:r>
            <a:r>
              <a:rPr lang="zh-CN" altLang="en-US" sz="1600" dirty="0"/>
              <a:t>部分</a:t>
            </a:r>
            <a:r>
              <a:rPr lang="en-US" altLang="zh-CN" sz="1600" dirty="0"/>
              <a:t>)</a:t>
            </a:r>
          </a:p>
          <a:p>
            <a:pPr marL="571500" indent="-571500">
              <a:buFont typeface="Arial" pitchFamily="34" charset="0"/>
              <a:buChar char="•"/>
            </a:pPr>
            <a:endParaRPr lang="en-US" altLang="zh-CN" sz="32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编码规范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GB" altLang="zh-CN" dirty="0"/>
              <a:t>Specification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508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开发工具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坏境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800" dirty="0" smtClean="0"/>
              <a:t>缺少代码优化步骤。</a:t>
            </a:r>
            <a:endParaRPr lang="en-US" altLang="zh-CN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800" dirty="0" smtClean="0"/>
              <a:t>没有提到代码重用和模块化开发。</a:t>
            </a:r>
            <a:endParaRPr lang="en-US" altLang="zh-CN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800" dirty="0" smtClean="0"/>
              <a:t>没有提到页面开发的注意事项（比如页面规范）。</a:t>
            </a:r>
            <a:endParaRPr lang="en-US" altLang="zh-CN" sz="18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这些步骤里缺少了一些环节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 smtClean="0"/>
              <a:t>ENVIROMENT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75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349402507"/>
              </p:ext>
            </p:extLst>
          </p:nvPr>
        </p:nvGraphicFramePr>
        <p:xfrm>
          <a:off x="1489276" y="1651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开发工具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坏境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altLang="zh-CN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个页面的开发步骤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/>
              <a:t>ENVIROMENT</a:t>
            </a:r>
            <a:endParaRPr lang="en-GB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75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FEE583D-29A8-4782-97EF-A3E5DEDE1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5FEE583D-29A8-4782-97EF-A3E5DEDE10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E4295CE-4722-4616-8DC6-CEFE13058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graphicEl>
                                              <a:dgm id="{FE4295CE-4722-4616-8DC6-CEFE13058D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A5F8944-3833-4814-82C8-EF70D93809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CA5F8944-3833-4814-82C8-EF70D93809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F331805-7CA3-4C71-AA4E-7BAEB2764D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graphicEl>
                                              <a:dgm id="{1F331805-7CA3-4C71-AA4E-7BAEB2764D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2A97A9C-E396-4E74-90F4-94DD8B636E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A2A97A9C-E396-4E74-90F4-94DD8B636E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5155F7-5E0C-4DE5-AE33-528B7D88C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885155F7-5E0C-4DE5-AE33-528B7D88C0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0349C5E-2ABA-46C3-9456-8A4BB36D6A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graphicEl>
                                              <a:dgm id="{70349C5E-2ABA-46C3-9456-8A4BB36D6A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63AE2E9-E869-49E2-9D3A-AA86B77D3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F63AE2E9-E869-49E2-9D3A-AA86B77D3D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57342E5-5B02-4FC9-BF6E-F086C27B45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graphicEl>
                                              <a:dgm id="{757342E5-5B02-4FC9-BF6E-F086C27B45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P spid="15" grpId="0"/>
      <p:bldP spid="10" grpId="0" build="p"/>
      <p:bldP spid="1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开发工具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坏境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altLang="zh-CN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个页面的开发步骤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/>
              <a:t>TOOLS</a:t>
            </a:r>
            <a:endParaRPr lang="en-GB" altLang="zh-CN" dirty="0"/>
          </a:p>
          <a:p>
            <a:endParaRPr lang="en-GB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930544086"/>
              </p:ext>
            </p:extLst>
          </p:nvPr>
        </p:nvGraphicFramePr>
        <p:xfrm>
          <a:off x="1489276" y="1651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9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FEE583D-29A8-4782-97EF-A3E5DEDE1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5FEE583D-29A8-4782-97EF-A3E5DEDE10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E4295CE-4722-4616-8DC6-CEFE13058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graphicEl>
                                              <a:dgm id="{FE4295CE-4722-4616-8DC6-CEFE13058D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A5F8944-3833-4814-82C8-EF70D93809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CA5F8944-3833-4814-82C8-EF70D93809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F331805-7CA3-4C71-AA4E-7BAEB2764D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graphicEl>
                                              <a:dgm id="{1F331805-7CA3-4C71-AA4E-7BAEB2764D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B2C5327-88D3-44B2-A6B7-8C8580C75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EB2C5327-88D3-44B2-A6B7-8C8580C755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1B7F72E-39CD-45DA-804F-5DE92A430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71B7F72E-39CD-45DA-804F-5DE92A4307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47D6BC1-BD75-4A57-8EF1-BC86F3B77D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graphicEl>
                                              <a:dgm id="{347D6BC1-BD75-4A57-8EF1-BC86F3B77D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9796B3E-0293-4E84-A900-2D4EC45E7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E9796B3E-0293-4E84-A900-2D4EC45E71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2A97A9C-E396-4E74-90F4-94DD8B636E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graphicEl>
                                              <a:dgm id="{A2A97A9C-E396-4E74-90F4-94DD8B636E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5155F7-5E0C-4DE5-AE33-528B7D88C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graphicEl>
                                              <a:dgm id="{885155F7-5E0C-4DE5-AE33-528B7D88C0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0349C5E-2ABA-46C3-9456-8A4BB36D6A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graphicEl>
                                              <a:dgm id="{70349C5E-2ABA-46C3-9456-8A4BB36D6A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63AE2E9-E869-49E2-9D3A-AA86B77D3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graphicEl>
                                              <a:dgm id="{F63AE2E9-E869-49E2-9D3A-AA86B77D3D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57342E5-5B02-4FC9-BF6E-F086C27B45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graphicEl>
                                              <a:dgm id="{757342E5-5B02-4FC9-BF6E-F086C27B45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1B5E7A1-9917-4A64-BE8A-1407D5057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graphicEl>
                                              <a:dgm id="{21B5E7A1-9917-4A64-BE8A-1407D50571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F33CD93-36B0-4F1E-8175-AB26884E2C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graphicEl>
                                              <a:dgm id="{6F33CD93-36B0-4F1E-8175-AB26884E2C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5765AE-D06B-4F7B-8553-5F51B9BBF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graphicEl>
                                              <a:dgm id="{C45765AE-D06B-4F7B-8553-5F51B9BBF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0B74F6-9C39-4D76-AFBC-556219394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graphicEl>
                                              <a:dgm id="{5E0B74F6-9C39-4D76-AFBC-5562193942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build="p"/>
      <p:bldP spid="11" grpId="0" build="p"/>
      <p:bldGraphic spid="2" grpId="0">
        <p:bldSub>
          <a:bldDgm bld="one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开发工具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坏境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800" dirty="0" smtClean="0"/>
              <a:t>需求决定要做什么页面。</a:t>
            </a:r>
            <a:endParaRPr lang="en-US" altLang="zh-CN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800" dirty="0" smtClean="0"/>
              <a:t>页面决定要做什么组件。</a:t>
            </a:r>
            <a:endParaRPr lang="en-US" altLang="zh-CN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800" dirty="0" smtClean="0"/>
              <a:t>组件为需求提供了选择。</a:t>
            </a:r>
            <a:endParaRPr lang="en-US" altLang="zh-CN" sz="18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答：组件和需求是相辅相成的辩证关系。只有需求，会导致需求无限扩大。只有组件，则只能限制需求。只有双方互相理解和认可，才能保证页面开发一帆风顺。</a:t>
            </a:r>
            <a:endParaRPr lang="en-US" altLang="zh-CN" sz="16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需求和组件的互依赖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/>
              <a:t>ENVIROMENT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42023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开发工具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坏境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800" dirty="0" smtClean="0"/>
              <a:t>缺少代码优化步骤。</a:t>
            </a:r>
            <a:endParaRPr lang="en-US" altLang="zh-CN" sz="1800" dirty="0" smtClean="0"/>
          </a:p>
          <a:p>
            <a:pPr marL="400050" lvl="1" indent="0"/>
            <a:r>
              <a:rPr lang="zh-CN" altLang="en-US" sz="1600" dirty="0"/>
              <a:t>一</a:t>
            </a:r>
            <a:r>
              <a:rPr lang="zh-CN" altLang="en-US" sz="1600" dirty="0" smtClean="0"/>
              <a:t>个需求肯定会发生至少一次的变化。因此，页面级别的代码不需要进行优化。</a:t>
            </a:r>
            <a:endParaRPr lang="en-US" altLang="zh-CN" sz="1600" dirty="0" smtClean="0"/>
          </a:p>
          <a:p>
            <a:pPr marL="400050" lvl="1" indent="0"/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800" dirty="0" smtClean="0"/>
              <a:t>没有提到代码重用和模块化开发。</a:t>
            </a:r>
            <a:endParaRPr lang="en-US" altLang="zh-CN" sz="1800" dirty="0" smtClean="0"/>
          </a:p>
          <a:p>
            <a:pPr marL="400050" lvl="1" indent="0"/>
            <a:r>
              <a:rPr lang="zh-CN" altLang="en-US" sz="1600" dirty="0" smtClean="0"/>
              <a:t>模块化开发正是组件的目标。</a:t>
            </a:r>
            <a:endParaRPr lang="en-US" altLang="zh-CN" sz="16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800" dirty="0" smtClean="0"/>
              <a:t>没有提到页面开发的注意事项（比如页面规范）。</a:t>
            </a:r>
            <a:endParaRPr lang="en-US" altLang="zh-CN" sz="1800" dirty="0" smtClean="0"/>
          </a:p>
          <a:p>
            <a:pPr marL="400050" lvl="1" indent="0"/>
            <a:r>
              <a:rPr lang="zh-CN" altLang="en-US" sz="1500" dirty="0" smtClean="0"/>
              <a:t>这些规范是被组件所带动的，但不是强制的。快速满足需求比符合规范更重要。</a:t>
            </a:r>
            <a:endParaRPr lang="en-US" altLang="zh-CN" sz="15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这些步骤里缺少了一些环节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/>
              <a:t>ENVIROMENT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36819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开发工具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坏境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altLang="zh-CN" dirty="0" err="1" smtClean="0"/>
              <a:t>UedToolkit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作为一个服务器，提供适合前端的开发坏境。</a:t>
            </a:r>
            <a:endParaRPr lang="en-US" altLang="zh-CN" dirty="0" smtClean="0"/>
          </a:p>
          <a:p>
            <a:pPr marL="571500" indent="-571500">
              <a:buFont typeface="Arial" pitchFamily="34" charset="0"/>
              <a:buChar char="•"/>
            </a:pPr>
            <a:endParaRPr lang="en-US" altLang="zh-CN" dirty="0"/>
          </a:p>
          <a:p>
            <a:pPr marL="571500" indent="-571500">
              <a:buFont typeface="Arial" pitchFamily="34" charset="0"/>
              <a:buChar char="•"/>
            </a:pPr>
            <a:r>
              <a:rPr lang="zh-CN" altLang="en-US" dirty="0" smtClean="0"/>
              <a:t>开发常用工具整合。</a:t>
            </a:r>
            <a:endParaRPr lang="en-US" altLang="zh-CN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zh-CN" altLang="en-US" dirty="0" smtClean="0"/>
              <a:t>管理项目文件。</a:t>
            </a:r>
            <a:endParaRPr lang="en-US" altLang="zh-CN" dirty="0" smtClean="0"/>
          </a:p>
          <a:p>
            <a:pPr marL="971550" lvl="1" indent="-571500">
              <a:buFont typeface="Arial" pitchFamily="34" charset="0"/>
              <a:buChar char="•"/>
            </a:pPr>
            <a:r>
              <a:rPr lang="zh-CN" altLang="en-US" sz="1600" dirty="0"/>
              <a:t>预</a:t>
            </a:r>
            <a:r>
              <a:rPr lang="zh-CN" altLang="en-US" sz="1600" dirty="0" smtClean="0"/>
              <a:t>览页面</a:t>
            </a:r>
            <a:endParaRPr lang="en-US" altLang="zh-CN" sz="1600" dirty="0" smtClean="0"/>
          </a:p>
          <a:p>
            <a:pPr marL="971550" lvl="1" indent="-571500">
              <a:buFont typeface="Arial" pitchFamily="34" charset="0"/>
              <a:buChar char="•"/>
            </a:pPr>
            <a:r>
              <a:rPr lang="zh-CN" altLang="en-US" sz="1600" dirty="0" smtClean="0"/>
              <a:t>发布</a:t>
            </a:r>
            <a:endParaRPr lang="en-US" altLang="zh-CN" sz="1600" dirty="0" smtClean="0"/>
          </a:p>
          <a:p>
            <a:pPr marL="971550" lvl="1" indent="-571500">
              <a:buFont typeface="Arial" pitchFamily="34" charset="0"/>
              <a:buChar char="•"/>
            </a:pPr>
            <a:r>
              <a:rPr lang="zh-CN" altLang="en-US" sz="1600" dirty="0"/>
              <a:t>检测</a:t>
            </a:r>
            <a:endParaRPr lang="en-US" altLang="zh-CN" sz="16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zh-CN" altLang="en-US" dirty="0" smtClean="0"/>
              <a:t>开发辅助支持。</a:t>
            </a:r>
            <a:endParaRPr lang="en-US" altLang="zh-CN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Uedtoolkit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扮演的角色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 smtClean="0"/>
              <a:t>TOOLS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8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前端项目流程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开发前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参加需求评审，进行可行性分析。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仔细阅读原型设计，深入了解并确认需求。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项目估时。作</a:t>
            </a:r>
            <a:r>
              <a:rPr lang="zh-CN" altLang="en-US" sz="1400" dirty="0"/>
              <a:t>好开发计划</a:t>
            </a:r>
            <a:r>
              <a:rPr lang="zh-CN" altLang="en-US" sz="1400" dirty="0" smtClean="0"/>
              <a:t>。</a:t>
            </a:r>
            <a:endParaRPr lang="en-GB" sz="1400" dirty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300"/>
              </a:spcAft>
            </a:pP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开发中</a:t>
            </a:r>
            <a:endParaRPr lang="en-US" altLang="zh-CN" sz="17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zh-CN" altLang="en-US" sz="1500" dirty="0"/>
              <a:t>根据视觉设计稿迭代开发页面。</a:t>
            </a:r>
            <a:endParaRPr lang="en-US" altLang="zh-CN" sz="1500" dirty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zh-CN" altLang="en-US" sz="1500" dirty="0"/>
              <a:t>和后台开发人员讨论并确定接口。</a:t>
            </a:r>
            <a:endParaRPr lang="en-US" altLang="zh-CN" sz="1500" dirty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zh-CN" altLang="en-US" sz="1500" dirty="0"/>
              <a:t>实现用户交互功能。</a:t>
            </a:r>
            <a:endParaRPr lang="en-GB" altLang="zh-CN" sz="15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2519524" y="3240955"/>
            <a:ext cx="2612152" cy="16014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测试中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500" dirty="0"/>
              <a:t>以</a:t>
            </a:r>
            <a:r>
              <a:rPr lang="zh-CN" altLang="en-US" sz="1500" dirty="0" smtClean="0"/>
              <a:t>页面为单位根据视觉稿和交互稿进行审核。</a:t>
            </a:r>
            <a:endParaRPr lang="en-US" altLang="zh-CN" sz="15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500" dirty="0" smtClean="0"/>
              <a:t>测试不同浏览器的兼容问题。</a:t>
            </a:r>
            <a:endParaRPr lang="en-US" altLang="zh-CN" sz="15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500" dirty="0" smtClean="0"/>
              <a:t>压力测试和其它黑盒测试。</a:t>
            </a:r>
            <a:endParaRPr lang="en-GB" sz="1500" dirty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维护中</a:t>
            </a:r>
            <a:endParaRPr lang="en-GB" sz="16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500" dirty="0" smtClean="0"/>
              <a:t>根据用户反馈修复</a:t>
            </a:r>
            <a:r>
              <a:rPr lang="zh-CN" altLang="en-US" sz="1500" dirty="0"/>
              <a:t>错误</a:t>
            </a:r>
            <a:r>
              <a:rPr lang="zh-CN" altLang="en-US" sz="1500" dirty="0" smtClean="0"/>
              <a:t>。</a:t>
            </a:r>
            <a:endParaRPr lang="en-US" altLang="zh-CN" sz="15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500" dirty="0" smtClean="0"/>
              <a:t>根据需求重新调整页面。</a:t>
            </a:r>
            <a:endParaRPr lang="en-US" altLang="zh-CN" sz="15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500" dirty="0" smtClean="0"/>
              <a:t>性能优化和总结。</a:t>
            </a:r>
            <a:endParaRPr lang="en-GB" altLang="zh-CN" sz="15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7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build="p"/>
      <p:bldP spid="5" grpId="0" build="p"/>
      <p:bldP spid="6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开发工具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坏境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模拟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接口数据，支持</a:t>
            </a:r>
            <a:r>
              <a:rPr lang="en-US" altLang="zh-CN" dirty="0" smtClean="0"/>
              <a:t>JSONP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生成临时占位图，如 </a:t>
            </a:r>
            <a:r>
              <a:rPr lang="en-US" altLang="zh-CN" dirty="0" smtClean="0"/>
              <a:t>100x100.jpg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支持动态模板编译。如 </a:t>
            </a:r>
            <a:r>
              <a:rPr lang="en-US" altLang="zh-CN" dirty="0" smtClean="0"/>
              <a:t>#include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支持</a:t>
            </a:r>
            <a:r>
              <a:rPr lang="en-US" altLang="zh-CN" dirty="0" smtClean="0"/>
              <a:t>less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支持动态语言</a:t>
            </a:r>
            <a:r>
              <a:rPr lang="en-US" altLang="zh-CN" dirty="0" smtClean="0"/>
              <a:t>asp.net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发布程序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其它开发辅助程序</a:t>
            </a:r>
            <a:endParaRPr lang="en-US" altLang="zh-CN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UEDTOOLKIT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提供的开发辅助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/>
              <a:t>TOOLS</a:t>
            </a:r>
            <a:endParaRPr lang="en-GB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65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开发工具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坏境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临时图片使用：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=“/@300x400.gif”&gt;</a:t>
            </a:r>
          </a:p>
          <a:p>
            <a:pPr>
              <a:buFont typeface="Arial" pitchFamily="34" charset="0"/>
              <a:buChar char="•"/>
            </a:pP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临时链接使用：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=“/@desc.html”&gt;&lt;/a&gt;</a:t>
            </a:r>
          </a:p>
          <a:p>
            <a:pPr>
              <a:buFont typeface="Arial" pitchFamily="34" charset="0"/>
              <a:buChar char="•"/>
            </a:pPr>
            <a:endParaRPr lang="en-US" altLang="zh-CN" dirty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UEDTOOLKIT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提供的开发辅助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/>
              <a:t>TOOLS</a:t>
            </a:r>
            <a:endParaRPr lang="en-GB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11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开发工具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坏境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800" dirty="0" smtClean="0"/>
              <a:t>组件是</a:t>
            </a:r>
            <a:r>
              <a:rPr lang="zh-CN" altLang="en-US" sz="1800" dirty="0" smtClean="0">
                <a:solidFill>
                  <a:srgbClr val="FF0000"/>
                </a:solidFill>
              </a:rPr>
              <a:t>需求无关</a:t>
            </a:r>
            <a:r>
              <a:rPr lang="zh-CN" altLang="en-US" sz="1800" dirty="0" smtClean="0"/>
              <a:t>的。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endParaRPr lang="en-US" altLang="zh-CN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800" dirty="0"/>
              <a:t>组件会保证代码质量和效率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800" dirty="0"/>
              <a:t>大量复杂的功能和规范都被</a:t>
            </a:r>
            <a:r>
              <a:rPr lang="zh-CN" altLang="en-US" sz="1800" dirty="0" smtClean="0"/>
              <a:t>封装为组件。</a:t>
            </a:r>
            <a:endParaRPr lang="en-US" altLang="zh-CN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800" dirty="0" smtClean="0"/>
              <a:t>因此，页面开发时是更关心需求而不是技术问题。</a:t>
            </a:r>
            <a:endParaRPr lang="en-US" altLang="zh-CN" sz="28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保障页面可以快速开发完成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/>
              <a:t>ENVIROMENT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64534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开发工具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坏境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800" dirty="0" smtClean="0"/>
              <a:t>组件是为了制作页面而存在的。</a:t>
            </a:r>
            <a:endParaRPr lang="en-US" altLang="zh-CN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800" dirty="0" smtClean="0"/>
              <a:t>在组件和视觉稿发生冲突时，一般以组件为主。</a:t>
            </a:r>
            <a:endParaRPr lang="en-US" altLang="zh-CN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800" dirty="0" smtClean="0"/>
              <a:t>页面中一些复杂部分也可以以组件的方式开发。</a:t>
            </a:r>
            <a:endParaRPr lang="en-US" altLang="zh-CN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组件和页面的关系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/>
              <a:t>ENVIROMENT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45517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开发工具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坏境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进入 </a:t>
            </a:r>
            <a:r>
              <a:rPr lang="en-US" altLang="zh-CN" dirty="0" smtClean="0"/>
              <a:t>http://localhost:8000/ajax/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即</a:t>
            </a:r>
            <a:r>
              <a:rPr lang="zh-CN" altLang="en-US" dirty="0" smtClean="0"/>
              <a:t>可进入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接口管理页面。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进入 </a:t>
            </a:r>
            <a:r>
              <a:rPr lang="en-US" altLang="zh-CN" dirty="0"/>
              <a:t>http://</a:t>
            </a:r>
            <a:r>
              <a:rPr lang="en-US" altLang="zh-CN" dirty="0" smtClean="0"/>
              <a:t>localhost:8000/source/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即可</a:t>
            </a:r>
            <a:r>
              <a:rPr lang="zh-CN" altLang="en-US" dirty="0" smtClean="0"/>
              <a:t>进入源码</a:t>
            </a:r>
            <a:r>
              <a:rPr lang="zh-CN" altLang="en-US" dirty="0"/>
              <a:t>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进入 </a:t>
            </a:r>
            <a:r>
              <a:rPr lang="en-US" altLang="zh-CN" dirty="0"/>
              <a:t>http://</a:t>
            </a:r>
            <a:r>
              <a:rPr lang="en-US" altLang="zh-CN" dirty="0" smtClean="0"/>
              <a:t>localhost:8000/page/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即可</a:t>
            </a:r>
            <a:r>
              <a:rPr lang="zh-CN" altLang="en-US" dirty="0" smtClean="0"/>
              <a:t>进入在线编辑模式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endParaRPr lang="en-US" altLang="zh-CN" dirty="0"/>
          </a:p>
          <a:p>
            <a:pPr>
              <a:buFont typeface="Arial" pitchFamily="34" charset="0"/>
              <a:buChar char="•"/>
            </a:pPr>
            <a:endParaRPr lang="en-US" altLang="zh-CN" dirty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UEDTOOLKIT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提供的开发辅助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/>
              <a:t>TOOLS</a:t>
            </a:r>
            <a:endParaRPr lang="en-GB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40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开发工具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坏境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.html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aspx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.less </a:t>
            </a:r>
            <a:r>
              <a:rPr lang="zh-CN" altLang="en-US" dirty="0" smtClean="0"/>
              <a:t>文件会自动解析显示。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模板包含语句为：</a:t>
            </a:r>
            <a:endParaRPr lang="en-US" altLang="zh-CN" dirty="0"/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&lt;!-- #include virtual=“file.inc” --&gt;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支持服务器端的简单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语句：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&lt;% if(a) %&gt;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UEDTOOLKIT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提供的开发辅助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/>
              <a:t>TOOLS</a:t>
            </a:r>
            <a:endParaRPr lang="en-GB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35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开发工具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坏境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zh-CN" altLang="en-US" dirty="0" smtClean="0"/>
              <a:t>发布时的功能：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800" b="1" dirty="0"/>
              <a:t>目录转移</a:t>
            </a:r>
            <a:endParaRPr lang="en-US" altLang="zh-CN" sz="1800" b="1" dirty="0"/>
          </a:p>
          <a:p>
            <a:pPr marL="457200" lvl="1" indent="0"/>
            <a:r>
              <a:rPr lang="zh-CN" altLang="en-US" sz="1600" dirty="0" smtClean="0"/>
              <a:t>本地目录位置和线上的可能呢不同，通过目录转移更改文件位置。</a:t>
            </a:r>
            <a:endParaRPr lang="en-US" altLang="zh-CN" sz="1600" dirty="0" smtClean="0"/>
          </a:p>
          <a:p>
            <a:pPr lvl="1">
              <a:buFont typeface="Arial" pitchFamily="34" charset="0"/>
              <a:buChar char="•"/>
            </a:pPr>
            <a:endParaRPr lang="en-US" altLang="zh-CN" sz="1600" dirty="0"/>
          </a:p>
          <a:p>
            <a:pPr>
              <a:buFont typeface="Arial" pitchFamily="34" charset="0"/>
              <a:buChar char="•"/>
            </a:pPr>
            <a:r>
              <a:rPr lang="zh-CN" altLang="en-US" sz="1800" b="1" dirty="0" smtClean="0"/>
              <a:t>压缩和格式化</a:t>
            </a:r>
            <a:endParaRPr lang="en-US" altLang="zh-CN" sz="1800" b="1" dirty="0"/>
          </a:p>
          <a:p>
            <a:pPr marL="457200" lvl="1" indent="0"/>
            <a:r>
              <a:rPr lang="zh-CN" altLang="en-US" sz="1600" dirty="0" smtClean="0"/>
              <a:t>自动压缩或格式化静态文件。</a:t>
            </a:r>
            <a:endParaRPr lang="en-US" altLang="zh-CN" sz="1600" dirty="0"/>
          </a:p>
          <a:p>
            <a:pPr marL="457200" lvl="1" indent="0"/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800" b="1" dirty="0"/>
              <a:t>编译</a:t>
            </a:r>
            <a:endParaRPr lang="en-US" altLang="zh-CN" sz="1800" b="1" dirty="0"/>
          </a:p>
          <a:p>
            <a:pPr marL="457200" lvl="1" indent="0"/>
            <a:r>
              <a:rPr lang="zh-CN" altLang="en-US" sz="1600" dirty="0" smtClean="0"/>
              <a:t>自动编译</a:t>
            </a:r>
            <a:r>
              <a:rPr lang="en-US" altLang="zh-CN" sz="1600" dirty="0" smtClean="0"/>
              <a:t>html</a:t>
            </a:r>
            <a:r>
              <a:rPr lang="zh-CN" altLang="en-US" sz="1600" dirty="0"/>
              <a:t>、</a:t>
            </a:r>
            <a:r>
              <a:rPr lang="en-US" altLang="zh-CN" sz="1600" dirty="0" err="1" smtClean="0"/>
              <a:t>css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less</a:t>
            </a:r>
            <a:r>
              <a:rPr lang="zh-CN" altLang="en-US" sz="1600" dirty="0" smtClean="0"/>
              <a:t>文件。</a:t>
            </a:r>
            <a:endParaRPr lang="en-US" altLang="zh-CN" sz="1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UEDTOOLKIT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提供的开发辅助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/>
              <a:t>TOOLS</a:t>
            </a:r>
            <a:endParaRPr lang="en-GB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37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开发工具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坏境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zh-CN" altLang="en-US" dirty="0" smtClean="0"/>
              <a:t>发布时的功能：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800" b="1" dirty="0"/>
              <a:t>目录转移</a:t>
            </a:r>
            <a:endParaRPr lang="en-US" altLang="zh-CN" sz="1800" b="1" dirty="0"/>
          </a:p>
          <a:p>
            <a:pPr marL="457200" lvl="1" indent="0"/>
            <a:r>
              <a:rPr lang="zh-CN" altLang="en-US" sz="1600" dirty="0" smtClean="0"/>
              <a:t>本地目录位置和线上的可能呢不同，通过目录转移更改文件位置。</a:t>
            </a:r>
            <a:endParaRPr lang="en-US" altLang="zh-CN" sz="1600" dirty="0" smtClean="0"/>
          </a:p>
          <a:p>
            <a:pPr lvl="1">
              <a:buFont typeface="Arial" pitchFamily="34" charset="0"/>
              <a:buChar char="•"/>
            </a:pPr>
            <a:endParaRPr lang="en-US" altLang="zh-CN" sz="1600" dirty="0"/>
          </a:p>
          <a:p>
            <a:pPr>
              <a:buFont typeface="Arial" pitchFamily="34" charset="0"/>
              <a:buChar char="•"/>
            </a:pPr>
            <a:r>
              <a:rPr lang="zh-CN" altLang="en-US" sz="1800" b="1" dirty="0" smtClean="0"/>
              <a:t>压缩和格式化</a:t>
            </a:r>
            <a:endParaRPr lang="en-US" altLang="zh-CN" sz="1800" b="1" dirty="0"/>
          </a:p>
          <a:p>
            <a:pPr marL="457200" lvl="1" indent="0"/>
            <a:r>
              <a:rPr lang="zh-CN" altLang="en-US" sz="1600" dirty="0" smtClean="0"/>
              <a:t>自动压缩或格式化静态文件。</a:t>
            </a:r>
            <a:endParaRPr lang="en-US" altLang="zh-CN" sz="1600" dirty="0"/>
          </a:p>
          <a:p>
            <a:pPr marL="457200" lvl="1" indent="0"/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800" b="1" dirty="0"/>
              <a:t>编译</a:t>
            </a:r>
            <a:endParaRPr lang="en-US" altLang="zh-CN" sz="1800" b="1" dirty="0"/>
          </a:p>
          <a:p>
            <a:pPr marL="457200" lvl="1" indent="0"/>
            <a:r>
              <a:rPr lang="zh-CN" altLang="en-US" sz="1600" dirty="0" smtClean="0"/>
              <a:t>自动编译</a:t>
            </a:r>
            <a:r>
              <a:rPr lang="en-US" altLang="zh-CN" sz="1600" dirty="0" smtClean="0"/>
              <a:t>html</a:t>
            </a:r>
            <a:r>
              <a:rPr lang="zh-CN" altLang="en-US" sz="1600" dirty="0"/>
              <a:t>、</a:t>
            </a:r>
            <a:r>
              <a:rPr lang="en-US" altLang="zh-CN" sz="1600" dirty="0" err="1" smtClean="0"/>
              <a:t>css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less</a:t>
            </a:r>
            <a:r>
              <a:rPr lang="zh-CN" altLang="en-US" sz="1600" dirty="0" smtClean="0"/>
              <a:t>文件。</a:t>
            </a:r>
            <a:endParaRPr lang="en-US" altLang="zh-CN" sz="1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UEDTOOLKIT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提供的开发辅助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/>
              <a:t>TOOLS</a:t>
            </a:r>
            <a:endParaRPr lang="en-GB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2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开发工具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坏境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1600" dirty="0" smtClean="0"/>
              <a:t>开发工具根据自己的爱好选择，以下仅提供一些建议：</a:t>
            </a:r>
            <a:endParaRPr lang="en-US" altLang="zh-CN" sz="1600" dirty="0" smtClean="0"/>
          </a:p>
          <a:p>
            <a:pPr marL="0" indent="0"/>
            <a:endParaRPr lang="en-US" altLang="zh-C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Dreamweaver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err="1" smtClean="0"/>
              <a:t>Aptana</a:t>
            </a:r>
            <a:endParaRPr lang="en-US" altLang="zh-C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Notepad++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err="1" smtClean="0"/>
              <a:t>Editplus</a:t>
            </a:r>
            <a:endParaRPr lang="en-US" altLang="zh-CN" sz="16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开发工具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/>
              <a:t>TOOLS</a:t>
            </a:r>
            <a:endParaRPr lang="en-GB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99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build="p"/>
      <p:bldP spid="1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开发工具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坏境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1600" dirty="0" smtClean="0"/>
              <a:t>浏览器建议使用下列之一：</a:t>
            </a:r>
            <a:endParaRPr lang="en-US" altLang="zh-CN" sz="1600" dirty="0" smtClean="0"/>
          </a:p>
          <a:p>
            <a:pPr marL="0" indent="0"/>
            <a:endParaRPr lang="en-US" altLang="zh-C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Firefox + Firebug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Chrome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Safari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开发工具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/>
              <a:t>TOOLS</a:t>
            </a:r>
            <a:endParaRPr lang="en-GB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30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前端项目流程</a:t>
            </a:r>
            <a:endParaRPr lang="en-GB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366287"/>
              </p:ext>
            </p:extLst>
          </p:nvPr>
        </p:nvGraphicFramePr>
        <p:xfrm>
          <a:off x="2514600" y="1333500"/>
          <a:ext cx="5006975" cy="361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184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组件库代码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框架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1600" dirty="0" smtClean="0"/>
              <a:t>开发页面时，不限制太多的规范。一般以怎么快怎么来的原则进行。</a:t>
            </a:r>
            <a:endParaRPr lang="en-US" altLang="zh-CN" sz="1600" dirty="0" smtClean="0"/>
          </a:p>
          <a:p>
            <a:pPr marL="0" indent="0"/>
            <a:r>
              <a:rPr lang="zh-CN" altLang="en-US" sz="1600" dirty="0" smtClean="0"/>
              <a:t>但开发组件时，规范是比较多的。</a:t>
            </a:r>
            <a:endParaRPr lang="en-US" altLang="zh-CN" sz="1600" dirty="0" smtClean="0"/>
          </a:p>
          <a:p>
            <a:pPr marL="0" indent="0"/>
            <a:endParaRPr lang="en-US" altLang="zh-CN" sz="1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组件库规范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 smtClean="0"/>
              <a:t>UI Library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50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组件库代码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63715" y="2073833"/>
            <a:ext cx="4489450" cy="3516739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zh-CN" altLang="en-US" sz="1600" dirty="0" smtClean="0"/>
              <a:t>按组件的性质分，组件有：</a:t>
            </a:r>
            <a:endParaRPr lang="en-US" altLang="zh-CN" sz="1600" dirty="0" smtClean="0"/>
          </a:p>
          <a:p>
            <a:pPr marL="685800" lvl="1">
              <a:buFont typeface="Arial" pitchFamily="34" charset="0"/>
              <a:buChar char="•"/>
            </a:pPr>
            <a:r>
              <a:rPr lang="zh-CN" altLang="en-US" dirty="0"/>
              <a:t>底层</a:t>
            </a:r>
            <a:r>
              <a:rPr lang="en-US" altLang="zh-CN" dirty="0"/>
              <a:t>(Core): </a:t>
            </a:r>
            <a:r>
              <a:rPr lang="zh-CN" altLang="en-US" dirty="0"/>
              <a:t>组件底层核心</a:t>
            </a:r>
            <a:r>
              <a:rPr lang="zh-CN" altLang="en-US" dirty="0" smtClean="0"/>
              <a:t>代码。</a:t>
            </a:r>
            <a:endParaRPr lang="en-US" altLang="zh-CN" dirty="0"/>
          </a:p>
          <a:p>
            <a:pPr marL="685800" lvl="1">
              <a:buFont typeface="Arial" pitchFamily="34" charset="0"/>
              <a:buChar char="•"/>
            </a:pPr>
            <a:r>
              <a:rPr lang="zh-CN" altLang="en-US" dirty="0"/>
              <a:t>控件</a:t>
            </a:r>
            <a:r>
              <a:rPr lang="en-US" altLang="zh-CN" dirty="0"/>
              <a:t>(Control):</a:t>
            </a:r>
            <a:r>
              <a:rPr lang="zh-CN" altLang="en-US" dirty="0"/>
              <a:t> </a:t>
            </a:r>
            <a:r>
              <a:rPr lang="en-US" altLang="zh-CN" dirty="0"/>
              <a:t>UI</a:t>
            </a:r>
            <a:r>
              <a:rPr lang="zh-CN" altLang="en-US" dirty="0" smtClean="0"/>
              <a:t>组件。</a:t>
            </a:r>
            <a:endParaRPr lang="en-US" altLang="zh-CN" dirty="0"/>
          </a:p>
          <a:p>
            <a:pPr marL="685800" lvl="1">
              <a:buFont typeface="Arial" pitchFamily="34" charset="0"/>
              <a:buChar char="•"/>
            </a:pPr>
            <a:r>
              <a:rPr lang="zh-CN" altLang="en-US" dirty="0"/>
              <a:t>配件</a:t>
            </a:r>
            <a:r>
              <a:rPr lang="en-US" altLang="zh-CN" dirty="0"/>
              <a:t>(Widget): </a:t>
            </a:r>
            <a:r>
              <a:rPr lang="zh-CN" altLang="en-US" dirty="0"/>
              <a:t>业务型</a:t>
            </a:r>
            <a:r>
              <a:rPr lang="zh-CN" altLang="en-US" dirty="0" smtClean="0"/>
              <a:t>组件（一般式只有一次）。</a:t>
            </a:r>
            <a:endParaRPr lang="en-US" altLang="zh-CN" dirty="0"/>
          </a:p>
          <a:p>
            <a:pPr marL="0" indent="0"/>
            <a:endParaRPr lang="en-US" altLang="zh-CN" sz="1600" dirty="0" smtClean="0"/>
          </a:p>
          <a:p>
            <a:pPr marL="0" indent="0"/>
            <a:r>
              <a:rPr lang="zh-CN" altLang="en-US" sz="1600" dirty="0" smtClean="0"/>
              <a:t>其中，底层和控件都应该是项目开发前已经完成的。而配件则是单独根据需求开发的。</a:t>
            </a:r>
            <a:endParaRPr lang="en-US" altLang="zh-CN" sz="1600" dirty="0" smtClean="0"/>
          </a:p>
          <a:p>
            <a:pPr marL="0" indent="0"/>
            <a:endParaRPr lang="en-US" altLang="zh-CN" sz="1600" dirty="0"/>
          </a:p>
          <a:p>
            <a:pPr marL="0" indent="0"/>
            <a:r>
              <a:rPr lang="zh-CN" altLang="en-US" sz="2400" dirty="0" smtClean="0"/>
              <a:t>组件规范只针对 底层 和 控件。</a:t>
            </a:r>
            <a:endParaRPr lang="en-US" altLang="zh-CN" sz="2400" dirty="0" smtClean="0"/>
          </a:p>
          <a:p>
            <a:pPr marL="0" indent="0"/>
            <a:r>
              <a:rPr lang="zh-CN" altLang="en-US" sz="2400" dirty="0" smtClean="0"/>
              <a:t>组件规范和页面、配件无关。</a:t>
            </a:r>
            <a:endParaRPr lang="en-US" altLang="zh-CN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规范的对象</a:t>
            </a:r>
            <a:endParaRPr lang="en-GB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/>
              <a:t>UI Library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21212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组件库代码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63715" y="2073833"/>
            <a:ext cx="4489450" cy="3516739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2400" dirty="0" smtClean="0"/>
              <a:t>配件分类的组件和页面的开发是一样的，因此没有额外的限制，作者完全可以按照自己的以往习惯进行开发。</a:t>
            </a:r>
            <a:endParaRPr lang="en-US" altLang="zh-CN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开发组件</a:t>
            </a:r>
            <a:endParaRPr lang="en-GB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/>
              <a:t>UI Library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422030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组件库代码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63715" y="2073833"/>
            <a:ext cx="4489450" cy="3516739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/>
              <a:t>保证</a:t>
            </a:r>
            <a:r>
              <a:rPr lang="zh-CN" altLang="en-US" sz="1600" dirty="0"/>
              <a:t>多个组件之间不会冲突。</a:t>
            </a:r>
            <a:endParaRPr lang="en-US" altLang="zh-C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/>
              <a:t>保证页面上的代码和组件互不干扰。</a:t>
            </a:r>
            <a:endParaRPr lang="en-US" altLang="zh-C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/>
              <a:t>保证全站代码质量和效率。</a:t>
            </a:r>
            <a:endParaRPr lang="en-US" altLang="zh-C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/>
              <a:t>保证组件的可重用。</a:t>
            </a:r>
            <a:endParaRPr lang="en-US" altLang="zh-CN" sz="1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组件库规范的目标</a:t>
            </a:r>
            <a:endParaRPr lang="en-GB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/>
              <a:t>UI Library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32122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组件库代码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63715" y="2073833"/>
            <a:ext cx="4489450" cy="3516739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1600" dirty="0" smtClean="0"/>
              <a:t>按组件的性质分，组件有：</a:t>
            </a:r>
            <a:endParaRPr lang="en-US" altLang="zh-CN" sz="1600" dirty="0" smtClean="0"/>
          </a:p>
          <a:p>
            <a:pPr marL="685800" lvl="1">
              <a:buFont typeface="Arial" pitchFamily="34" charset="0"/>
              <a:buChar char="•"/>
            </a:pPr>
            <a:r>
              <a:rPr lang="zh-CN" altLang="en-US" dirty="0"/>
              <a:t>底层</a:t>
            </a:r>
            <a:r>
              <a:rPr lang="en-US" altLang="zh-CN" dirty="0"/>
              <a:t>(Core): </a:t>
            </a:r>
            <a:r>
              <a:rPr lang="zh-CN" altLang="en-US" dirty="0"/>
              <a:t>组件底层核心代码。</a:t>
            </a:r>
            <a:endParaRPr lang="en-US" altLang="zh-CN" dirty="0"/>
          </a:p>
          <a:p>
            <a:pPr marL="685800" lvl="1">
              <a:buFont typeface="Arial" pitchFamily="34" charset="0"/>
              <a:buChar char="•"/>
            </a:pPr>
            <a:r>
              <a:rPr lang="zh-CN" altLang="en-US" dirty="0"/>
              <a:t>控件</a:t>
            </a:r>
            <a:r>
              <a:rPr lang="en-US" altLang="zh-CN" dirty="0"/>
              <a:t>(Control):</a:t>
            </a:r>
            <a:r>
              <a:rPr lang="zh-CN" altLang="en-US" dirty="0"/>
              <a:t> </a:t>
            </a:r>
            <a:r>
              <a:rPr lang="en-US" altLang="zh-CN" dirty="0"/>
              <a:t>UI</a:t>
            </a:r>
            <a:r>
              <a:rPr lang="zh-CN" altLang="en-US" dirty="0"/>
              <a:t>组件。</a:t>
            </a:r>
            <a:endParaRPr lang="en-US" altLang="zh-CN" dirty="0"/>
          </a:p>
          <a:p>
            <a:pPr marL="685800" lvl="1">
              <a:buFont typeface="Arial" pitchFamily="34" charset="0"/>
              <a:buChar char="•"/>
            </a:pPr>
            <a:r>
              <a:rPr lang="zh-CN" altLang="en-US" dirty="0"/>
              <a:t>配件</a:t>
            </a:r>
            <a:r>
              <a:rPr lang="en-US" altLang="zh-CN" dirty="0"/>
              <a:t>(Widget): </a:t>
            </a:r>
            <a:r>
              <a:rPr lang="zh-CN" altLang="en-US" dirty="0"/>
              <a:t>业务型组件。</a:t>
            </a:r>
            <a:endParaRPr lang="en-US" altLang="zh-CN" dirty="0"/>
          </a:p>
          <a:p>
            <a:pPr marL="0" indent="0"/>
            <a:endParaRPr lang="en-US" altLang="zh-CN" sz="1600" dirty="0" smtClean="0"/>
          </a:p>
          <a:p>
            <a:pPr marL="0" indent="0"/>
            <a:r>
              <a:rPr lang="zh-CN" altLang="en-US" sz="1600" dirty="0" smtClean="0"/>
              <a:t>其中，底层和控件都应该是项目开发前已经完成的。而配件则是单独根据需求开发的。</a:t>
            </a:r>
            <a:endParaRPr lang="en-US" altLang="zh-CN" sz="1600" dirty="0" smtClean="0"/>
          </a:p>
          <a:p>
            <a:pPr marL="0" indent="0"/>
            <a:endParaRPr lang="en-US" altLang="zh-CN" sz="1600" dirty="0"/>
          </a:p>
          <a:p>
            <a:pPr marL="0" indent="0"/>
            <a:r>
              <a:rPr lang="zh-CN" altLang="en-US" sz="2400" dirty="0" smtClean="0"/>
              <a:t>组件规范只针对 底层 和 控件。</a:t>
            </a:r>
            <a:endParaRPr lang="en-US" altLang="zh-CN" sz="2400" dirty="0" smtClean="0"/>
          </a:p>
          <a:p>
            <a:pPr marL="0" indent="0"/>
            <a:r>
              <a:rPr lang="zh-CN" altLang="en-US" sz="2400" dirty="0" smtClean="0"/>
              <a:t>组件规范和页面、配件无关。</a:t>
            </a:r>
            <a:endParaRPr lang="en-US" altLang="zh-CN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规范的对象</a:t>
            </a:r>
            <a:endParaRPr lang="en-GB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/>
              <a:t>UI Library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34768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组件库代码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63715" y="2073833"/>
            <a:ext cx="4489450" cy="3516739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2400" dirty="0" smtClean="0"/>
              <a:t>简单组件一般是一个 </a:t>
            </a:r>
            <a:r>
              <a:rPr lang="en-US" altLang="zh-CN" sz="2400" dirty="0" smtClean="0"/>
              <a:t>inline </a:t>
            </a:r>
            <a:r>
              <a:rPr lang="zh-CN" altLang="en-US" sz="2400" dirty="0" smtClean="0"/>
              <a:t>的组件。</a:t>
            </a:r>
            <a:endParaRPr lang="en-US" altLang="zh-CN" sz="2400" dirty="0" smtClean="0"/>
          </a:p>
          <a:p>
            <a:pPr marL="0" indent="0"/>
            <a:endParaRPr lang="en-US" altLang="zh-CN" sz="2400" dirty="0" smtClean="0"/>
          </a:p>
          <a:p>
            <a:pPr marL="0" indent="0"/>
            <a:endParaRPr lang="en-US" altLang="zh-CN" sz="2400" dirty="0"/>
          </a:p>
          <a:p>
            <a:pPr marL="0" indent="0"/>
            <a:r>
              <a:rPr lang="zh-CN" altLang="en-US" sz="1800" dirty="0" smtClean="0"/>
              <a:t>如：</a:t>
            </a:r>
            <a:endParaRPr lang="en-US" altLang="zh-CN" sz="1800" dirty="0" smtClean="0"/>
          </a:p>
          <a:p>
            <a:pPr marL="0" indent="0"/>
            <a:r>
              <a:rPr lang="zh-CN" altLang="en-US" sz="1800" dirty="0" smtClean="0"/>
              <a:t>文本框 </a:t>
            </a:r>
            <a:r>
              <a:rPr lang="en-US" altLang="zh-CN" sz="1800" dirty="0" err="1" smtClean="0"/>
              <a:t>TextBox</a:t>
            </a:r>
            <a:r>
              <a:rPr lang="zh-CN" altLang="en-US" sz="1800" dirty="0" smtClean="0"/>
              <a:t>   进度条 </a:t>
            </a:r>
            <a:r>
              <a:rPr lang="en-US" altLang="zh-CN" sz="1800" dirty="0" err="1" smtClean="0"/>
              <a:t>ProgressBar</a:t>
            </a:r>
            <a:endParaRPr lang="en-US" altLang="zh-CN" sz="18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</a:t>
            </a:r>
            <a:endParaRPr lang="en-GB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 smtClean="0"/>
              <a:t>J+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92311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组件库代码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63715" y="2073833"/>
            <a:ext cx="4489450" cy="3516739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2400" dirty="0" smtClean="0"/>
              <a:t>底层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控件则是为了重用而开发的，因此必须有明文的开发规范和方式。</a:t>
            </a:r>
            <a:endParaRPr lang="en-US" altLang="zh-CN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开发组件</a:t>
            </a:r>
            <a:endParaRPr lang="en-GB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/>
              <a:t>UI Library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64017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组件库代码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63715" y="2073833"/>
            <a:ext cx="4489450" cy="3516739"/>
          </a:xfrm>
        </p:spPr>
        <p:txBody>
          <a:bodyPr>
            <a:normAutofit/>
          </a:bodyPr>
          <a:lstStyle/>
          <a:p>
            <a:pPr marL="0" indent="0"/>
            <a:endParaRPr lang="en-US" altLang="zh-CN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J+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组件开发规范细则</a:t>
            </a:r>
            <a:endParaRPr lang="en-GB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 smtClean="0"/>
              <a:t>J+</a:t>
            </a:r>
            <a:endParaRPr lang="en-GB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53005295"/>
              </p:ext>
            </p:extLst>
          </p:nvPr>
        </p:nvGraphicFramePr>
        <p:xfrm>
          <a:off x="1338805" y="151998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6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D18A7F-AC62-47E1-98F1-0E376F1A2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5DD18A7F-AC62-47E1-98F1-0E376F1A2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7BE9F5-A9A7-4DFF-AB07-257B87DD0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8F7BE9F5-A9A7-4DFF-AB07-257B87DD03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47F7C8-06C1-4FC2-BE5A-721843CE9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F547F7C8-06C1-4FC2-BE5A-721843CE9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A9B3C4-003F-48AC-B726-D73692CDC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62A9B3C4-003F-48AC-B726-D73692CDCF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F52F8E-2B2A-4CEB-AABC-397ADBD56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CEF52F8E-2B2A-4CEB-AABC-397ADBD565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3C82B7-10BC-45A1-A3ED-A60338E23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D33C82B7-10BC-45A1-A3ED-A60338E23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C9B21B-8950-4433-A217-3567C017EA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49C9B21B-8950-4433-A217-3567C017EA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758B2E-A822-42F7-B87E-F9D6F505B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05758B2E-A822-42F7-B87E-F9D6F505B0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ADD38F-C11A-4799-8F27-655F8B25B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1CADD38F-C11A-4799-8F27-655F8B25B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9A68BA-6605-4EF7-8C3F-2F4764E203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8C9A68BA-6605-4EF7-8C3F-2F4764E203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B7F255-097A-4F22-B086-BA01943B94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dgm id="{AFB7F255-097A-4F22-B086-BA01943B94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2D17A7-D3B6-414C-81CF-940BC974E4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graphicEl>
                                              <a:dgm id="{B12D17A7-D3B6-414C-81CF-940BC974E4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4A8A90-4BF1-4EA5-BEEF-7DC5B85A7A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dgm id="{D44A8A90-4BF1-4EA5-BEEF-7DC5B85A7A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build="p"/>
      <p:bldP spid="11" grpId="0" build="p"/>
      <p:bldGraphic spid="4" grpId="0">
        <p:bldSub>
          <a:bldDgm bld="one"/>
        </p:bldSub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组件库代码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63715" y="2073833"/>
            <a:ext cx="4489450" cy="3516739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altLang="zh-CN" sz="2400" dirty="0" err="1" smtClean="0"/>
              <a:t>ContentControl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一般是一个 </a:t>
            </a:r>
            <a:r>
              <a:rPr lang="en-US" altLang="zh-CN" sz="2400" dirty="0" smtClean="0"/>
              <a:t>inline-block </a:t>
            </a:r>
            <a:r>
              <a:rPr lang="zh-CN" altLang="en-US" sz="2400" dirty="0" smtClean="0"/>
              <a:t>类型的组件，组件的大小根据其内容自适应。</a:t>
            </a:r>
            <a:endParaRPr lang="en-US" altLang="zh-CN" sz="2400" dirty="0" smtClean="0"/>
          </a:p>
          <a:p>
            <a:pPr marL="0" indent="0"/>
            <a:endParaRPr lang="en-US" altLang="zh-CN" sz="2400" dirty="0" smtClean="0"/>
          </a:p>
          <a:p>
            <a:pPr marL="0" indent="0"/>
            <a:r>
              <a:rPr lang="zh-CN" altLang="en-US" sz="2600" dirty="0" smtClean="0"/>
              <a:t>相对简单组件，内容组件中内容更重要。如果没有内容，内容组件将无任何意义。</a:t>
            </a:r>
            <a:endParaRPr lang="en-US" altLang="zh-CN" sz="3000" dirty="0" smtClean="0"/>
          </a:p>
          <a:p>
            <a:pPr marL="0" indent="0"/>
            <a:endParaRPr lang="en-US" altLang="zh-CN" sz="2400" dirty="0"/>
          </a:p>
          <a:p>
            <a:pPr marL="0" indent="0"/>
            <a:r>
              <a:rPr lang="zh-CN" altLang="en-US" sz="1800" dirty="0" smtClean="0"/>
              <a:t>如：</a:t>
            </a:r>
            <a:endParaRPr lang="en-US" altLang="zh-CN" sz="1800" dirty="0" smtClean="0"/>
          </a:p>
          <a:p>
            <a:pPr marL="0" indent="0"/>
            <a:r>
              <a:rPr lang="zh-CN" altLang="en-US" sz="1800" dirty="0" smtClean="0"/>
              <a:t>按钮 </a:t>
            </a:r>
            <a:r>
              <a:rPr lang="en-US" altLang="zh-CN" sz="1800" dirty="0" smtClean="0"/>
              <a:t>Button</a:t>
            </a:r>
            <a:r>
              <a:rPr lang="zh-CN" altLang="en-US" sz="1800" dirty="0" smtClean="0"/>
              <a:t>   工具提示 </a:t>
            </a:r>
            <a:r>
              <a:rPr lang="en-US" altLang="zh-CN" sz="1800" dirty="0" smtClean="0"/>
              <a:t>ToolTip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内容组件</a:t>
            </a:r>
            <a:endParaRPr lang="en-GB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 smtClean="0"/>
              <a:t>J+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23508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build="p"/>
      <p:bldP spid="1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组件库代码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63715" y="2073833"/>
            <a:ext cx="4489450" cy="3516739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2400" dirty="0" err="1" smtClean="0"/>
              <a:t>ScrollableControl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一般是一个 </a:t>
            </a:r>
            <a:r>
              <a:rPr lang="en-US" altLang="zh-CN" sz="2400" dirty="0" smtClean="0"/>
              <a:t>block </a:t>
            </a:r>
            <a:r>
              <a:rPr lang="zh-CN" altLang="en-US" sz="2400" dirty="0" smtClean="0"/>
              <a:t>类型的组件，组件的大小决定了内部子组件的位置。</a:t>
            </a:r>
            <a:endParaRPr lang="en-US" altLang="zh-CN" sz="24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有滚动条的组件</a:t>
            </a:r>
            <a:endParaRPr lang="en-GB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 smtClean="0"/>
              <a:t>J+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50775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678" y="442181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前端项目流程</a:t>
            </a:r>
            <a:endParaRPr lang="en-GB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339147"/>
              </p:ext>
            </p:extLst>
          </p:nvPr>
        </p:nvGraphicFramePr>
        <p:xfrm>
          <a:off x="1479883" y="828173"/>
          <a:ext cx="5859379" cy="4453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>
          <a:xfrm>
            <a:off x="5714999" y="1090881"/>
            <a:ext cx="3308683" cy="1921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Font typeface="Arial" pitchFamily="34" charset="0"/>
              <a:buNone/>
              <a:defRPr sz="20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Font typeface="Arial" pitchFamily="34" charset="0"/>
              <a:buNone/>
              <a:defRPr sz="20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Font typeface="Arial" pitchFamily="34" charset="0"/>
              <a:buNone/>
              <a:defRPr sz="20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Font typeface="Arial" pitchFamily="34" charset="0"/>
              <a:buNone/>
              <a:defRPr sz="20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Font typeface="Arial" pitchFamily="34" charset="0"/>
              <a:buNone/>
              <a:defRPr sz="2000" kern="1200">
                <a:solidFill>
                  <a:srgbClr val="3444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前端交付物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4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  <p:bldP spid="6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组件库代码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63715" y="2073833"/>
            <a:ext cx="4489450" cy="3516739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2400" dirty="0" smtClean="0"/>
              <a:t>&lt;span class=“</a:t>
            </a:r>
            <a:r>
              <a:rPr lang="en-US" altLang="zh-CN" sz="2400" dirty="0" smtClean="0">
                <a:solidFill>
                  <a:srgbClr val="FF0000"/>
                </a:solidFill>
              </a:rPr>
              <a:t>x-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menubutton</a:t>
            </a:r>
            <a:r>
              <a:rPr lang="en-US" altLang="zh-CN" sz="2400" dirty="0" smtClean="0"/>
              <a:t>”&gt;</a:t>
            </a:r>
          </a:p>
          <a:p>
            <a:pPr marL="0" indent="0"/>
            <a:r>
              <a:rPr lang="en-US" altLang="zh-CN" sz="2400" dirty="0" smtClean="0"/>
              <a:t>   &lt;span class=“</a:t>
            </a:r>
            <a:r>
              <a:rPr lang="en-US" altLang="zh-CN" sz="2400" dirty="0" smtClean="0">
                <a:solidFill>
                  <a:srgbClr val="FF0000"/>
                </a:solidFill>
              </a:rPr>
              <a:t>x-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menubutton</a:t>
            </a:r>
            <a:r>
              <a:rPr lang="en-US" altLang="zh-CN" sz="2400" dirty="0" smtClean="0">
                <a:solidFill>
                  <a:srgbClr val="FF0000"/>
                </a:solidFill>
              </a:rPr>
              <a:t>-container</a:t>
            </a:r>
            <a:r>
              <a:rPr lang="en-US" altLang="zh-CN" sz="2400" dirty="0" smtClean="0"/>
              <a:t>”&gt;&lt;/span&gt;</a:t>
            </a:r>
            <a:endParaRPr lang="en-US" altLang="zh-CN" sz="2400" dirty="0"/>
          </a:p>
          <a:p>
            <a:pPr marL="0" indent="0"/>
            <a:r>
              <a:rPr lang="en-US" altLang="zh-CN" sz="2400" dirty="0" smtClean="0"/>
              <a:t>&lt;/span&gt;</a:t>
            </a:r>
          </a:p>
          <a:p>
            <a:pPr marL="0" indent="0"/>
            <a:endParaRPr lang="en-US" altLang="zh-CN" sz="2400" dirty="0"/>
          </a:p>
          <a:p>
            <a:pPr marL="0" indent="0"/>
            <a:endParaRPr lang="en-US" altLang="zh-CN" sz="2400" dirty="0" smtClean="0"/>
          </a:p>
          <a:p>
            <a:pPr marL="0" indent="0"/>
            <a:r>
              <a:rPr lang="zh-CN" altLang="en-US" sz="1800" dirty="0"/>
              <a:t>最</a:t>
            </a:r>
            <a:r>
              <a:rPr lang="zh-CN" altLang="en-US" sz="1800" dirty="0" smtClean="0"/>
              <a:t>外层的</a:t>
            </a:r>
            <a:r>
              <a:rPr lang="en-US" altLang="zh-CN" sz="1800" dirty="0" smtClean="0"/>
              <a:t>class</a:t>
            </a:r>
            <a:r>
              <a:rPr lang="zh-CN" altLang="en-US" sz="1800" dirty="0" smtClean="0"/>
              <a:t>表示了组件。</a:t>
            </a:r>
            <a:endParaRPr lang="en-US" altLang="zh-CN" sz="1800" dirty="0" smtClean="0"/>
          </a:p>
          <a:p>
            <a:pPr marL="0" indent="0"/>
            <a:r>
              <a:rPr lang="zh-CN" altLang="en-US" sz="1800" dirty="0" smtClean="0"/>
              <a:t>内部的</a:t>
            </a:r>
            <a:r>
              <a:rPr lang="en-US" altLang="zh-CN" sz="1800" dirty="0" smtClean="0"/>
              <a:t>span</a:t>
            </a:r>
            <a:r>
              <a:rPr lang="zh-CN" altLang="en-US" sz="1800" dirty="0" smtClean="0"/>
              <a:t>则表示这是组件的一部分。</a:t>
            </a:r>
            <a:endParaRPr lang="en-US" altLang="zh-CN" sz="1800" dirty="0" smtClean="0"/>
          </a:p>
          <a:p>
            <a:pPr marL="0" indent="0"/>
            <a:endParaRPr lang="en-US" altLang="zh-CN" sz="2400" dirty="0"/>
          </a:p>
          <a:p>
            <a:pPr marL="0" indent="0"/>
            <a:endParaRPr lang="en-US" altLang="zh-CN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J+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组件开发规范细则</a:t>
            </a:r>
            <a:endParaRPr lang="en-GB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 smtClean="0"/>
              <a:t>J+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11526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组件库代码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63715" y="2073833"/>
            <a:ext cx="4489450" cy="3516739"/>
          </a:xfrm>
        </p:spPr>
        <p:txBody>
          <a:bodyPr>
            <a:normAutofit fontScale="85000" lnSpcReduction="20000"/>
          </a:bodyPr>
          <a:lstStyle/>
          <a:p>
            <a:pPr marL="0" indent="0"/>
            <a:r>
              <a:rPr lang="en-US" altLang="zh-CN" sz="2400" dirty="0" err="1" smtClean="0"/>
              <a:t>ContainerControl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是一个容器性质的组件。它是滚动组件的一种。</a:t>
            </a:r>
            <a:endParaRPr lang="en-US" altLang="zh-CN" sz="2400" dirty="0" smtClean="0"/>
          </a:p>
          <a:p>
            <a:pPr marL="0" indent="0"/>
            <a:endParaRPr lang="en-US" altLang="zh-CN" sz="2400" dirty="0"/>
          </a:p>
          <a:p>
            <a:pPr marL="0" indent="0"/>
            <a:r>
              <a:rPr lang="zh-CN" altLang="en-US" sz="2400" dirty="0"/>
              <a:t>容器</a:t>
            </a:r>
            <a:r>
              <a:rPr lang="zh-CN" altLang="en-US" sz="2400" dirty="0" smtClean="0"/>
              <a:t>组件的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一般是：</a:t>
            </a:r>
            <a:endParaRPr lang="en-US" altLang="zh-CN" sz="2400" dirty="0" smtClean="0"/>
          </a:p>
          <a:p>
            <a:pPr marL="0" indent="0"/>
            <a:r>
              <a:rPr lang="en-US" altLang="zh-CN" sz="2400" dirty="0" smtClean="0"/>
              <a:t>&lt;div class=“x-ctrl”&gt;</a:t>
            </a:r>
          </a:p>
          <a:p>
            <a:pPr marL="0" indent="0"/>
            <a:r>
              <a:rPr lang="en-US" altLang="zh-CN" sz="2400" dirty="0"/>
              <a:t> </a:t>
            </a:r>
            <a:r>
              <a:rPr lang="en-US" altLang="zh-CN" sz="2400" dirty="0" smtClean="0"/>
              <a:t>   &lt;div class=“x-ctrl-header”&gt;</a:t>
            </a:r>
          </a:p>
          <a:p>
            <a:pPr marL="0" indent="0"/>
            <a:r>
              <a:rPr lang="en-US" altLang="zh-CN" sz="2400" dirty="0"/>
              <a:t> </a:t>
            </a:r>
            <a:r>
              <a:rPr lang="en-US" altLang="zh-CN" sz="2400" dirty="0" smtClean="0"/>
              <a:t>      &lt;h2&gt;</a:t>
            </a:r>
            <a:r>
              <a:rPr lang="zh-CN" altLang="en-US" sz="2400" dirty="0"/>
              <a:t>标题</a:t>
            </a:r>
            <a:r>
              <a:rPr lang="en-US" altLang="zh-CN" sz="2400" dirty="0" smtClean="0"/>
              <a:t>&lt;/h2&gt;</a:t>
            </a:r>
          </a:p>
          <a:p>
            <a:pPr marL="0" indent="0"/>
            <a:r>
              <a:rPr lang="en-US" altLang="zh-CN" sz="2400" dirty="0"/>
              <a:t> </a:t>
            </a:r>
            <a:r>
              <a:rPr lang="en-US" altLang="zh-CN" sz="2400" dirty="0" smtClean="0"/>
              <a:t>  &lt;/div&gt;</a:t>
            </a:r>
          </a:p>
          <a:p>
            <a:pPr marL="0" indent="0"/>
            <a:r>
              <a:rPr lang="en-US" altLang="zh-CN" sz="2400" dirty="0" smtClean="0"/>
              <a:t>    &lt;div class=“x-ctrl-body”&gt;</a:t>
            </a:r>
          </a:p>
          <a:p>
            <a:pPr marL="0" indent="0"/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/>
              <a:t>&lt;div class=“</a:t>
            </a:r>
            <a:r>
              <a:rPr lang="en-US" altLang="zh-CN" sz="2400" dirty="0" smtClean="0"/>
              <a:t>x-ctrl-container”&gt;</a:t>
            </a:r>
          </a:p>
          <a:p>
            <a:pPr marL="0" indent="0"/>
            <a:r>
              <a:rPr lang="zh-CN" altLang="en-US" sz="1900" dirty="0" smtClean="0"/>
              <a:t>其中 </a:t>
            </a:r>
            <a:r>
              <a:rPr lang="en-US" altLang="zh-CN" sz="1900" dirty="0" smtClean="0"/>
              <a:t>x-ctrl-container </a:t>
            </a:r>
            <a:r>
              <a:rPr lang="zh-CN" altLang="en-US" sz="1900" dirty="0" smtClean="0"/>
              <a:t>为</a:t>
            </a:r>
            <a:r>
              <a:rPr lang="en-US" altLang="zh-CN" sz="1900" dirty="0" smtClean="0"/>
              <a:t>padding:10px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容器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</a:t>
            </a:r>
            <a:endParaRPr lang="en-GB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 smtClean="0"/>
              <a:t>J+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0037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组件库代码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63715" y="2073833"/>
            <a:ext cx="4489450" cy="3516739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2400" dirty="0"/>
              <a:t>以 </a:t>
            </a:r>
            <a:r>
              <a:rPr lang="en-US" altLang="zh-CN" sz="2400" dirty="0" err="1"/>
              <a:t>MenuButton</a:t>
            </a:r>
            <a:r>
              <a:rPr lang="en-US" altLang="zh-CN" sz="2400" dirty="0"/>
              <a:t> </a:t>
            </a:r>
            <a:r>
              <a:rPr lang="zh-CN" altLang="en-US" sz="2400" dirty="0"/>
              <a:t>组件为例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 smtClean="0"/>
              <a:t>Css</a:t>
            </a:r>
            <a:r>
              <a:rPr lang="zh-CN" altLang="en-US" sz="2400" dirty="0" smtClean="0"/>
              <a:t>命名必须全小写。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其组件下的</a:t>
            </a:r>
            <a:r>
              <a:rPr lang="en-US" altLang="zh-CN" sz="2400" dirty="0" err="1" smtClean="0"/>
              <a:t>css</a:t>
            </a:r>
            <a:r>
              <a:rPr lang="zh-CN" altLang="en-US" sz="2400" dirty="0" smtClean="0"/>
              <a:t>命名必须以 </a:t>
            </a:r>
            <a:r>
              <a:rPr lang="en-US" altLang="zh-CN" sz="2400" dirty="0" smtClean="0"/>
              <a:t>x-</a:t>
            </a:r>
            <a:r>
              <a:rPr lang="en-US" altLang="zh-CN" sz="2400" dirty="0" err="1" smtClean="0"/>
              <a:t>menubutton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前缀。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其</a:t>
            </a:r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代码对象必须是 </a:t>
            </a:r>
            <a:r>
              <a:rPr lang="en-US" altLang="zh-CN" sz="2400" dirty="0" err="1"/>
              <a:t>MenuButton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/>
            <a:endParaRPr lang="en-US" altLang="zh-CN" sz="2400" dirty="0"/>
          </a:p>
          <a:p>
            <a:pPr marL="0" indent="0"/>
            <a:endParaRPr lang="en-US" altLang="zh-CN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J+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组件开发规范细则</a:t>
            </a:r>
            <a:endParaRPr lang="en-GB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 smtClean="0"/>
              <a:t>J+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00205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build="p"/>
      <p:bldP spid="10" grpId="0" build="p"/>
      <p:bldP spid="1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组件库代码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63715" y="2073833"/>
            <a:ext cx="4489450" cy="3516739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2400" dirty="0" smtClean="0"/>
              <a:t>见组件系统资源。</a:t>
            </a:r>
            <a:endParaRPr lang="en-US" altLang="zh-CN" sz="24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其它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J+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组件开发规范细则和编码规范</a:t>
            </a:r>
            <a:endParaRPr lang="en-GB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 smtClean="0"/>
              <a:t>J+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84485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build="p"/>
      <p:bldP spid="11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63715" y="2073833"/>
            <a:ext cx="4489450" cy="3516739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2400" dirty="0" smtClean="0"/>
              <a:t>系统构架的目标是为了更快地开发。</a:t>
            </a:r>
            <a:endParaRPr lang="en-US" altLang="zh-CN" sz="2400" dirty="0" smtClean="0"/>
          </a:p>
          <a:p>
            <a:pPr marL="0" indent="0"/>
            <a:endParaRPr lang="en-US" altLang="zh-CN" sz="2400" dirty="0"/>
          </a:p>
          <a:p>
            <a:pPr marL="0" indent="0"/>
            <a:endParaRPr lang="en-US" altLang="zh-CN" sz="2400" dirty="0" smtClean="0"/>
          </a:p>
          <a:p>
            <a:pPr marL="0" indent="0"/>
            <a:r>
              <a:rPr lang="zh-CN" altLang="en-US" sz="2400" dirty="0" smtClean="0"/>
              <a:t>没有最好的构架，</a:t>
            </a:r>
            <a:endParaRPr lang="en-US" altLang="zh-CN" sz="2400" dirty="0" smtClean="0"/>
          </a:p>
          <a:p>
            <a:pPr marL="0" indent="0"/>
            <a:r>
              <a:rPr lang="en-US" altLang="zh-CN" sz="2400" dirty="0" smtClean="0"/>
              <a:t>		</a:t>
            </a:r>
            <a:r>
              <a:rPr lang="zh-CN" altLang="en-US" sz="2400" dirty="0" smtClean="0"/>
              <a:t>只有最</a:t>
            </a:r>
            <a:r>
              <a:rPr lang="zh-CN" altLang="en-US" sz="2400" dirty="0" smtClean="0">
                <a:solidFill>
                  <a:srgbClr val="FF0000"/>
                </a:solidFill>
              </a:rPr>
              <a:t>适合</a:t>
            </a:r>
            <a:r>
              <a:rPr lang="zh-CN" altLang="en-US" sz="2400" dirty="0" smtClean="0"/>
              <a:t>的构架。</a:t>
            </a:r>
            <a:endParaRPr lang="en-US" altLang="zh-CN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总结</a:t>
            </a:r>
            <a:endParaRPr lang="en-GB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6124" y="1658952"/>
            <a:ext cx="4427537" cy="415925"/>
          </a:xfrm>
        </p:spPr>
        <p:txBody>
          <a:bodyPr/>
          <a:lstStyle/>
          <a:p>
            <a:r>
              <a:rPr lang="en-US" altLang="zh-CN" dirty="0" smtClean="0"/>
              <a:t>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16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build="p"/>
      <p:bldP spid="1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DPL</a:t>
            </a:r>
            <a:r>
              <a:rPr lang="en-GB" dirty="0"/>
              <a:t/>
            </a:r>
            <a:br>
              <a:rPr lang="en-GB" dirty="0"/>
            </a:br>
            <a:r>
              <a:rPr lang="en-US" altLang="zh-CN" dirty="0"/>
              <a:t>FOR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US" altLang="zh-CN" dirty="0" smtClean="0">
                <a:solidFill>
                  <a:srgbClr val="E31A79"/>
                </a:solidFill>
              </a:rPr>
              <a:t>FRONT END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0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前端项目流程</a:t>
            </a:r>
            <a:endParaRPr lang="en-GB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运营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需要确认。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需要修改文字链接等。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视觉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交互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zh-CN" altLang="en-US" sz="1500" dirty="0" smtClean="0"/>
              <a:t>需要已有的页面设计。</a:t>
            </a:r>
            <a:endParaRPr lang="en-US" altLang="zh-CN" sz="1500" dirty="0" smtClean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zh-CN" altLang="en-US" sz="1500" dirty="0" smtClean="0"/>
              <a:t>需要确认。</a:t>
            </a:r>
            <a:endParaRPr lang="en-US" altLang="zh-CN" sz="15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2519524" y="3240955"/>
            <a:ext cx="2612152" cy="16014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开发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500" dirty="0" smtClean="0"/>
              <a:t>需要获取静态文件源码。</a:t>
            </a:r>
            <a:endParaRPr lang="en-US" altLang="zh-CN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500" dirty="0" smtClean="0"/>
              <a:t>需要测试</a:t>
            </a:r>
            <a:r>
              <a:rPr lang="en-US" altLang="zh-CN" sz="1500" dirty="0" err="1" smtClean="0"/>
              <a:t>ajax</a:t>
            </a:r>
            <a:r>
              <a:rPr lang="zh-CN" altLang="en-US" sz="1500" dirty="0" smtClean="0"/>
              <a:t>接口。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前端</a:t>
            </a:r>
            <a:endParaRPr lang="en-GB" sz="16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500" dirty="0" smtClean="0"/>
              <a:t>需要压缩静态文件。</a:t>
            </a:r>
            <a:endParaRPr lang="en-US" altLang="zh-CN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500" dirty="0" smtClean="0"/>
              <a:t>需要自动化测试。</a:t>
            </a:r>
            <a:endParaRPr lang="en-GB" altLang="zh-CN" sz="15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42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前端项目流程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工作流程：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805067655"/>
              </p:ext>
            </p:extLst>
          </p:nvPr>
        </p:nvGraphicFramePr>
        <p:xfrm>
          <a:off x="1800727" y="1927727"/>
          <a:ext cx="5598694" cy="3666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133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0FF9853-1149-4085-9DBD-95B3E25A5F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dgm id="{60FF9853-1149-4085-9DBD-95B3E25A5F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4D39273-F5B8-4B29-B619-0AD9339642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34D39273-F5B8-4B29-B619-0AD9339642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A17A45A-530C-451C-AAB8-C7B8DC532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6A17A45A-530C-451C-AAB8-C7B8DC532B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C6B64DA-4E47-402F-8766-FA7EBA3849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0C6B64DA-4E47-402F-8766-FA7EBA3849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A2E5CA-17D1-45B0-A949-652C442B4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22A2E5CA-17D1-45B0-A949-652C442B4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9C58EAB-77F5-45A3-99B7-04EB19DFD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graphicEl>
                                              <a:dgm id="{59C58EAB-77F5-45A3-99B7-04EB19DFD6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Graphic spid="3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前端项目流程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推广页开发流程：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67730952"/>
              </p:ext>
            </p:extLst>
          </p:nvPr>
        </p:nvGraphicFramePr>
        <p:xfrm>
          <a:off x="1800727" y="1927727"/>
          <a:ext cx="5598694" cy="3666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787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0FF9853-1149-4085-9DBD-95B3E25A5F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dgm id="{60FF9853-1149-4085-9DBD-95B3E25A5F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4D39273-F5B8-4B29-B619-0AD9339642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34D39273-F5B8-4B29-B619-0AD9339642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A17A45A-530C-451C-AAB8-C7B8DC532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6A17A45A-530C-451C-AAB8-C7B8DC532B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C6B64DA-4E47-402F-8766-FA7EBA3849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0C6B64DA-4E47-402F-8766-FA7EBA3849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A2E5CA-17D1-45B0-A949-652C442B4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22A2E5CA-17D1-45B0-A949-652C442B4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9C58EAB-77F5-45A3-99B7-04EB19DFD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graphicEl>
                                              <a:dgm id="{59C58EAB-77F5-45A3-99B7-04EB19DFD6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Graphic spid="3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SwissStyle-Ar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SwissStyle-Arial</Template>
  <TotalTime>577</TotalTime>
  <Words>2696</Words>
  <Application>Microsoft Office PowerPoint</Application>
  <PresentationFormat>全屏显示(16:10)</PresentationFormat>
  <Paragraphs>617</Paragraphs>
  <Slides>65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SwissStyle-Arial</vt:lpstr>
      <vt:lpstr>DPL FOR  FRONT END</vt:lpstr>
      <vt:lpstr>DPL FOR  FRONT END</vt:lpstr>
      <vt:lpstr>目录 /ConTENT</vt:lpstr>
      <vt:lpstr>前端项目流程</vt:lpstr>
      <vt:lpstr>前端项目流程</vt:lpstr>
      <vt:lpstr>前端项目流程</vt:lpstr>
      <vt:lpstr>前端项目流程</vt:lpstr>
      <vt:lpstr>前端项目流程</vt:lpstr>
      <vt:lpstr>前端项目流程</vt:lpstr>
      <vt:lpstr>前端项目流程</vt:lpstr>
      <vt:lpstr>组件库</vt:lpstr>
      <vt:lpstr>组件库</vt:lpstr>
      <vt:lpstr>组件库</vt:lpstr>
      <vt:lpstr>组件库</vt:lpstr>
      <vt:lpstr>组件库</vt:lpstr>
      <vt:lpstr>组件库</vt:lpstr>
      <vt:lpstr>项目规范</vt:lpstr>
      <vt:lpstr>组件库</vt:lpstr>
      <vt:lpstr>项目规范</vt:lpstr>
      <vt:lpstr>项目规范</vt:lpstr>
      <vt:lpstr>项目规范</vt:lpstr>
      <vt:lpstr>项目规范</vt:lpstr>
      <vt:lpstr>项目规范</vt:lpstr>
      <vt:lpstr>项目规范</vt:lpstr>
      <vt:lpstr>项目规范</vt:lpstr>
      <vt:lpstr>项目规范</vt:lpstr>
      <vt:lpstr>项目规范</vt:lpstr>
      <vt:lpstr>项目规范</vt:lpstr>
      <vt:lpstr>项目规范</vt:lpstr>
      <vt:lpstr>项目规范</vt:lpstr>
      <vt:lpstr>项目规范</vt:lpstr>
      <vt:lpstr>项目规范</vt:lpstr>
      <vt:lpstr>项目规范</vt:lpstr>
      <vt:lpstr>开发工具 &amp; 坏境</vt:lpstr>
      <vt:lpstr>开发工具 &amp; 坏境</vt:lpstr>
      <vt:lpstr>开发工具 &amp; 坏境</vt:lpstr>
      <vt:lpstr>开发工具 &amp; 坏境</vt:lpstr>
      <vt:lpstr>开发工具 &amp; 坏境</vt:lpstr>
      <vt:lpstr>开发工具 &amp; 坏境</vt:lpstr>
      <vt:lpstr>开发工具 &amp; 坏境</vt:lpstr>
      <vt:lpstr>开发工具 &amp; 坏境</vt:lpstr>
      <vt:lpstr>开发工具 &amp; 坏境</vt:lpstr>
      <vt:lpstr>开发工具 &amp; 坏境</vt:lpstr>
      <vt:lpstr>开发工具 &amp; 坏境</vt:lpstr>
      <vt:lpstr>开发工具 &amp; 坏境</vt:lpstr>
      <vt:lpstr>开发工具 &amp; 坏境</vt:lpstr>
      <vt:lpstr>开发工具 &amp; 坏境</vt:lpstr>
      <vt:lpstr>开发工具 &amp; 坏境</vt:lpstr>
      <vt:lpstr>开发工具 &amp; 坏境</vt:lpstr>
      <vt:lpstr>组件库代码 &amp;框架</vt:lpstr>
      <vt:lpstr>组件库代码 &amp;框架</vt:lpstr>
      <vt:lpstr>组件库代码 &amp;框架</vt:lpstr>
      <vt:lpstr>组件库代码 &amp;框架</vt:lpstr>
      <vt:lpstr>组件库代码 &amp;框架</vt:lpstr>
      <vt:lpstr>组件库代码 &amp;框架</vt:lpstr>
      <vt:lpstr>组件库代码 &amp;框架</vt:lpstr>
      <vt:lpstr>组件库代码 &amp;框架</vt:lpstr>
      <vt:lpstr>组件库代码 &amp;框架</vt:lpstr>
      <vt:lpstr>组件库代码 &amp;框架</vt:lpstr>
      <vt:lpstr>组件库代码 &amp;框架</vt:lpstr>
      <vt:lpstr>组件库代码 &amp;框架</vt:lpstr>
      <vt:lpstr>组件库代码 &amp;框架</vt:lpstr>
      <vt:lpstr>组件库代码 &amp;框架</vt:lpstr>
      <vt:lpstr>Q &amp; A</vt:lpstr>
      <vt:lpstr>DPL FOR  FRONT END </vt:lpstr>
    </vt:vector>
  </TitlesOfParts>
  <Company>alipay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  yourself  a digital  makeover</dc:title>
  <dc:creator>lindi.xuld</dc:creator>
  <cp:lastModifiedBy>lindi.xuld</cp:lastModifiedBy>
  <cp:revision>647</cp:revision>
  <dcterms:created xsi:type="dcterms:W3CDTF">2012-03-21T08:58:56Z</dcterms:created>
  <dcterms:modified xsi:type="dcterms:W3CDTF">2012-03-27T07:04:25Z</dcterms:modified>
</cp:coreProperties>
</file>