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68" r:id="rId4"/>
    <p:sldId id="269" r:id="rId5"/>
    <p:sldId id="258" r:id="rId6"/>
    <p:sldId id="272" r:id="rId7"/>
    <p:sldId id="273" r:id="rId8"/>
    <p:sldId id="264" r:id="rId9"/>
    <p:sldId id="274" r:id="rId10"/>
    <p:sldId id="271" r:id="rId11"/>
    <p:sldId id="275" r:id="rId12"/>
    <p:sldId id="270" r:id="rId13"/>
    <p:sldId id="276" r:id="rId14"/>
    <p:sldId id="259"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820484-7D6A-44F6-AA9A-CC3F25C132E8}" v="35" dt="2022-10-18T12:25:52.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4" autoAdjust="0"/>
    <p:restoredTop sz="94660"/>
  </p:normalViewPr>
  <p:slideViewPr>
    <p:cSldViewPr snapToGrid="0">
      <p:cViewPr varScale="1">
        <p:scale>
          <a:sx n="77" d="100"/>
          <a:sy n="77" d="100"/>
        </p:scale>
        <p:origin x="6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M TIGZIRI" userId="9434f18e7b6f8781" providerId="LiveId" clId="{E8820484-7D6A-44F6-AA9A-CC3F25C132E8}"/>
    <pc:docChg chg="undo custSel addSld delSld modSld sldOrd">
      <pc:chgData name="L-M TIGZIRI" userId="9434f18e7b6f8781" providerId="LiveId" clId="{E8820484-7D6A-44F6-AA9A-CC3F25C132E8}" dt="2022-10-18T12:52:46.348" v="2613" actId="1076"/>
      <pc:docMkLst>
        <pc:docMk/>
      </pc:docMkLst>
      <pc:sldChg chg="addSp delSp modSp mod">
        <pc:chgData name="L-M TIGZIRI" userId="9434f18e7b6f8781" providerId="LiveId" clId="{E8820484-7D6A-44F6-AA9A-CC3F25C132E8}" dt="2022-10-18T10:11:18.768" v="384" actId="14100"/>
        <pc:sldMkLst>
          <pc:docMk/>
          <pc:sldMk cId="3361044202" sldId="256"/>
        </pc:sldMkLst>
        <pc:spChg chg="mod">
          <ac:chgData name="L-M TIGZIRI" userId="9434f18e7b6f8781" providerId="LiveId" clId="{E8820484-7D6A-44F6-AA9A-CC3F25C132E8}" dt="2022-10-17T20:31:40.838" v="134" actId="1076"/>
          <ac:spMkLst>
            <pc:docMk/>
            <pc:sldMk cId="3361044202" sldId="256"/>
            <ac:spMk id="2" creationId="{12DEA8E9-6E79-8C71-47A3-A238E4911152}"/>
          </ac:spMkLst>
        </pc:spChg>
        <pc:spChg chg="del mod">
          <ac:chgData name="L-M TIGZIRI" userId="9434f18e7b6f8781" providerId="LiveId" clId="{E8820484-7D6A-44F6-AA9A-CC3F25C132E8}" dt="2022-10-18T10:06:42.252" v="338" actId="21"/>
          <ac:spMkLst>
            <pc:docMk/>
            <pc:sldMk cId="3361044202" sldId="256"/>
            <ac:spMk id="3" creationId="{977F44A4-F3A7-AFE9-68B1-4CFDA66DA473}"/>
          </ac:spMkLst>
        </pc:spChg>
        <pc:spChg chg="add mod">
          <ac:chgData name="L-M TIGZIRI" userId="9434f18e7b6f8781" providerId="LiveId" clId="{E8820484-7D6A-44F6-AA9A-CC3F25C132E8}" dt="2022-10-18T10:11:18.768" v="384" actId="14100"/>
          <ac:spMkLst>
            <pc:docMk/>
            <pc:sldMk cId="3361044202" sldId="256"/>
            <ac:spMk id="4" creationId="{D9C4CABE-6E44-CDA0-C324-7D8B5183A568}"/>
          </ac:spMkLst>
        </pc:spChg>
        <pc:spChg chg="add del mod">
          <ac:chgData name="L-M TIGZIRI" userId="9434f18e7b6f8781" providerId="LiveId" clId="{E8820484-7D6A-44F6-AA9A-CC3F25C132E8}" dt="2022-10-18T10:08:01.278" v="359" actId="21"/>
          <ac:spMkLst>
            <pc:docMk/>
            <pc:sldMk cId="3361044202" sldId="256"/>
            <ac:spMk id="6" creationId="{D9868410-E915-0301-451D-D3EBCE31E028}"/>
          </ac:spMkLst>
        </pc:spChg>
      </pc:sldChg>
      <pc:sldChg chg="addSp delSp modSp mod ord">
        <pc:chgData name="L-M TIGZIRI" userId="9434f18e7b6f8781" providerId="LiveId" clId="{E8820484-7D6A-44F6-AA9A-CC3F25C132E8}" dt="2022-10-18T10:41:46.259" v="832" actId="6549"/>
        <pc:sldMkLst>
          <pc:docMk/>
          <pc:sldMk cId="2048343119" sldId="257"/>
        </pc:sldMkLst>
        <pc:spChg chg="add del mod">
          <ac:chgData name="L-M TIGZIRI" userId="9434f18e7b6f8781" providerId="LiveId" clId="{E8820484-7D6A-44F6-AA9A-CC3F25C132E8}" dt="2022-10-18T10:41:46.259" v="832" actId="6549"/>
          <ac:spMkLst>
            <pc:docMk/>
            <pc:sldMk cId="2048343119" sldId="257"/>
            <ac:spMk id="2" creationId="{38B5375F-0956-30B5-67E2-4CFE1EC86D4F}"/>
          </ac:spMkLst>
        </pc:spChg>
        <pc:spChg chg="del mod">
          <ac:chgData name="L-M TIGZIRI" userId="9434f18e7b6f8781" providerId="LiveId" clId="{E8820484-7D6A-44F6-AA9A-CC3F25C132E8}" dt="2022-10-18T10:21:52.725" v="465" actId="21"/>
          <ac:spMkLst>
            <pc:docMk/>
            <pc:sldMk cId="2048343119" sldId="257"/>
            <ac:spMk id="3" creationId="{555077F6-1DEC-6A3B-822D-A7A56815069C}"/>
          </ac:spMkLst>
        </pc:spChg>
        <pc:spChg chg="add mod">
          <ac:chgData name="L-M TIGZIRI" userId="9434f18e7b6f8781" providerId="LiveId" clId="{E8820484-7D6A-44F6-AA9A-CC3F25C132E8}" dt="2022-10-18T10:11:04.831" v="381" actId="27636"/>
          <ac:spMkLst>
            <pc:docMk/>
            <pc:sldMk cId="2048343119" sldId="257"/>
            <ac:spMk id="4" creationId="{6613047E-8746-6B4B-A0E5-AD3D2107045F}"/>
          </ac:spMkLst>
        </pc:spChg>
        <pc:spChg chg="add del mod">
          <ac:chgData name="L-M TIGZIRI" userId="9434f18e7b6f8781" providerId="LiveId" clId="{E8820484-7D6A-44F6-AA9A-CC3F25C132E8}" dt="2022-10-18T10:18:40.446" v="446" actId="21"/>
          <ac:spMkLst>
            <pc:docMk/>
            <pc:sldMk cId="2048343119" sldId="257"/>
            <ac:spMk id="6" creationId="{81524FF7-DFE4-D185-CAD2-1A4C62CFFA4F}"/>
          </ac:spMkLst>
        </pc:spChg>
      </pc:sldChg>
      <pc:sldChg chg="addSp delSp modSp mod ord setBg setClrOvrMap">
        <pc:chgData name="L-M TIGZIRI" userId="9434f18e7b6f8781" providerId="LiveId" clId="{E8820484-7D6A-44F6-AA9A-CC3F25C132E8}" dt="2022-10-18T11:27:37.070" v="1518" actId="14100"/>
        <pc:sldMkLst>
          <pc:docMk/>
          <pc:sldMk cId="642444798" sldId="258"/>
        </pc:sldMkLst>
        <pc:spChg chg="mod">
          <ac:chgData name="L-M TIGZIRI" userId="9434f18e7b6f8781" providerId="LiveId" clId="{E8820484-7D6A-44F6-AA9A-CC3F25C132E8}" dt="2022-10-18T11:25:34.987" v="1481" actId="26606"/>
          <ac:spMkLst>
            <pc:docMk/>
            <pc:sldMk cId="642444798" sldId="258"/>
            <ac:spMk id="2" creationId="{512AB15F-AF8C-834F-3B8E-254FF307D974}"/>
          </ac:spMkLst>
        </pc:spChg>
        <pc:spChg chg="del mod">
          <ac:chgData name="L-M TIGZIRI" userId="9434f18e7b6f8781" providerId="LiveId" clId="{E8820484-7D6A-44F6-AA9A-CC3F25C132E8}" dt="2022-10-18T11:24:57.146" v="1476"/>
          <ac:spMkLst>
            <pc:docMk/>
            <pc:sldMk cId="642444798" sldId="258"/>
            <ac:spMk id="3" creationId="{C52B8642-0976-0767-5FB1-D55155F82985}"/>
          </ac:spMkLst>
        </pc:spChg>
        <pc:spChg chg="add mod">
          <ac:chgData name="L-M TIGZIRI" userId="9434f18e7b6f8781" providerId="LiveId" clId="{E8820484-7D6A-44F6-AA9A-CC3F25C132E8}" dt="2022-10-18T11:27:00.178" v="1513" actId="14100"/>
          <ac:spMkLst>
            <pc:docMk/>
            <pc:sldMk cId="642444798" sldId="258"/>
            <ac:spMk id="4" creationId="{801A725A-1165-C423-BD87-50536A4C68BE}"/>
          </ac:spMkLst>
        </pc:spChg>
        <pc:spChg chg="add del">
          <ac:chgData name="L-M TIGZIRI" userId="9434f18e7b6f8781" providerId="LiveId" clId="{E8820484-7D6A-44F6-AA9A-CC3F25C132E8}" dt="2022-10-18T11:25:34.987" v="1481" actId="26606"/>
          <ac:spMkLst>
            <pc:docMk/>
            <pc:sldMk cId="642444798" sldId="258"/>
            <ac:spMk id="10" creationId="{B4AAD3FD-83A5-4B89-9F8F-01B8870865BE}"/>
          </ac:spMkLst>
        </pc:spChg>
        <pc:spChg chg="add del">
          <ac:chgData name="L-M TIGZIRI" userId="9434f18e7b6f8781" providerId="LiveId" clId="{E8820484-7D6A-44F6-AA9A-CC3F25C132E8}" dt="2022-10-18T11:25:34.987" v="1481" actId="26606"/>
          <ac:spMkLst>
            <pc:docMk/>
            <pc:sldMk cId="642444798" sldId="258"/>
            <ac:spMk id="12" creationId="{61752F1D-FC0F-4103-9584-630E643CCDA6}"/>
          </ac:spMkLst>
        </pc:spChg>
        <pc:spChg chg="add del">
          <ac:chgData name="L-M TIGZIRI" userId="9434f18e7b6f8781" providerId="LiveId" clId="{E8820484-7D6A-44F6-AA9A-CC3F25C132E8}" dt="2022-10-18T11:25:34.987" v="1481" actId="26606"/>
          <ac:spMkLst>
            <pc:docMk/>
            <pc:sldMk cId="642444798" sldId="258"/>
            <ac:spMk id="14" creationId="{70151CB7-E7DE-4917-B831-01DF9CE01306}"/>
          </ac:spMkLst>
        </pc:spChg>
        <pc:spChg chg="add del">
          <ac:chgData name="L-M TIGZIRI" userId="9434f18e7b6f8781" providerId="LiveId" clId="{E8820484-7D6A-44F6-AA9A-CC3F25C132E8}" dt="2022-10-18T11:25:34.987" v="1481" actId="26606"/>
          <ac:spMkLst>
            <pc:docMk/>
            <pc:sldMk cId="642444798" sldId="258"/>
            <ac:spMk id="16" creationId="{A92A1116-1C84-41DF-B803-1F7B0883EC82}"/>
          </ac:spMkLst>
        </pc:spChg>
        <pc:spChg chg="add">
          <ac:chgData name="L-M TIGZIRI" userId="9434f18e7b6f8781" providerId="LiveId" clId="{E8820484-7D6A-44F6-AA9A-CC3F25C132E8}" dt="2022-10-18T11:25:34.987" v="1481" actId="26606"/>
          <ac:spMkLst>
            <pc:docMk/>
            <pc:sldMk cId="642444798" sldId="258"/>
            <ac:spMk id="21" creationId="{5F3FC718-FDE3-4EF7-921E-A5F374EAF824}"/>
          </ac:spMkLst>
        </pc:spChg>
        <pc:spChg chg="add">
          <ac:chgData name="L-M TIGZIRI" userId="9434f18e7b6f8781" providerId="LiveId" clId="{E8820484-7D6A-44F6-AA9A-CC3F25C132E8}" dt="2022-10-18T11:25:34.987" v="1481" actId="26606"/>
          <ac:spMkLst>
            <pc:docMk/>
            <pc:sldMk cId="642444798" sldId="258"/>
            <ac:spMk id="23" creationId="{FAA0F719-3DC8-4F08-AD8F-5A845658CB9D}"/>
          </ac:spMkLst>
        </pc:spChg>
        <pc:spChg chg="add">
          <ac:chgData name="L-M TIGZIRI" userId="9434f18e7b6f8781" providerId="LiveId" clId="{E8820484-7D6A-44F6-AA9A-CC3F25C132E8}" dt="2022-10-18T11:25:34.987" v="1481" actId="26606"/>
          <ac:spMkLst>
            <pc:docMk/>
            <pc:sldMk cId="642444798" sldId="258"/>
            <ac:spMk id="25" creationId="{7DCB61BE-FA0F-4EFB-BE0E-268BAD8E30D6}"/>
          </ac:spMkLst>
        </pc:spChg>
        <pc:spChg chg="add">
          <ac:chgData name="L-M TIGZIRI" userId="9434f18e7b6f8781" providerId="LiveId" clId="{E8820484-7D6A-44F6-AA9A-CC3F25C132E8}" dt="2022-10-18T11:25:34.987" v="1481" actId="26606"/>
          <ac:spMkLst>
            <pc:docMk/>
            <pc:sldMk cId="642444798" sldId="258"/>
            <ac:spMk id="27" creationId="{A4B31EAA-7423-46F7-9B90-4AB2B09C35C4}"/>
          </ac:spMkLst>
        </pc:spChg>
        <pc:picChg chg="add mod ord">
          <ac:chgData name="L-M TIGZIRI" userId="9434f18e7b6f8781" providerId="LiveId" clId="{E8820484-7D6A-44F6-AA9A-CC3F25C132E8}" dt="2022-10-18T11:27:37.070" v="1518" actId="14100"/>
          <ac:picMkLst>
            <pc:docMk/>
            <pc:sldMk cId="642444798" sldId="258"/>
            <ac:picMk id="5" creationId="{F42B02AB-BFA1-0BCA-C9F0-6131B980D8BD}"/>
          </ac:picMkLst>
        </pc:picChg>
      </pc:sldChg>
      <pc:sldChg chg="addSp modSp mod">
        <pc:chgData name="L-M TIGZIRI" userId="9434f18e7b6f8781" providerId="LiveId" clId="{E8820484-7D6A-44F6-AA9A-CC3F25C132E8}" dt="2022-10-18T12:52:46.348" v="2613" actId="1076"/>
        <pc:sldMkLst>
          <pc:docMk/>
          <pc:sldMk cId="955248420" sldId="259"/>
        </pc:sldMkLst>
        <pc:spChg chg="mod">
          <ac:chgData name="L-M TIGZIRI" userId="9434f18e7b6f8781" providerId="LiveId" clId="{E8820484-7D6A-44F6-AA9A-CC3F25C132E8}" dt="2022-10-18T12:45:28.408" v="2533" actId="1076"/>
          <ac:spMkLst>
            <pc:docMk/>
            <pc:sldMk cId="955248420" sldId="259"/>
            <ac:spMk id="2" creationId="{F952F5AA-63A8-92D6-64D1-BAAE05005B9C}"/>
          </ac:spMkLst>
        </pc:spChg>
        <pc:spChg chg="mod">
          <ac:chgData name="L-M TIGZIRI" userId="9434f18e7b6f8781" providerId="LiveId" clId="{E8820484-7D6A-44F6-AA9A-CC3F25C132E8}" dt="2022-10-18T12:48:26.453" v="2541" actId="21"/>
          <ac:spMkLst>
            <pc:docMk/>
            <pc:sldMk cId="955248420" sldId="259"/>
            <ac:spMk id="3" creationId="{3C5E67EF-EA5A-4EFC-1DE3-F8A15FB223BC}"/>
          </ac:spMkLst>
        </pc:spChg>
        <pc:spChg chg="add mod">
          <ac:chgData name="L-M TIGZIRI" userId="9434f18e7b6f8781" providerId="LiveId" clId="{E8820484-7D6A-44F6-AA9A-CC3F25C132E8}" dt="2022-10-18T10:12:38.318" v="388"/>
          <ac:spMkLst>
            <pc:docMk/>
            <pc:sldMk cId="955248420" sldId="259"/>
            <ac:spMk id="4" creationId="{9F8FF553-42B6-5E98-2514-D8108D3B3EE2}"/>
          </ac:spMkLst>
        </pc:spChg>
        <pc:spChg chg="add mod">
          <ac:chgData name="L-M TIGZIRI" userId="9434f18e7b6f8781" providerId="LiveId" clId="{E8820484-7D6A-44F6-AA9A-CC3F25C132E8}" dt="2022-10-18T12:52:46.348" v="2613" actId="1076"/>
          <ac:spMkLst>
            <pc:docMk/>
            <pc:sldMk cId="955248420" sldId="259"/>
            <ac:spMk id="6" creationId="{8A1AC993-FC4D-0DEB-8037-E7C94FD31FE6}"/>
          </ac:spMkLst>
        </pc:spChg>
      </pc:sldChg>
      <pc:sldChg chg="addSp modSp del mod">
        <pc:chgData name="L-M TIGZIRI" userId="9434f18e7b6f8781" providerId="LiveId" clId="{E8820484-7D6A-44F6-AA9A-CC3F25C132E8}" dt="2022-10-18T12:46:21.186" v="2539" actId="47"/>
        <pc:sldMkLst>
          <pc:docMk/>
          <pc:sldMk cId="3442438598" sldId="260"/>
        </pc:sldMkLst>
        <pc:spChg chg="mod">
          <ac:chgData name="L-M TIGZIRI" userId="9434f18e7b6f8781" providerId="LiveId" clId="{E8820484-7D6A-44F6-AA9A-CC3F25C132E8}" dt="2022-10-17T20:30:04.366" v="125"/>
          <ac:spMkLst>
            <pc:docMk/>
            <pc:sldMk cId="3442438598" sldId="260"/>
            <ac:spMk id="2" creationId="{9AD55311-C52E-C4DD-0D41-8C9D57B39853}"/>
          </ac:spMkLst>
        </pc:spChg>
        <pc:spChg chg="mod">
          <ac:chgData name="L-M TIGZIRI" userId="9434f18e7b6f8781" providerId="LiveId" clId="{E8820484-7D6A-44F6-AA9A-CC3F25C132E8}" dt="2022-10-18T10:12:46.571" v="389" actId="14100"/>
          <ac:spMkLst>
            <pc:docMk/>
            <pc:sldMk cId="3442438598" sldId="260"/>
            <ac:spMk id="3" creationId="{93C55573-017A-FC9C-5AD4-8078ADB69C35}"/>
          </ac:spMkLst>
        </pc:spChg>
        <pc:spChg chg="add mod">
          <ac:chgData name="L-M TIGZIRI" userId="9434f18e7b6f8781" providerId="LiveId" clId="{E8820484-7D6A-44F6-AA9A-CC3F25C132E8}" dt="2022-10-18T10:12:51.164" v="390"/>
          <ac:spMkLst>
            <pc:docMk/>
            <pc:sldMk cId="3442438598" sldId="260"/>
            <ac:spMk id="4" creationId="{FFC794BF-6E3C-BDE9-3207-0F19C8E8F3C6}"/>
          </ac:spMkLst>
        </pc:spChg>
      </pc:sldChg>
      <pc:sldChg chg="addSp modSp del mod">
        <pc:chgData name="L-M TIGZIRI" userId="9434f18e7b6f8781" providerId="LiveId" clId="{E8820484-7D6A-44F6-AA9A-CC3F25C132E8}" dt="2022-10-18T12:46:25.483" v="2540" actId="47"/>
        <pc:sldMkLst>
          <pc:docMk/>
          <pc:sldMk cId="4048174851" sldId="261"/>
        </pc:sldMkLst>
        <pc:spChg chg="mod">
          <ac:chgData name="L-M TIGZIRI" userId="9434f18e7b6f8781" providerId="LiveId" clId="{E8820484-7D6A-44F6-AA9A-CC3F25C132E8}" dt="2022-10-17T20:30:04.366" v="125"/>
          <ac:spMkLst>
            <pc:docMk/>
            <pc:sldMk cId="4048174851" sldId="261"/>
            <ac:spMk id="2" creationId="{7EEE7118-9AC8-79BA-1038-43CD8DFD4F56}"/>
          </ac:spMkLst>
        </pc:spChg>
        <pc:spChg chg="mod">
          <ac:chgData name="L-M TIGZIRI" userId="9434f18e7b6f8781" providerId="LiveId" clId="{E8820484-7D6A-44F6-AA9A-CC3F25C132E8}" dt="2022-10-18T10:13:00.773" v="391" actId="14100"/>
          <ac:spMkLst>
            <pc:docMk/>
            <pc:sldMk cId="4048174851" sldId="261"/>
            <ac:spMk id="3" creationId="{5E91D4B8-1282-8EDE-A29B-986C9D21EF1A}"/>
          </ac:spMkLst>
        </pc:spChg>
        <pc:spChg chg="add mod">
          <ac:chgData name="L-M TIGZIRI" userId="9434f18e7b6f8781" providerId="LiveId" clId="{E8820484-7D6A-44F6-AA9A-CC3F25C132E8}" dt="2022-10-18T10:13:05.554" v="392"/>
          <ac:spMkLst>
            <pc:docMk/>
            <pc:sldMk cId="4048174851" sldId="261"/>
            <ac:spMk id="4" creationId="{EC9A5632-700B-CCA8-8539-610CCED744C0}"/>
          </ac:spMkLst>
        </pc:spChg>
      </pc:sldChg>
      <pc:sldChg chg="addSp modSp mod">
        <pc:chgData name="L-M TIGZIRI" userId="9434f18e7b6f8781" providerId="LiveId" clId="{E8820484-7D6A-44F6-AA9A-CC3F25C132E8}" dt="2022-10-18T12:49:40.883" v="2552" actId="1076"/>
        <pc:sldMkLst>
          <pc:docMk/>
          <pc:sldMk cId="2363722733" sldId="262"/>
        </pc:sldMkLst>
        <pc:spChg chg="mod">
          <ac:chgData name="L-M TIGZIRI" userId="9434f18e7b6f8781" providerId="LiveId" clId="{E8820484-7D6A-44F6-AA9A-CC3F25C132E8}" dt="2022-10-18T12:49:21.126" v="2549" actId="14100"/>
          <ac:spMkLst>
            <pc:docMk/>
            <pc:sldMk cId="2363722733" sldId="262"/>
            <ac:spMk id="2" creationId="{CB5380A7-DAFA-9873-6AA7-6346483B3D68}"/>
          </ac:spMkLst>
        </pc:spChg>
        <pc:spChg chg="mod">
          <ac:chgData name="L-M TIGZIRI" userId="9434f18e7b6f8781" providerId="LiveId" clId="{E8820484-7D6A-44F6-AA9A-CC3F25C132E8}" dt="2022-10-18T12:49:40.883" v="2552" actId="1076"/>
          <ac:spMkLst>
            <pc:docMk/>
            <pc:sldMk cId="2363722733" sldId="262"/>
            <ac:spMk id="3" creationId="{50A38BE0-5730-AFC7-AE0A-B668FCFE623A}"/>
          </ac:spMkLst>
        </pc:spChg>
        <pc:spChg chg="add mod">
          <ac:chgData name="L-M TIGZIRI" userId="9434f18e7b6f8781" providerId="LiveId" clId="{E8820484-7D6A-44F6-AA9A-CC3F25C132E8}" dt="2022-10-18T10:13:15.756" v="394"/>
          <ac:spMkLst>
            <pc:docMk/>
            <pc:sldMk cId="2363722733" sldId="262"/>
            <ac:spMk id="4" creationId="{5BDFE272-0465-A75B-8626-8A5EE5A9AA9D}"/>
          </ac:spMkLst>
        </pc:spChg>
      </pc:sldChg>
      <pc:sldChg chg="addSp modSp del mod">
        <pc:chgData name="L-M TIGZIRI" userId="9434f18e7b6f8781" providerId="LiveId" clId="{E8820484-7D6A-44F6-AA9A-CC3F25C132E8}" dt="2022-10-18T12:06:54.282" v="1969" actId="47"/>
        <pc:sldMkLst>
          <pc:docMk/>
          <pc:sldMk cId="2318412910" sldId="263"/>
        </pc:sldMkLst>
        <pc:spChg chg="mod">
          <ac:chgData name="L-M TIGZIRI" userId="9434f18e7b6f8781" providerId="LiveId" clId="{E8820484-7D6A-44F6-AA9A-CC3F25C132E8}" dt="2022-10-17T20:30:04.366" v="125"/>
          <ac:spMkLst>
            <pc:docMk/>
            <pc:sldMk cId="2318412910" sldId="263"/>
            <ac:spMk id="2" creationId="{93CA084C-A138-95BE-20DA-C742D16CD877}"/>
          </ac:spMkLst>
        </pc:spChg>
        <pc:spChg chg="mod">
          <ac:chgData name="L-M TIGZIRI" userId="9434f18e7b6f8781" providerId="LiveId" clId="{E8820484-7D6A-44F6-AA9A-CC3F25C132E8}" dt="2022-10-18T10:13:25.224" v="395" actId="14100"/>
          <ac:spMkLst>
            <pc:docMk/>
            <pc:sldMk cId="2318412910" sldId="263"/>
            <ac:spMk id="3" creationId="{3D688F05-7BA1-20BC-270C-34EAF64EA7BA}"/>
          </ac:spMkLst>
        </pc:spChg>
        <pc:spChg chg="add mod">
          <ac:chgData name="L-M TIGZIRI" userId="9434f18e7b6f8781" providerId="LiveId" clId="{E8820484-7D6A-44F6-AA9A-CC3F25C132E8}" dt="2022-10-18T10:13:28.740" v="396"/>
          <ac:spMkLst>
            <pc:docMk/>
            <pc:sldMk cId="2318412910" sldId="263"/>
            <ac:spMk id="4" creationId="{43411DED-8B80-2AA0-A3FB-4E503768E6B7}"/>
          </ac:spMkLst>
        </pc:spChg>
      </pc:sldChg>
      <pc:sldChg chg="addSp modSp mod">
        <pc:chgData name="L-M TIGZIRI" userId="9434f18e7b6f8781" providerId="LiveId" clId="{E8820484-7D6A-44F6-AA9A-CC3F25C132E8}" dt="2022-10-18T11:56:37.172" v="1917" actId="14100"/>
        <pc:sldMkLst>
          <pc:docMk/>
          <pc:sldMk cId="1215910165" sldId="264"/>
        </pc:sldMkLst>
        <pc:spChg chg="mod">
          <ac:chgData name="L-M TIGZIRI" userId="9434f18e7b6f8781" providerId="LiveId" clId="{E8820484-7D6A-44F6-AA9A-CC3F25C132E8}" dt="2022-10-18T11:56:24.095" v="1915" actId="1076"/>
          <ac:spMkLst>
            <pc:docMk/>
            <pc:sldMk cId="1215910165" sldId="264"/>
            <ac:spMk id="2" creationId="{A3A053BD-B324-D121-FE08-76411464E315}"/>
          </ac:spMkLst>
        </pc:spChg>
        <pc:spChg chg="mod">
          <ac:chgData name="L-M TIGZIRI" userId="9434f18e7b6f8781" providerId="LiveId" clId="{E8820484-7D6A-44F6-AA9A-CC3F25C132E8}" dt="2022-10-18T11:49:59.448" v="1822" actId="5793"/>
          <ac:spMkLst>
            <pc:docMk/>
            <pc:sldMk cId="1215910165" sldId="264"/>
            <ac:spMk id="3" creationId="{8FA40FF8-D35A-43CB-76C9-870351A5B7B3}"/>
          </ac:spMkLst>
        </pc:spChg>
        <pc:spChg chg="add mod">
          <ac:chgData name="L-M TIGZIRI" userId="9434f18e7b6f8781" providerId="LiveId" clId="{E8820484-7D6A-44F6-AA9A-CC3F25C132E8}" dt="2022-10-18T11:52:08.830" v="1834"/>
          <ac:spMkLst>
            <pc:docMk/>
            <pc:sldMk cId="1215910165" sldId="264"/>
            <ac:spMk id="4" creationId="{9B0C82E5-85A7-E58B-C7F0-02643E2B6AC0}"/>
          </ac:spMkLst>
        </pc:spChg>
        <pc:spChg chg="add mod">
          <ac:chgData name="L-M TIGZIRI" userId="9434f18e7b6f8781" providerId="LiveId" clId="{E8820484-7D6A-44F6-AA9A-CC3F25C132E8}" dt="2022-10-18T11:53:14.938" v="1838"/>
          <ac:spMkLst>
            <pc:docMk/>
            <pc:sldMk cId="1215910165" sldId="264"/>
            <ac:spMk id="6" creationId="{825E20F2-3B38-3BB7-8E35-22613B8FDD6D}"/>
          </ac:spMkLst>
        </pc:spChg>
        <pc:picChg chg="add mod">
          <ac:chgData name="L-M TIGZIRI" userId="9434f18e7b6f8781" providerId="LiveId" clId="{E8820484-7D6A-44F6-AA9A-CC3F25C132E8}" dt="2022-10-18T11:56:37.172" v="1917" actId="14100"/>
          <ac:picMkLst>
            <pc:docMk/>
            <pc:sldMk cId="1215910165" sldId="264"/>
            <ac:picMk id="5" creationId="{5E953A23-0B00-5A44-D02E-FFD6076403BB}"/>
          </ac:picMkLst>
        </pc:picChg>
      </pc:sldChg>
      <pc:sldChg chg="addSp modSp new del mod">
        <pc:chgData name="L-M TIGZIRI" userId="9434f18e7b6f8781" providerId="LiveId" clId="{E8820484-7D6A-44F6-AA9A-CC3F25C132E8}" dt="2022-10-18T12:06:54.282" v="1969" actId="47"/>
        <pc:sldMkLst>
          <pc:docMk/>
          <pc:sldMk cId="986174172" sldId="265"/>
        </pc:sldMkLst>
        <pc:spChg chg="mod">
          <ac:chgData name="L-M TIGZIRI" userId="9434f18e7b6f8781" providerId="LiveId" clId="{E8820484-7D6A-44F6-AA9A-CC3F25C132E8}" dt="2022-10-17T20:30:04.366" v="125"/>
          <ac:spMkLst>
            <pc:docMk/>
            <pc:sldMk cId="986174172" sldId="265"/>
            <ac:spMk id="2" creationId="{15B129E6-E07E-063E-66C6-619E4C789214}"/>
          </ac:spMkLst>
        </pc:spChg>
        <pc:spChg chg="mod">
          <ac:chgData name="L-M TIGZIRI" userId="9434f18e7b6f8781" providerId="LiveId" clId="{E8820484-7D6A-44F6-AA9A-CC3F25C132E8}" dt="2022-10-18T10:13:39.208" v="397" actId="14100"/>
          <ac:spMkLst>
            <pc:docMk/>
            <pc:sldMk cId="986174172" sldId="265"/>
            <ac:spMk id="3" creationId="{25E637F8-9094-CCE9-275A-98E6A432D5A1}"/>
          </ac:spMkLst>
        </pc:spChg>
        <pc:spChg chg="add mod">
          <ac:chgData name="L-M TIGZIRI" userId="9434f18e7b6f8781" providerId="LiveId" clId="{E8820484-7D6A-44F6-AA9A-CC3F25C132E8}" dt="2022-10-18T10:13:45.786" v="398"/>
          <ac:spMkLst>
            <pc:docMk/>
            <pc:sldMk cId="986174172" sldId="265"/>
            <ac:spMk id="4" creationId="{31BB4305-2394-F0B0-8FB1-6CB87C5AB9F0}"/>
          </ac:spMkLst>
        </pc:spChg>
      </pc:sldChg>
      <pc:sldChg chg="modSp new del">
        <pc:chgData name="L-M TIGZIRI" userId="9434f18e7b6f8781" providerId="LiveId" clId="{E8820484-7D6A-44F6-AA9A-CC3F25C132E8}" dt="2022-10-18T12:06:54.282" v="1969" actId="47"/>
        <pc:sldMkLst>
          <pc:docMk/>
          <pc:sldMk cId="743883256" sldId="266"/>
        </pc:sldMkLst>
        <pc:spChg chg="mod">
          <ac:chgData name="L-M TIGZIRI" userId="9434f18e7b6f8781" providerId="LiveId" clId="{E8820484-7D6A-44F6-AA9A-CC3F25C132E8}" dt="2022-10-17T20:30:04.366" v="125"/>
          <ac:spMkLst>
            <pc:docMk/>
            <pc:sldMk cId="743883256" sldId="266"/>
            <ac:spMk id="2" creationId="{A1A5E56A-33A7-0E8C-F4BC-F493C59A4759}"/>
          </ac:spMkLst>
        </pc:spChg>
        <pc:spChg chg="mod">
          <ac:chgData name="L-M TIGZIRI" userId="9434f18e7b6f8781" providerId="LiveId" clId="{E8820484-7D6A-44F6-AA9A-CC3F25C132E8}" dt="2022-10-17T20:30:04.366" v="125"/>
          <ac:spMkLst>
            <pc:docMk/>
            <pc:sldMk cId="743883256" sldId="266"/>
            <ac:spMk id="3" creationId="{8B73D21D-2D3E-ED19-6D5B-6A87DEFA7E20}"/>
          </ac:spMkLst>
        </pc:spChg>
      </pc:sldChg>
      <pc:sldChg chg="addSp modSp new del mod">
        <pc:chgData name="L-M TIGZIRI" userId="9434f18e7b6f8781" providerId="LiveId" clId="{E8820484-7D6A-44F6-AA9A-CC3F25C132E8}" dt="2022-10-18T12:06:54.282" v="1969" actId="47"/>
        <pc:sldMkLst>
          <pc:docMk/>
          <pc:sldMk cId="1755383338" sldId="267"/>
        </pc:sldMkLst>
        <pc:spChg chg="mod">
          <ac:chgData name="L-M TIGZIRI" userId="9434f18e7b6f8781" providerId="LiveId" clId="{E8820484-7D6A-44F6-AA9A-CC3F25C132E8}" dt="2022-10-17T20:30:04.366" v="125"/>
          <ac:spMkLst>
            <pc:docMk/>
            <pc:sldMk cId="1755383338" sldId="267"/>
            <ac:spMk id="2" creationId="{93BC50C9-3783-8E49-F1AB-AA08D4125CD0}"/>
          </ac:spMkLst>
        </pc:spChg>
        <pc:spChg chg="mod">
          <ac:chgData name="L-M TIGZIRI" userId="9434f18e7b6f8781" providerId="LiveId" clId="{E8820484-7D6A-44F6-AA9A-CC3F25C132E8}" dt="2022-10-18T10:13:53.098" v="399" actId="14100"/>
          <ac:spMkLst>
            <pc:docMk/>
            <pc:sldMk cId="1755383338" sldId="267"/>
            <ac:spMk id="3" creationId="{EC1B5F8C-ECA4-7CAB-DC9D-DD60F126FBD2}"/>
          </ac:spMkLst>
        </pc:spChg>
        <pc:spChg chg="add mod">
          <ac:chgData name="L-M TIGZIRI" userId="9434f18e7b6f8781" providerId="LiveId" clId="{E8820484-7D6A-44F6-AA9A-CC3F25C132E8}" dt="2022-10-18T10:13:57.363" v="400"/>
          <ac:spMkLst>
            <pc:docMk/>
            <pc:sldMk cId="1755383338" sldId="267"/>
            <ac:spMk id="4" creationId="{5D74E49C-3F4C-D580-877A-8544E452EF67}"/>
          </ac:spMkLst>
        </pc:spChg>
      </pc:sldChg>
      <pc:sldChg chg="addSp delSp modSp new mod">
        <pc:chgData name="L-M TIGZIRI" userId="9434f18e7b6f8781" providerId="LiveId" clId="{E8820484-7D6A-44F6-AA9A-CC3F25C132E8}" dt="2022-10-18T10:10:40.801" v="377" actId="27636"/>
        <pc:sldMkLst>
          <pc:docMk/>
          <pc:sldMk cId="2642555750" sldId="268"/>
        </pc:sldMkLst>
        <pc:spChg chg="del">
          <ac:chgData name="L-M TIGZIRI" userId="9434f18e7b6f8781" providerId="LiveId" clId="{E8820484-7D6A-44F6-AA9A-CC3F25C132E8}" dt="2022-10-18T09:56:26.566" v="164" actId="21"/>
          <ac:spMkLst>
            <pc:docMk/>
            <pc:sldMk cId="2642555750" sldId="268"/>
            <ac:spMk id="2" creationId="{14B53BAD-26B8-CCCF-5730-7DE9157C7DCF}"/>
          </ac:spMkLst>
        </pc:spChg>
        <pc:spChg chg="del mod">
          <ac:chgData name="L-M TIGZIRI" userId="9434f18e7b6f8781" providerId="LiveId" clId="{E8820484-7D6A-44F6-AA9A-CC3F25C132E8}" dt="2022-10-18T09:57:25.339" v="169" actId="21"/>
          <ac:spMkLst>
            <pc:docMk/>
            <pc:sldMk cId="2642555750" sldId="268"/>
            <ac:spMk id="3" creationId="{139F610A-8DD1-6994-309E-0789F6C66996}"/>
          </ac:spMkLst>
        </pc:spChg>
        <pc:spChg chg="add mod">
          <ac:chgData name="L-M TIGZIRI" userId="9434f18e7b6f8781" providerId="LiveId" clId="{E8820484-7D6A-44F6-AA9A-CC3F25C132E8}" dt="2022-10-18T09:59:50.686" v="182" actId="5793"/>
          <ac:spMkLst>
            <pc:docMk/>
            <pc:sldMk cId="2642555750" sldId="268"/>
            <ac:spMk id="5" creationId="{6A973556-90C2-54AE-445D-53596E941528}"/>
          </ac:spMkLst>
        </pc:spChg>
        <pc:spChg chg="add mod">
          <ac:chgData name="L-M TIGZIRI" userId="9434f18e7b6f8781" providerId="LiveId" clId="{E8820484-7D6A-44F6-AA9A-CC3F25C132E8}" dt="2022-10-18T10:10:40.801" v="377" actId="27636"/>
          <ac:spMkLst>
            <pc:docMk/>
            <pc:sldMk cId="2642555750" sldId="268"/>
            <ac:spMk id="6" creationId="{70199275-0091-A87E-3CA7-88C93D633FEA}"/>
          </ac:spMkLst>
        </pc:spChg>
      </pc:sldChg>
      <pc:sldChg chg="addSp delSp modSp new mod ord">
        <pc:chgData name="L-M TIGZIRI" userId="9434f18e7b6f8781" providerId="LiveId" clId="{E8820484-7D6A-44F6-AA9A-CC3F25C132E8}" dt="2022-10-18T11:19:46.565" v="1417" actId="20577"/>
        <pc:sldMkLst>
          <pc:docMk/>
          <pc:sldMk cId="2583739651" sldId="269"/>
        </pc:sldMkLst>
        <pc:spChg chg="mod">
          <ac:chgData name="L-M TIGZIRI" userId="9434f18e7b6f8781" providerId="LiveId" clId="{E8820484-7D6A-44F6-AA9A-CC3F25C132E8}" dt="2022-10-18T11:13:35.722" v="1233" actId="14100"/>
          <ac:spMkLst>
            <pc:docMk/>
            <pc:sldMk cId="2583739651" sldId="269"/>
            <ac:spMk id="2" creationId="{6AF5D3FC-4F10-5156-D02D-982A38225923}"/>
          </ac:spMkLst>
        </pc:spChg>
        <pc:spChg chg="del mod">
          <ac:chgData name="L-M TIGZIRI" userId="9434f18e7b6f8781" providerId="LiveId" clId="{E8820484-7D6A-44F6-AA9A-CC3F25C132E8}" dt="2022-10-18T10:10:19.811" v="373" actId="21"/>
          <ac:spMkLst>
            <pc:docMk/>
            <pc:sldMk cId="2583739651" sldId="269"/>
            <ac:spMk id="3" creationId="{3506DB21-95B6-2A12-E9EC-23138D95EF86}"/>
          </ac:spMkLst>
        </pc:spChg>
        <pc:spChg chg="add mod">
          <ac:chgData name="L-M TIGZIRI" userId="9434f18e7b6f8781" providerId="LiveId" clId="{E8820484-7D6A-44F6-AA9A-CC3F25C132E8}" dt="2022-10-18T10:10:29.030" v="375" actId="27636"/>
          <ac:spMkLst>
            <pc:docMk/>
            <pc:sldMk cId="2583739651" sldId="269"/>
            <ac:spMk id="4" creationId="{8DB9AC9D-4B0B-2EF8-B979-4D292ABD76FF}"/>
          </ac:spMkLst>
        </pc:spChg>
        <pc:spChg chg="add del mod">
          <ac:chgData name="L-M TIGZIRI" userId="9434f18e7b6f8781" providerId="LiveId" clId="{E8820484-7D6A-44F6-AA9A-CC3F25C132E8}" dt="2022-10-18T10:58:28.749" v="970"/>
          <ac:spMkLst>
            <pc:docMk/>
            <pc:sldMk cId="2583739651" sldId="269"/>
            <ac:spMk id="6" creationId="{1D1012C9-3E2F-5EF9-6AA6-2CC509943E22}"/>
          </ac:spMkLst>
        </pc:spChg>
        <pc:spChg chg="add mod">
          <ac:chgData name="L-M TIGZIRI" userId="9434f18e7b6f8781" providerId="LiveId" clId="{E8820484-7D6A-44F6-AA9A-CC3F25C132E8}" dt="2022-10-18T11:19:46.565" v="1417" actId="20577"/>
          <ac:spMkLst>
            <pc:docMk/>
            <pc:sldMk cId="2583739651" sldId="269"/>
            <ac:spMk id="7" creationId="{A238CFED-33EC-2975-4810-404685E6B8CA}"/>
          </ac:spMkLst>
        </pc:spChg>
        <pc:spChg chg="add mod">
          <ac:chgData name="L-M TIGZIRI" userId="9434f18e7b6f8781" providerId="LiveId" clId="{E8820484-7D6A-44F6-AA9A-CC3F25C132E8}" dt="2022-10-18T11:18:42.101" v="1346" actId="20577"/>
          <ac:spMkLst>
            <pc:docMk/>
            <pc:sldMk cId="2583739651" sldId="269"/>
            <ac:spMk id="8" creationId="{6CBCE1F9-4552-2201-C3A5-F23BF397BB4E}"/>
          </ac:spMkLst>
        </pc:spChg>
        <pc:spChg chg="add mod">
          <ac:chgData name="L-M TIGZIRI" userId="9434f18e7b6f8781" providerId="LiveId" clId="{E8820484-7D6A-44F6-AA9A-CC3F25C132E8}" dt="2022-10-18T11:18:28.677" v="1344" actId="1076"/>
          <ac:spMkLst>
            <pc:docMk/>
            <pc:sldMk cId="2583739651" sldId="269"/>
            <ac:spMk id="9" creationId="{D3F87D0D-23FD-DD97-12BA-AF6628462D6E}"/>
          </ac:spMkLst>
        </pc:spChg>
      </pc:sldChg>
      <pc:sldChg chg="modSp add mod">
        <pc:chgData name="L-M TIGZIRI" userId="9434f18e7b6f8781" providerId="LiveId" clId="{E8820484-7D6A-44F6-AA9A-CC3F25C132E8}" dt="2022-10-18T12:14:10.841" v="2219" actId="14100"/>
        <pc:sldMkLst>
          <pc:docMk/>
          <pc:sldMk cId="268744121" sldId="270"/>
        </pc:sldMkLst>
        <pc:spChg chg="mod">
          <ac:chgData name="L-M TIGZIRI" userId="9434f18e7b6f8781" providerId="LiveId" clId="{E8820484-7D6A-44F6-AA9A-CC3F25C132E8}" dt="2022-10-18T12:12:13.590" v="2074" actId="20577"/>
          <ac:spMkLst>
            <pc:docMk/>
            <pc:sldMk cId="268744121" sldId="270"/>
            <ac:spMk id="2" creationId="{A3A053BD-B324-D121-FE08-76411464E315}"/>
          </ac:spMkLst>
        </pc:spChg>
        <pc:spChg chg="mod">
          <ac:chgData name="L-M TIGZIRI" userId="9434f18e7b6f8781" providerId="LiveId" clId="{E8820484-7D6A-44F6-AA9A-CC3F25C132E8}" dt="2022-10-18T12:14:10.841" v="2219" actId="14100"/>
          <ac:spMkLst>
            <pc:docMk/>
            <pc:sldMk cId="268744121" sldId="270"/>
            <ac:spMk id="3" creationId="{8FA40FF8-D35A-43CB-76C9-870351A5B7B3}"/>
          </ac:spMkLst>
        </pc:spChg>
      </pc:sldChg>
      <pc:sldChg chg="addSp delSp modSp add mod ord setBg setClrOvrMap">
        <pc:chgData name="L-M TIGZIRI" userId="9434f18e7b6f8781" providerId="LiveId" clId="{E8820484-7D6A-44F6-AA9A-CC3F25C132E8}" dt="2022-10-18T12:28:19.994" v="2434" actId="14100"/>
        <pc:sldMkLst>
          <pc:docMk/>
          <pc:sldMk cId="2886564252" sldId="271"/>
        </pc:sldMkLst>
        <pc:spChg chg="mod">
          <ac:chgData name="L-M TIGZIRI" userId="9434f18e7b6f8781" providerId="LiveId" clId="{E8820484-7D6A-44F6-AA9A-CC3F25C132E8}" dt="2022-10-18T12:28:19.994" v="2434" actId="14100"/>
          <ac:spMkLst>
            <pc:docMk/>
            <pc:sldMk cId="2886564252" sldId="271"/>
            <ac:spMk id="2" creationId="{512AB15F-AF8C-834F-3B8E-254FF307D974}"/>
          </ac:spMkLst>
        </pc:spChg>
        <pc:spChg chg="del">
          <ac:chgData name="L-M TIGZIRI" userId="9434f18e7b6f8781" providerId="LiveId" clId="{E8820484-7D6A-44F6-AA9A-CC3F25C132E8}" dt="2022-10-18T12:19:09.285" v="2353"/>
          <ac:spMkLst>
            <pc:docMk/>
            <pc:sldMk cId="2886564252" sldId="271"/>
            <ac:spMk id="3" creationId="{C52B8642-0976-0767-5FB1-D55155F82985}"/>
          </ac:spMkLst>
        </pc:spChg>
        <pc:spChg chg="mod">
          <ac:chgData name="L-M TIGZIRI" userId="9434f18e7b6f8781" providerId="LiveId" clId="{E8820484-7D6A-44F6-AA9A-CC3F25C132E8}" dt="2022-10-18T12:27:23.450" v="2427" actId="1076"/>
          <ac:spMkLst>
            <pc:docMk/>
            <pc:sldMk cId="2886564252" sldId="271"/>
            <ac:spMk id="4" creationId="{801A725A-1165-C423-BD87-50536A4C68BE}"/>
          </ac:spMkLst>
        </pc:spChg>
        <pc:spChg chg="add mod">
          <ac:chgData name="L-M TIGZIRI" userId="9434f18e7b6f8781" providerId="LiveId" clId="{E8820484-7D6A-44F6-AA9A-CC3F25C132E8}" dt="2022-10-18T12:23:21.213" v="2402" actId="20577"/>
          <ac:spMkLst>
            <pc:docMk/>
            <pc:sldMk cId="2886564252" sldId="271"/>
            <ac:spMk id="6" creationId="{A163957D-5E96-9E0F-9C4F-20BF8E2F4E4D}"/>
          </ac:spMkLst>
        </pc:spChg>
        <pc:spChg chg="add mod">
          <ac:chgData name="L-M TIGZIRI" userId="9434f18e7b6f8781" providerId="LiveId" clId="{E8820484-7D6A-44F6-AA9A-CC3F25C132E8}" dt="2022-10-18T12:27:46.277" v="2431" actId="1076"/>
          <ac:spMkLst>
            <pc:docMk/>
            <pc:sldMk cId="2886564252" sldId="271"/>
            <ac:spMk id="8" creationId="{60C9EBFA-45F2-2828-0F80-2EAFDE69CBA9}"/>
          </ac:spMkLst>
        </pc:spChg>
        <pc:spChg chg="add">
          <ac:chgData name="L-M TIGZIRI" userId="9434f18e7b6f8781" providerId="LiveId" clId="{E8820484-7D6A-44F6-AA9A-CC3F25C132E8}" dt="2022-10-18T12:19:15.050" v="2354" actId="26606"/>
          <ac:spMkLst>
            <pc:docMk/>
            <pc:sldMk cId="2886564252" sldId="271"/>
            <ac:spMk id="10" creationId="{B4AAD3FD-83A5-4B89-9F8F-01B8870865BE}"/>
          </ac:spMkLst>
        </pc:spChg>
        <pc:spChg chg="add">
          <ac:chgData name="L-M TIGZIRI" userId="9434f18e7b6f8781" providerId="LiveId" clId="{E8820484-7D6A-44F6-AA9A-CC3F25C132E8}" dt="2022-10-18T12:19:15.050" v="2354" actId="26606"/>
          <ac:spMkLst>
            <pc:docMk/>
            <pc:sldMk cId="2886564252" sldId="271"/>
            <ac:spMk id="12" creationId="{61752F1D-FC0F-4103-9584-630E643CCDA6}"/>
          </ac:spMkLst>
        </pc:spChg>
        <pc:spChg chg="add">
          <ac:chgData name="L-M TIGZIRI" userId="9434f18e7b6f8781" providerId="LiveId" clId="{E8820484-7D6A-44F6-AA9A-CC3F25C132E8}" dt="2022-10-18T12:19:15.050" v="2354" actId="26606"/>
          <ac:spMkLst>
            <pc:docMk/>
            <pc:sldMk cId="2886564252" sldId="271"/>
            <ac:spMk id="14" creationId="{70151CB7-E7DE-4917-B831-01DF9CE01306}"/>
          </ac:spMkLst>
        </pc:spChg>
        <pc:spChg chg="add">
          <ac:chgData name="L-M TIGZIRI" userId="9434f18e7b6f8781" providerId="LiveId" clId="{E8820484-7D6A-44F6-AA9A-CC3F25C132E8}" dt="2022-10-18T12:19:15.050" v="2354" actId="26606"/>
          <ac:spMkLst>
            <pc:docMk/>
            <pc:sldMk cId="2886564252" sldId="271"/>
            <ac:spMk id="16" creationId="{A92A1116-1C84-41DF-B803-1F7B0883EC82}"/>
          </ac:spMkLst>
        </pc:spChg>
        <pc:picChg chg="add mod">
          <ac:chgData name="L-M TIGZIRI" userId="9434f18e7b6f8781" providerId="LiveId" clId="{E8820484-7D6A-44F6-AA9A-CC3F25C132E8}" dt="2022-10-18T12:26:27.162" v="2421" actId="14100"/>
          <ac:picMkLst>
            <pc:docMk/>
            <pc:sldMk cId="2886564252" sldId="271"/>
            <ac:picMk id="5" creationId="{C80CD096-7D1B-2571-EEE3-0362A20B04D1}"/>
          </ac:picMkLst>
        </pc:picChg>
      </pc:sldChg>
      <pc:sldChg chg="addSp delSp modSp add mod setBg setClrOvrMap">
        <pc:chgData name="L-M TIGZIRI" userId="9434f18e7b6f8781" providerId="LiveId" clId="{E8820484-7D6A-44F6-AA9A-CC3F25C132E8}" dt="2022-10-18T11:29:28.548" v="1553" actId="14100"/>
        <pc:sldMkLst>
          <pc:docMk/>
          <pc:sldMk cId="1953060903" sldId="272"/>
        </pc:sldMkLst>
        <pc:spChg chg="mod">
          <ac:chgData name="L-M TIGZIRI" userId="9434f18e7b6f8781" providerId="LiveId" clId="{E8820484-7D6A-44F6-AA9A-CC3F25C132E8}" dt="2022-10-18T11:28:19.598" v="1520" actId="26606"/>
          <ac:spMkLst>
            <pc:docMk/>
            <pc:sldMk cId="1953060903" sldId="272"/>
            <ac:spMk id="2" creationId="{512AB15F-AF8C-834F-3B8E-254FF307D974}"/>
          </ac:spMkLst>
        </pc:spChg>
        <pc:spChg chg="del">
          <ac:chgData name="L-M TIGZIRI" userId="9434f18e7b6f8781" providerId="LiveId" clId="{E8820484-7D6A-44F6-AA9A-CC3F25C132E8}" dt="2022-10-18T11:28:13.177" v="1519"/>
          <ac:spMkLst>
            <pc:docMk/>
            <pc:sldMk cId="1953060903" sldId="272"/>
            <ac:spMk id="3" creationId="{C52B8642-0976-0767-5FB1-D55155F82985}"/>
          </ac:spMkLst>
        </pc:spChg>
        <pc:spChg chg="mod">
          <ac:chgData name="L-M TIGZIRI" userId="9434f18e7b6f8781" providerId="LiveId" clId="{E8820484-7D6A-44F6-AA9A-CC3F25C132E8}" dt="2022-10-18T11:29:02.723" v="1548" actId="1076"/>
          <ac:spMkLst>
            <pc:docMk/>
            <pc:sldMk cId="1953060903" sldId="272"/>
            <ac:spMk id="4" creationId="{801A725A-1165-C423-BD87-50536A4C68BE}"/>
          </ac:spMkLst>
        </pc:spChg>
        <pc:spChg chg="add">
          <ac:chgData name="L-M TIGZIRI" userId="9434f18e7b6f8781" providerId="LiveId" clId="{E8820484-7D6A-44F6-AA9A-CC3F25C132E8}" dt="2022-10-18T11:28:19.598" v="1520" actId="26606"/>
          <ac:spMkLst>
            <pc:docMk/>
            <pc:sldMk cId="1953060903" sldId="272"/>
            <ac:spMk id="10" creationId="{5F3FC718-FDE3-4EF7-921E-A5F374EAF824}"/>
          </ac:spMkLst>
        </pc:spChg>
        <pc:spChg chg="add">
          <ac:chgData name="L-M TIGZIRI" userId="9434f18e7b6f8781" providerId="LiveId" clId="{E8820484-7D6A-44F6-AA9A-CC3F25C132E8}" dt="2022-10-18T11:28:19.598" v="1520" actId="26606"/>
          <ac:spMkLst>
            <pc:docMk/>
            <pc:sldMk cId="1953060903" sldId="272"/>
            <ac:spMk id="12" creationId="{FAA0F719-3DC8-4F08-AD8F-5A845658CB9D}"/>
          </ac:spMkLst>
        </pc:spChg>
        <pc:spChg chg="add">
          <ac:chgData name="L-M TIGZIRI" userId="9434f18e7b6f8781" providerId="LiveId" clId="{E8820484-7D6A-44F6-AA9A-CC3F25C132E8}" dt="2022-10-18T11:28:19.598" v="1520" actId="26606"/>
          <ac:spMkLst>
            <pc:docMk/>
            <pc:sldMk cId="1953060903" sldId="272"/>
            <ac:spMk id="14" creationId="{7DCB61BE-FA0F-4EFB-BE0E-268BAD8E30D6}"/>
          </ac:spMkLst>
        </pc:spChg>
        <pc:spChg chg="add">
          <ac:chgData name="L-M TIGZIRI" userId="9434f18e7b6f8781" providerId="LiveId" clId="{E8820484-7D6A-44F6-AA9A-CC3F25C132E8}" dt="2022-10-18T11:28:19.598" v="1520" actId="26606"/>
          <ac:spMkLst>
            <pc:docMk/>
            <pc:sldMk cId="1953060903" sldId="272"/>
            <ac:spMk id="16" creationId="{A4B31EAA-7423-46F7-9B90-4AB2B09C35C4}"/>
          </ac:spMkLst>
        </pc:spChg>
        <pc:picChg chg="add mod ord">
          <ac:chgData name="L-M TIGZIRI" userId="9434f18e7b6f8781" providerId="LiveId" clId="{E8820484-7D6A-44F6-AA9A-CC3F25C132E8}" dt="2022-10-18T11:29:28.548" v="1553" actId="14100"/>
          <ac:picMkLst>
            <pc:docMk/>
            <pc:sldMk cId="1953060903" sldId="272"/>
            <ac:picMk id="5" creationId="{CE8EB52C-60AD-D8D2-BF17-4956DCDCA8CA}"/>
          </ac:picMkLst>
        </pc:picChg>
      </pc:sldChg>
      <pc:sldChg chg="addSp delSp modSp add mod">
        <pc:chgData name="L-M TIGZIRI" userId="9434f18e7b6f8781" providerId="LiveId" clId="{E8820484-7D6A-44F6-AA9A-CC3F25C132E8}" dt="2022-10-18T11:42:46.665" v="1737" actId="207"/>
        <pc:sldMkLst>
          <pc:docMk/>
          <pc:sldMk cId="768243875" sldId="273"/>
        </pc:sldMkLst>
        <pc:spChg chg="mod">
          <ac:chgData name="L-M TIGZIRI" userId="9434f18e7b6f8781" providerId="LiveId" clId="{E8820484-7D6A-44F6-AA9A-CC3F25C132E8}" dt="2022-10-18T11:35:26.417" v="1581" actId="122"/>
          <ac:spMkLst>
            <pc:docMk/>
            <pc:sldMk cId="768243875" sldId="273"/>
            <ac:spMk id="2" creationId="{512AB15F-AF8C-834F-3B8E-254FF307D974}"/>
          </ac:spMkLst>
        </pc:spChg>
        <pc:spChg chg="add del mod">
          <ac:chgData name="L-M TIGZIRI" userId="9434f18e7b6f8781" providerId="LiveId" clId="{E8820484-7D6A-44F6-AA9A-CC3F25C132E8}" dt="2022-10-18T11:30:53.171" v="1556"/>
          <ac:spMkLst>
            <pc:docMk/>
            <pc:sldMk cId="768243875" sldId="273"/>
            <ac:spMk id="6" creationId="{107469F0-9E4E-415C-56C6-6F9E03AF1F41}"/>
          </ac:spMkLst>
        </pc:spChg>
        <pc:spChg chg="add mod">
          <ac:chgData name="L-M TIGZIRI" userId="9434f18e7b6f8781" providerId="LiveId" clId="{E8820484-7D6A-44F6-AA9A-CC3F25C132E8}" dt="2022-10-18T11:36:00.727" v="1585" actId="27636"/>
          <ac:spMkLst>
            <pc:docMk/>
            <pc:sldMk cId="768243875" sldId="273"/>
            <ac:spMk id="8" creationId="{BD82EF5E-75C4-B812-4451-0B7D25507D8E}"/>
          </ac:spMkLst>
        </pc:spChg>
        <pc:spChg chg="add mod">
          <ac:chgData name="L-M TIGZIRI" userId="9434f18e7b6f8781" providerId="LiveId" clId="{E8820484-7D6A-44F6-AA9A-CC3F25C132E8}" dt="2022-10-18T11:42:46.665" v="1737" actId="207"/>
          <ac:spMkLst>
            <pc:docMk/>
            <pc:sldMk cId="768243875" sldId="273"/>
            <ac:spMk id="11" creationId="{C027EBBC-7AAD-4AE4-3BB7-D3BB3F079F07}"/>
          </ac:spMkLst>
        </pc:spChg>
        <pc:picChg chg="del">
          <ac:chgData name="L-M TIGZIRI" userId="9434f18e7b6f8781" providerId="LiveId" clId="{E8820484-7D6A-44F6-AA9A-CC3F25C132E8}" dt="2022-10-18T11:30:37.528" v="1555" actId="478"/>
          <ac:picMkLst>
            <pc:docMk/>
            <pc:sldMk cId="768243875" sldId="273"/>
            <ac:picMk id="5" creationId="{CE8EB52C-60AD-D8D2-BF17-4956DCDCA8CA}"/>
          </ac:picMkLst>
        </pc:picChg>
        <pc:picChg chg="add mod">
          <ac:chgData name="L-M TIGZIRI" userId="9434f18e7b6f8781" providerId="LiveId" clId="{E8820484-7D6A-44F6-AA9A-CC3F25C132E8}" dt="2022-10-18T11:37:21.349" v="1595" actId="1076"/>
          <ac:picMkLst>
            <pc:docMk/>
            <pc:sldMk cId="768243875" sldId="273"/>
            <ac:picMk id="7" creationId="{8CFFE697-CAA3-DCAA-69A2-D0CBBB1C27B4}"/>
          </ac:picMkLst>
        </pc:picChg>
      </pc:sldChg>
      <pc:sldChg chg="addSp delSp modSp add mod">
        <pc:chgData name="L-M TIGZIRI" userId="9434f18e7b6f8781" providerId="LiveId" clId="{E8820484-7D6A-44F6-AA9A-CC3F25C132E8}" dt="2022-10-18T12:04:29.007" v="1968" actId="1076"/>
        <pc:sldMkLst>
          <pc:docMk/>
          <pc:sldMk cId="1120286756" sldId="274"/>
        </pc:sldMkLst>
        <pc:spChg chg="mod">
          <ac:chgData name="L-M TIGZIRI" userId="9434f18e7b6f8781" providerId="LiveId" clId="{E8820484-7D6A-44F6-AA9A-CC3F25C132E8}" dt="2022-10-18T12:02:12.409" v="1935"/>
          <ac:spMkLst>
            <pc:docMk/>
            <pc:sldMk cId="1120286756" sldId="274"/>
            <ac:spMk id="2" creationId="{A3A053BD-B324-D121-FE08-76411464E315}"/>
          </ac:spMkLst>
        </pc:spChg>
        <pc:spChg chg="del mod">
          <ac:chgData name="L-M TIGZIRI" userId="9434f18e7b6f8781" providerId="LiveId" clId="{E8820484-7D6A-44F6-AA9A-CC3F25C132E8}" dt="2022-10-18T11:58:14.091" v="1921"/>
          <ac:spMkLst>
            <pc:docMk/>
            <pc:sldMk cId="1120286756" sldId="274"/>
            <ac:spMk id="3" creationId="{8FA40FF8-D35A-43CB-76C9-870351A5B7B3}"/>
          </ac:spMkLst>
        </pc:spChg>
        <pc:spChg chg="mod">
          <ac:chgData name="L-M TIGZIRI" userId="9434f18e7b6f8781" providerId="LiveId" clId="{E8820484-7D6A-44F6-AA9A-CC3F25C132E8}" dt="2022-10-18T12:04:29.007" v="1968" actId="1076"/>
          <ac:spMkLst>
            <pc:docMk/>
            <pc:sldMk cId="1120286756" sldId="274"/>
            <ac:spMk id="4" creationId="{9B0C82E5-85A7-E58B-C7F0-02643E2B6AC0}"/>
          </ac:spMkLst>
        </pc:spChg>
        <pc:spChg chg="add mod">
          <ac:chgData name="L-M TIGZIRI" userId="9434f18e7b6f8781" providerId="LiveId" clId="{E8820484-7D6A-44F6-AA9A-CC3F25C132E8}" dt="2022-10-18T12:04:22.586" v="1967" actId="1076"/>
          <ac:spMkLst>
            <pc:docMk/>
            <pc:sldMk cId="1120286756" sldId="274"/>
            <ac:spMk id="7" creationId="{7433E126-51FA-C906-2320-F2AF33D83E46}"/>
          </ac:spMkLst>
        </pc:spChg>
        <pc:picChg chg="add mod">
          <ac:chgData name="L-M TIGZIRI" userId="9434f18e7b6f8781" providerId="LiveId" clId="{E8820484-7D6A-44F6-AA9A-CC3F25C132E8}" dt="2022-10-18T11:58:57.566" v="1927" actId="14100"/>
          <ac:picMkLst>
            <pc:docMk/>
            <pc:sldMk cId="1120286756" sldId="274"/>
            <ac:picMk id="5" creationId="{491B0D48-8DEB-D262-37E9-3CC266D10887}"/>
          </ac:picMkLst>
        </pc:picChg>
      </pc:sldChg>
      <pc:sldChg chg="modSp add mod">
        <pc:chgData name="L-M TIGZIRI" userId="9434f18e7b6f8781" providerId="LiveId" clId="{E8820484-7D6A-44F6-AA9A-CC3F25C132E8}" dt="2022-10-18T12:29:09.522" v="2445" actId="20577"/>
        <pc:sldMkLst>
          <pc:docMk/>
          <pc:sldMk cId="3953456342" sldId="275"/>
        </pc:sldMkLst>
        <pc:spChg chg="mod">
          <ac:chgData name="L-M TIGZIRI" userId="9434f18e7b6f8781" providerId="LiveId" clId="{E8820484-7D6A-44F6-AA9A-CC3F25C132E8}" dt="2022-10-18T12:14:43.311" v="2305" actId="20577"/>
          <ac:spMkLst>
            <pc:docMk/>
            <pc:sldMk cId="3953456342" sldId="275"/>
            <ac:spMk id="2" creationId="{A3A053BD-B324-D121-FE08-76411464E315}"/>
          </ac:spMkLst>
        </pc:spChg>
        <pc:spChg chg="mod">
          <ac:chgData name="L-M TIGZIRI" userId="9434f18e7b6f8781" providerId="LiveId" clId="{E8820484-7D6A-44F6-AA9A-CC3F25C132E8}" dt="2022-10-18T12:29:09.522" v="2445" actId="20577"/>
          <ac:spMkLst>
            <pc:docMk/>
            <pc:sldMk cId="3953456342" sldId="275"/>
            <ac:spMk id="3" creationId="{8FA40FF8-D35A-43CB-76C9-870351A5B7B3}"/>
          </ac:spMkLst>
        </pc:spChg>
      </pc:sldChg>
      <pc:sldChg chg="addSp delSp modSp add mod">
        <pc:chgData name="L-M TIGZIRI" userId="9434f18e7b6f8781" providerId="LiveId" clId="{E8820484-7D6A-44F6-AA9A-CC3F25C132E8}" dt="2022-10-18T12:33:19.886" v="2483" actId="255"/>
        <pc:sldMkLst>
          <pc:docMk/>
          <pc:sldMk cId="1218057123" sldId="276"/>
        </pc:sldMkLst>
        <pc:spChg chg="mod">
          <ac:chgData name="L-M TIGZIRI" userId="9434f18e7b6f8781" providerId="LiveId" clId="{E8820484-7D6A-44F6-AA9A-CC3F25C132E8}" dt="2022-10-18T12:32:01.325" v="2482" actId="1076"/>
          <ac:spMkLst>
            <pc:docMk/>
            <pc:sldMk cId="1218057123" sldId="276"/>
            <ac:spMk id="2" creationId="{512AB15F-AF8C-834F-3B8E-254FF307D974}"/>
          </ac:spMkLst>
        </pc:spChg>
        <pc:spChg chg="del">
          <ac:chgData name="L-M TIGZIRI" userId="9434f18e7b6f8781" providerId="LiveId" clId="{E8820484-7D6A-44F6-AA9A-CC3F25C132E8}" dt="2022-10-18T12:10:36.688" v="1974"/>
          <ac:spMkLst>
            <pc:docMk/>
            <pc:sldMk cId="1218057123" sldId="276"/>
            <ac:spMk id="3" creationId="{C52B8642-0976-0767-5FB1-D55155F82985}"/>
          </ac:spMkLst>
        </pc:spChg>
        <pc:graphicFrameChg chg="add mod modGraphic">
          <ac:chgData name="L-M TIGZIRI" userId="9434f18e7b6f8781" providerId="LiveId" clId="{E8820484-7D6A-44F6-AA9A-CC3F25C132E8}" dt="2022-10-18T12:33:19.886" v="2483" actId="255"/>
          <ac:graphicFrameMkLst>
            <pc:docMk/>
            <pc:sldMk cId="1218057123" sldId="276"/>
            <ac:graphicFrameMk id="5" creationId="{8F4BA3F6-37D6-FA5A-45B9-D808451774DF}"/>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7941F14-5F92-47C9-89F6-85ED66E8A228}" type="datetimeFigureOut">
              <a:rPr lang="fr-FR" smtClean="0"/>
              <a:t>18/10/2022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254660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7941F14-5F92-47C9-89F6-85ED66E8A228}" type="datetimeFigureOut">
              <a:rPr lang="fr-FR" smtClean="0"/>
              <a:t>18/10/2022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211618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7941F14-5F92-47C9-89F6-85ED66E8A228}" type="datetimeFigureOut">
              <a:rPr lang="fr-FR" smtClean="0"/>
              <a:t>18/10/2022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2489045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7941F14-5F92-47C9-89F6-85ED66E8A228}" type="datetimeFigureOut">
              <a:rPr lang="fr-FR" smtClean="0"/>
              <a:t>18/10/2022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AF2387-152A-4F14-BF36-466144E4351C}"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45894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7941F14-5F92-47C9-89F6-85ED66E8A228}" type="datetimeFigureOut">
              <a:rPr lang="fr-FR" smtClean="0"/>
              <a:t>18/10/2022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4022394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941F14-5F92-47C9-89F6-85ED66E8A228}" type="datetimeFigureOut">
              <a:rPr lang="fr-FR" smtClean="0"/>
              <a:t>18/10/2022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87236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941F14-5F92-47C9-89F6-85ED66E8A228}" type="datetimeFigureOut">
              <a:rPr lang="fr-FR" smtClean="0"/>
              <a:t>18/10/2022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1905142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7941F14-5F92-47C9-89F6-85ED66E8A228}" type="datetimeFigureOut">
              <a:rPr lang="fr-FR" smtClean="0"/>
              <a:t>18/10/2022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253642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7941F14-5F92-47C9-89F6-85ED66E8A228}" type="datetimeFigureOut">
              <a:rPr lang="fr-FR" smtClean="0"/>
              <a:t>18/10/2022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296438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F7941F14-5F92-47C9-89F6-85ED66E8A228}" type="datetimeFigureOut">
              <a:rPr lang="fr-FR" smtClean="0"/>
              <a:t>18/10/2022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87639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7941F14-5F92-47C9-89F6-85ED66E8A228}" type="datetimeFigureOut">
              <a:rPr lang="fr-FR" smtClean="0"/>
              <a:t>18/10/2022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2672250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7941F14-5F92-47C9-89F6-85ED66E8A228}" type="datetimeFigureOut">
              <a:rPr lang="fr-FR" smtClean="0"/>
              <a:t>18/10/2022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3615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7941F14-5F92-47C9-89F6-85ED66E8A228}" type="datetimeFigureOut">
              <a:rPr lang="fr-FR" smtClean="0"/>
              <a:t>18/10/2022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715677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F7941F14-5F92-47C9-89F6-85ED66E8A228}" type="datetimeFigureOut">
              <a:rPr lang="fr-FR" smtClean="0"/>
              <a:t>18/10/2022</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400976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941F14-5F92-47C9-89F6-85ED66E8A228}" type="datetimeFigureOut">
              <a:rPr lang="fr-FR" smtClean="0"/>
              <a:t>18/10/2022</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236062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F7941F14-5F92-47C9-89F6-85ED66E8A228}" type="datetimeFigureOut">
              <a:rPr lang="fr-FR" smtClean="0"/>
              <a:t>18/10/2022</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13461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7941F14-5F92-47C9-89F6-85ED66E8A228}" type="datetimeFigureOut">
              <a:rPr lang="fr-FR" smtClean="0"/>
              <a:t>18/10/2022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4AF2387-152A-4F14-BF36-466144E4351C}" type="slidenum">
              <a:rPr lang="fr-FR" smtClean="0"/>
              <a:t>‹N°›</a:t>
            </a:fld>
            <a:endParaRPr lang="fr-FR"/>
          </a:p>
        </p:txBody>
      </p:sp>
    </p:spTree>
    <p:extLst>
      <p:ext uri="{BB962C8B-B14F-4D97-AF65-F5344CB8AC3E}">
        <p14:creationId xmlns:p14="http://schemas.microsoft.com/office/powerpoint/2010/main" val="33602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941F14-5F92-47C9-89F6-85ED66E8A228}" type="datetimeFigureOut">
              <a:rPr lang="fr-FR" smtClean="0"/>
              <a:t>18/10/2022</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4AF2387-152A-4F14-BF36-466144E4351C}" type="slidenum">
              <a:rPr lang="fr-FR" smtClean="0"/>
              <a:t>‹N°›</a:t>
            </a:fld>
            <a:endParaRPr lang="fr-FR"/>
          </a:p>
        </p:txBody>
      </p:sp>
    </p:spTree>
    <p:extLst>
      <p:ext uri="{BB962C8B-B14F-4D97-AF65-F5344CB8AC3E}">
        <p14:creationId xmlns:p14="http://schemas.microsoft.com/office/powerpoint/2010/main" val="184453288"/>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EA8E9-6E79-8C71-47A3-A238E4911152}"/>
              </a:ext>
            </a:extLst>
          </p:cNvPr>
          <p:cNvSpPr>
            <a:spLocks noGrp="1"/>
          </p:cNvSpPr>
          <p:nvPr>
            <p:ph type="ctrTitle"/>
          </p:nvPr>
        </p:nvSpPr>
        <p:spPr>
          <a:xfrm>
            <a:off x="1066800" y="1214845"/>
            <a:ext cx="10058400" cy="3534186"/>
          </a:xfrm>
        </p:spPr>
        <p:txBody>
          <a:bodyPr>
            <a:normAutofit fontScale="90000"/>
          </a:bodyPr>
          <a:lstStyle/>
          <a:p>
            <a:pPr algn="ctr"/>
            <a:br>
              <a:rPr lang="fr-FR" dirty="0"/>
            </a:br>
            <a:br>
              <a:rPr lang="fr-FR" dirty="0"/>
            </a:br>
            <a:br>
              <a:rPr lang="fr-FR" dirty="0"/>
            </a:br>
            <a:br>
              <a:rPr lang="fr-FR" dirty="0"/>
            </a:br>
            <a:br>
              <a:rPr lang="fr-FR" dirty="0"/>
            </a:br>
            <a:r>
              <a:rPr lang="fr-FR" sz="5300" dirty="0">
                <a:latin typeface="Century Schoolbook" panose="02040604050505020304" pitchFamily="18" charset="0"/>
              </a:rPr>
              <a:t>Conception D’une Nouvelle Architecture Pour Soutenir Le Développement De L’entreprise</a:t>
            </a:r>
            <a:br>
              <a:rPr lang="fr-FR" sz="5300" dirty="0"/>
            </a:br>
            <a:endParaRPr lang="fr-FR" sz="5300" dirty="0"/>
          </a:p>
        </p:txBody>
      </p:sp>
      <p:sp>
        <p:nvSpPr>
          <p:cNvPr id="4" name="Espace réservé du contenu 2">
            <a:extLst>
              <a:ext uri="{FF2B5EF4-FFF2-40B4-BE49-F238E27FC236}">
                <a16:creationId xmlns:a16="http://schemas.microsoft.com/office/drawing/2014/main" id="{D9C4CABE-6E44-CDA0-C324-7D8B5183A568}"/>
              </a:ext>
            </a:extLst>
          </p:cNvPr>
          <p:cNvSpPr txBox="1">
            <a:spLocks/>
          </p:cNvSpPr>
          <p:nvPr/>
        </p:nvSpPr>
        <p:spPr>
          <a:xfrm>
            <a:off x="150312" y="6050072"/>
            <a:ext cx="11774466" cy="486426"/>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fr-FR" dirty="0"/>
              <a:t>  Pour FOOSUS															          Maxime TIGZIRI  	2022 </a:t>
            </a:r>
          </a:p>
        </p:txBody>
      </p:sp>
    </p:spTree>
    <p:extLst>
      <p:ext uri="{BB962C8B-B14F-4D97-AF65-F5344CB8AC3E}">
        <p14:creationId xmlns:p14="http://schemas.microsoft.com/office/powerpoint/2010/main" val="3361044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2AB15F-AF8C-834F-3B8E-254FF307D974}"/>
              </a:ext>
            </a:extLst>
          </p:cNvPr>
          <p:cNvSpPr>
            <a:spLocks noGrp="1"/>
          </p:cNvSpPr>
          <p:nvPr>
            <p:ph type="title"/>
          </p:nvPr>
        </p:nvSpPr>
        <p:spPr>
          <a:xfrm>
            <a:off x="75006" y="62712"/>
            <a:ext cx="2856084" cy="1080288"/>
          </a:xfrm>
        </p:spPr>
        <p:txBody>
          <a:bodyPr vert="horz" lIns="91440" tIns="45720" rIns="91440" bIns="45720" rtlCol="0" anchor="t">
            <a:normAutofit/>
          </a:bodyPr>
          <a:lstStyle/>
          <a:p>
            <a:r>
              <a:rPr lang="en-US" sz="2400" b="0" i="0" kern="1200" dirty="0">
                <a:solidFill>
                  <a:srgbClr val="EBEBEB"/>
                </a:solidFill>
                <a:latin typeface="+mj-lt"/>
                <a:ea typeface="+mj-ea"/>
                <a:cs typeface="+mj-cs"/>
              </a:rPr>
              <a:t>Architecture </a:t>
            </a:r>
            <a:r>
              <a:rPr lang="en-US" sz="2400" dirty="0">
                <a:solidFill>
                  <a:srgbClr val="EBEBEB"/>
                </a:solidFill>
              </a:rPr>
              <a:t>é</a:t>
            </a:r>
            <a:r>
              <a:rPr lang="en-US" sz="2400" b="0" i="0" kern="1200" dirty="0">
                <a:solidFill>
                  <a:srgbClr val="EBEBEB"/>
                </a:solidFill>
                <a:latin typeface="+mj-lt"/>
                <a:ea typeface="+mj-ea"/>
                <a:cs typeface="+mj-cs"/>
              </a:rPr>
              <a:t>vénementielle</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Espace réservé du contenu 4">
            <a:extLst>
              <a:ext uri="{FF2B5EF4-FFF2-40B4-BE49-F238E27FC236}">
                <a16:creationId xmlns:a16="http://schemas.microsoft.com/office/drawing/2014/main" id="{C80CD096-7D1B-2571-EEE3-0362A20B04D1}"/>
              </a:ext>
            </a:extLst>
          </p:cNvPr>
          <p:cNvPicPr>
            <a:picLocks noGrp="1" noChangeAspect="1"/>
          </p:cNvPicPr>
          <p:nvPr>
            <p:ph idx="1"/>
          </p:nvPr>
        </p:nvPicPr>
        <p:blipFill>
          <a:blip r:embed="rId2"/>
          <a:stretch>
            <a:fillRect/>
          </a:stretch>
        </p:blipFill>
        <p:spPr>
          <a:xfrm>
            <a:off x="3020226" y="263047"/>
            <a:ext cx="9171773" cy="5523978"/>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Espace réservé du contenu 2">
            <a:extLst>
              <a:ext uri="{FF2B5EF4-FFF2-40B4-BE49-F238E27FC236}">
                <a16:creationId xmlns:a16="http://schemas.microsoft.com/office/drawing/2014/main" id="{801A725A-1165-C423-BD87-50536A4C68BE}"/>
              </a:ext>
            </a:extLst>
          </p:cNvPr>
          <p:cNvSpPr txBox="1">
            <a:spLocks/>
          </p:cNvSpPr>
          <p:nvPr/>
        </p:nvSpPr>
        <p:spPr>
          <a:xfrm>
            <a:off x="75006" y="6133644"/>
            <a:ext cx="4680714" cy="724356"/>
          </a:xfrm>
          <a:prstGeom prst="rect">
            <a:avLst/>
          </a:prstGeom>
        </p:spPr>
        <p:txBody>
          <a:bodyPr vert="horz" lIns="91440" tIns="45720" rIns="91440" bIns="45720" rtlCol="0">
            <a:normAutofit fontScale="925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buFont typeface="Wingdings 3" charset="2"/>
              <a:buChar char=""/>
            </a:pPr>
            <a:r>
              <a:rPr lang="en-US" dirty="0">
                <a:solidFill>
                  <a:srgbClr val="EBEBEB"/>
                </a:solidFill>
              </a:rPr>
              <a:t>  Pour FOOSUS			</a:t>
            </a:r>
          </a:p>
          <a:p>
            <a:pPr>
              <a:buFont typeface="Wingdings 3" charset="2"/>
              <a:buChar char=""/>
            </a:pPr>
            <a:r>
              <a:rPr lang="en-US" dirty="0">
                <a:solidFill>
                  <a:srgbClr val="EBEBEB"/>
                </a:solidFill>
              </a:rPr>
              <a:t>Maxime TIGZIRI  2022 </a:t>
            </a:r>
          </a:p>
        </p:txBody>
      </p:sp>
      <p:sp>
        <p:nvSpPr>
          <p:cNvPr id="6" name="Titre 1">
            <a:extLst>
              <a:ext uri="{FF2B5EF4-FFF2-40B4-BE49-F238E27FC236}">
                <a16:creationId xmlns:a16="http://schemas.microsoft.com/office/drawing/2014/main" id="{A163957D-5E96-9E0F-9C4F-20BF8E2F4E4D}"/>
              </a:ext>
            </a:extLst>
          </p:cNvPr>
          <p:cNvSpPr txBox="1">
            <a:spLocks/>
          </p:cNvSpPr>
          <p:nvPr/>
        </p:nvSpPr>
        <p:spPr>
          <a:xfrm>
            <a:off x="5953138" y="396926"/>
            <a:ext cx="5747657" cy="16223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600" dirty="0">
              <a:solidFill>
                <a:schemeClr val="tx1"/>
              </a:solidFill>
            </a:endParaRPr>
          </a:p>
        </p:txBody>
      </p:sp>
      <p:sp>
        <p:nvSpPr>
          <p:cNvPr id="8" name="ZoneTexte 7">
            <a:extLst>
              <a:ext uri="{FF2B5EF4-FFF2-40B4-BE49-F238E27FC236}">
                <a16:creationId xmlns:a16="http://schemas.microsoft.com/office/drawing/2014/main" id="{60C9EBFA-45F2-2828-0F80-2EAFDE69CBA9}"/>
              </a:ext>
            </a:extLst>
          </p:cNvPr>
          <p:cNvSpPr txBox="1"/>
          <p:nvPr/>
        </p:nvSpPr>
        <p:spPr>
          <a:xfrm>
            <a:off x="3265617" y="5755523"/>
            <a:ext cx="8680989" cy="923330"/>
          </a:xfrm>
          <a:prstGeom prst="rect">
            <a:avLst/>
          </a:prstGeom>
          <a:noFill/>
        </p:spPr>
        <p:txBody>
          <a:bodyPr wrap="square">
            <a:spAutoFit/>
          </a:bodyPr>
          <a:lstStyle/>
          <a:p>
            <a:r>
              <a:rPr lang="fr-FR" dirty="0">
                <a:solidFill>
                  <a:srgbClr val="00B0F0"/>
                </a:solidFill>
              </a:rPr>
              <a:t>Ce modèle architectural est appliqué par la conception et la mise en œuvre d'applications et de systèmes qui transmettent des événements entre des composants logiciels et des services faiblement couplés</a:t>
            </a:r>
          </a:p>
        </p:txBody>
      </p:sp>
    </p:spTree>
    <p:extLst>
      <p:ext uri="{BB962C8B-B14F-4D97-AF65-F5344CB8AC3E}">
        <p14:creationId xmlns:p14="http://schemas.microsoft.com/office/powerpoint/2010/main" val="288656425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A053BD-B324-D121-FE08-76411464E315}"/>
              </a:ext>
            </a:extLst>
          </p:cNvPr>
          <p:cNvSpPr>
            <a:spLocks noGrp="1"/>
          </p:cNvSpPr>
          <p:nvPr>
            <p:ph type="title"/>
          </p:nvPr>
        </p:nvSpPr>
        <p:spPr/>
        <p:txBody>
          <a:bodyPr/>
          <a:lstStyle/>
          <a:p>
            <a:pPr algn="ctr"/>
            <a:r>
              <a:rPr lang="fr-FR" dirty="0"/>
              <a:t>Différents types de tests</a:t>
            </a:r>
          </a:p>
        </p:txBody>
      </p:sp>
      <p:sp>
        <p:nvSpPr>
          <p:cNvPr id="3" name="Espace réservé du contenu 2">
            <a:extLst>
              <a:ext uri="{FF2B5EF4-FFF2-40B4-BE49-F238E27FC236}">
                <a16:creationId xmlns:a16="http://schemas.microsoft.com/office/drawing/2014/main" id="{8FA40FF8-D35A-43CB-76C9-870351A5B7B3}"/>
              </a:ext>
            </a:extLst>
          </p:cNvPr>
          <p:cNvSpPr>
            <a:spLocks noGrp="1"/>
          </p:cNvSpPr>
          <p:nvPr>
            <p:ph idx="1"/>
          </p:nvPr>
        </p:nvSpPr>
        <p:spPr>
          <a:xfrm>
            <a:off x="325678" y="2052919"/>
            <a:ext cx="10935222" cy="3583794"/>
          </a:xfrm>
        </p:spPr>
        <p:txBody>
          <a:bodyPr>
            <a:normAutofit fontScale="92500" lnSpcReduction="10000"/>
          </a:bodyPr>
          <a:lstStyle/>
          <a:p>
            <a:r>
              <a:rPr lang="fr-FR" b="1" dirty="0">
                <a:solidFill>
                  <a:schemeClr val="accent1">
                    <a:lumMod val="20000"/>
                    <a:lumOff val="80000"/>
                  </a:schemeClr>
                </a:solidFill>
              </a:rPr>
              <a:t>Test unitaire </a:t>
            </a:r>
            <a:r>
              <a:rPr lang="fr-FR" dirty="0"/>
              <a:t>: </a:t>
            </a:r>
          </a:p>
          <a:p>
            <a:pPr marL="0" indent="0">
              <a:buNone/>
            </a:pPr>
            <a:r>
              <a:rPr lang="fr-FR" dirty="0"/>
              <a:t>Cette approche de base du test de logiciels est suivie par le programmeur pour tester l’unité du programme. Elle aide les développeurs à savoir si l’unité individuelle du code fonctionne correctement ou non.</a:t>
            </a:r>
          </a:p>
          <a:p>
            <a:r>
              <a:rPr lang="fr-FR" b="1" dirty="0">
                <a:solidFill>
                  <a:schemeClr val="accent1">
                    <a:lumMod val="20000"/>
                    <a:lumOff val="80000"/>
                  </a:schemeClr>
                </a:solidFill>
              </a:rPr>
              <a:t>Test d’intégration </a:t>
            </a:r>
            <a:r>
              <a:rPr lang="fr-FR" dirty="0"/>
              <a:t>: </a:t>
            </a:r>
          </a:p>
          <a:p>
            <a:pPr marL="0" indent="0">
              <a:buNone/>
            </a:pPr>
            <a:r>
              <a:rPr lang="fr-FR" dirty="0"/>
              <a:t>Il se concentre sur la construction et la conception du logiciel. Il s’agit de voir si les unités intégrées fonctionnent sans erreur ou non.</a:t>
            </a:r>
          </a:p>
          <a:p>
            <a:r>
              <a:rPr lang="fr-FR" b="1" dirty="0">
                <a:solidFill>
                  <a:schemeClr val="accent1">
                    <a:lumMod val="20000"/>
                    <a:lumOff val="80000"/>
                  </a:schemeClr>
                </a:solidFill>
              </a:rPr>
              <a:t>Test de système </a:t>
            </a:r>
            <a:r>
              <a:rPr lang="fr-FR" dirty="0"/>
              <a:t>: </a:t>
            </a:r>
          </a:p>
          <a:p>
            <a:pPr marL="0" indent="0">
              <a:buNone/>
            </a:pPr>
            <a:r>
              <a:rPr lang="fr-FR" dirty="0"/>
              <a:t>Dans cette méthode, votre logiciel est compilé comme un tout, puis testé comme un tout. </a:t>
            </a:r>
          </a:p>
          <a:p>
            <a:pPr marL="0" indent="0">
              <a:buNone/>
            </a:pPr>
            <a:r>
              <a:rPr lang="fr-FR" dirty="0"/>
              <a:t>Cette stratégie de test vérifie la fonctionnalité, la sécurité, la portabilité, entre 	autres.</a:t>
            </a:r>
          </a:p>
          <a:p>
            <a:endParaRPr lang="fr-FR" dirty="0"/>
          </a:p>
        </p:txBody>
      </p:sp>
      <p:sp>
        <p:nvSpPr>
          <p:cNvPr id="4" name="Espace réservé du contenu 2">
            <a:extLst>
              <a:ext uri="{FF2B5EF4-FFF2-40B4-BE49-F238E27FC236}">
                <a16:creationId xmlns:a16="http://schemas.microsoft.com/office/drawing/2014/main" id="{9B0C82E5-85A7-E58B-C7F0-02643E2B6AC0}"/>
              </a:ext>
            </a:extLst>
          </p:cNvPr>
          <p:cNvSpPr txBox="1">
            <a:spLocks/>
          </p:cNvSpPr>
          <p:nvPr/>
        </p:nvSpPr>
        <p:spPr>
          <a:xfrm>
            <a:off x="200416" y="6050072"/>
            <a:ext cx="11837096" cy="486426"/>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fr-FR" dirty="0"/>
              <a:t>  Pour FOOSUS															          Maxime TIGZIRI  	2022 </a:t>
            </a:r>
          </a:p>
        </p:txBody>
      </p:sp>
    </p:spTree>
    <p:extLst>
      <p:ext uri="{BB962C8B-B14F-4D97-AF65-F5344CB8AC3E}">
        <p14:creationId xmlns:p14="http://schemas.microsoft.com/office/powerpoint/2010/main" val="3953456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A053BD-B324-D121-FE08-76411464E315}"/>
              </a:ext>
            </a:extLst>
          </p:cNvPr>
          <p:cNvSpPr>
            <a:spLocks noGrp="1"/>
          </p:cNvSpPr>
          <p:nvPr>
            <p:ph type="title"/>
          </p:nvPr>
        </p:nvSpPr>
        <p:spPr/>
        <p:txBody>
          <a:bodyPr/>
          <a:lstStyle/>
          <a:p>
            <a:pPr algn="ctr"/>
            <a:r>
              <a:rPr lang="fr-FR" dirty="0"/>
              <a:t>Avantages</a:t>
            </a:r>
          </a:p>
        </p:txBody>
      </p:sp>
      <p:sp>
        <p:nvSpPr>
          <p:cNvPr id="3" name="Espace réservé du contenu 2">
            <a:extLst>
              <a:ext uri="{FF2B5EF4-FFF2-40B4-BE49-F238E27FC236}">
                <a16:creationId xmlns:a16="http://schemas.microsoft.com/office/drawing/2014/main" id="{8FA40FF8-D35A-43CB-76C9-870351A5B7B3}"/>
              </a:ext>
            </a:extLst>
          </p:cNvPr>
          <p:cNvSpPr>
            <a:spLocks noGrp="1"/>
          </p:cNvSpPr>
          <p:nvPr>
            <p:ph idx="1"/>
          </p:nvPr>
        </p:nvSpPr>
        <p:spPr>
          <a:xfrm>
            <a:off x="1103312" y="2052919"/>
            <a:ext cx="8946541" cy="1930358"/>
          </a:xfrm>
        </p:spPr>
        <p:txBody>
          <a:bodyPr>
            <a:normAutofit/>
          </a:bodyPr>
          <a:lstStyle/>
          <a:p>
            <a:r>
              <a:rPr lang="fr-FR" dirty="0"/>
              <a:t>La Rentabilité </a:t>
            </a:r>
          </a:p>
          <a:p>
            <a:r>
              <a:rPr lang="fr-FR" dirty="0"/>
              <a:t>La Sécurité  </a:t>
            </a:r>
          </a:p>
          <a:p>
            <a:r>
              <a:rPr lang="fr-FR" dirty="0"/>
              <a:t>La Qualité du produit </a:t>
            </a:r>
          </a:p>
          <a:p>
            <a:r>
              <a:rPr lang="fr-FR" dirty="0"/>
              <a:t>La Satisfaction du client</a:t>
            </a:r>
          </a:p>
          <a:p>
            <a:endParaRPr lang="fr-FR" dirty="0"/>
          </a:p>
        </p:txBody>
      </p:sp>
      <p:sp>
        <p:nvSpPr>
          <p:cNvPr id="4" name="Espace réservé du contenu 2">
            <a:extLst>
              <a:ext uri="{FF2B5EF4-FFF2-40B4-BE49-F238E27FC236}">
                <a16:creationId xmlns:a16="http://schemas.microsoft.com/office/drawing/2014/main" id="{9B0C82E5-85A7-E58B-C7F0-02643E2B6AC0}"/>
              </a:ext>
            </a:extLst>
          </p:cNvPr>
          <p:cNvSpPr txBox="1">
            <a:spLocks/>
          </p:cNvSpPr>
          <p:nvPr/>
        </p:nvSpPr>
        <p:spPr>
          <a:xfrm>
            <a:off x="200416" y="6050072"/>
            <a:ext cx="11837096" cy="486426"/>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fr-FR" dirty="0"/>
              <a:t>  Pour FOOSUS															          Maxime TIGZIRI  	2022 </a:t>
            </a:r>
          </a:p>
        </p:txBody>
      </p:sp>
    </p:spTree>
    <p:extLst>
      <p:ext uri="{BB962C8B-B14F-4D97-AF65-F5344CB8AC3E}">
        <p14:creationId xmlns:p14="http://schemas.microsoft.com/office/powerpoint/2010/main" val="26874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2AB15F-AF8C-834F-3B8E-254FF307D974}"/>
              </a:ext>
            </a:extLst>
          </p:cNvPr>
          <p:cNvSpPr>
            <a:spLocks noGrp="1"/>
          </p:cNvSpPr>
          <p:nvPr>
            <p:ph type="title"/>
          </p:nvPr>
        </p:nvSpPr>
        <p:spPr>
          <a:xfrm>
            <a:off x="746319" y="139564"/>
            <a:ext cx="9404723" cy="837463"/>
          </a:xfrm>
        </p:spPr>
        <p:txBody>
          <a:bodyPr/>
          <a:lstStyle/>
          <a:p>
            <a:r>
              <a:rPr lang="fr-FR" sz="3600" dirty="0"/>
              <a:t>Indicateurs de réussite, métrique business </a:t>
            </a:r>
          </a:p>
        </p:txBody>
      </p:sp>
      <p:graphicFrame>
        <p:nvGraphicFramePr>
          <p:cNvPr id="5" name="Espace réservé du contenu 4">
            <a:extLst>
              <a:ext uri="{FF2B5EF4-FFF2-40B4-BE49-F238E27FC236}">
                <a16:creationId xmlns:a16="http://schemas.microsoft.com/office/drawing/2014/main" id="{8F4BA3F6-37D6-FA5A-45B9-D808451774DF}"/>
              </a:ext>
            </a:extLst>
          </p:cNvPr>
          <p:cNvGraphicFramePr>
            <a:graphicFrameLocks noGrp="1"/>
          </p:cNvGraphicFramePr>
          <p:nvPr>
            <p:ph idx="1"/>
            <p:extLst>
              <p:ext uri="{D42A27DB-BD31-4B8C-83A1-F6EECF244321}">
                <p14:modId xmlns:p14="http://schemas.microsoft.com/office/powerpoint/2010/main" val="3231878822"/>
              </p:ext>
            </p:extLst>
          </p:nvPr>
        </p:nvGraphicFramePr>
        <p:xfrm>
          <a:off x="876822" y="1290181"/>
          <a:ext cx="9995770" cy="4446737"/>
        </p:xfrm>
        <a:graphic>
          <a:graphicData uri="http://schemas.openxmlformats.org/drawingml/2006/table">
            <a:tbl>
              <a:tblPr firstRow="1" firstCol="1" bandRow="1"/>
              <a:tblGrid>
                <a:gridCol w="4997885">
                  <a:extLst>
                    <a:ext uri="{9D8B030D-6E8A-4147-A177-3AD203B41FA5}">
                      <a16:colId xmlns:a16="http://schemas.microsoft.com/office/drawing/2014/main" val="2166726924"/>
                    </a:ext>
                  </a:extLst>
                </a:gridCol>
                <a:gridCol w="4997885">
                  <a:extLst>
                    <a:ext uri="{9D8B030D-6E8A-4147-A177-3AD203B41FA5}">
                      <a16:colId xmlns:a16="http://schemas.microsoft.com/office/drawing/2014/main" val="2986980378"/>
                    </a:ext>
                  </a:extLst>
                </a:gridCol>
              </a:tblGrid>
              <a:tr h="801872">
                <a:tc>
                  <a:txBody>
                    <a:bodyPr/>
                    <a:lstStyle/>
                    <a:p>
                      <a:pPr algn="ctr"/>
                      <a:r>
                        <a:rPr lang="fr-FR" sz="1600" b="1" dirty="0">
                          <a:solidFill>
                            <a:srgbClr val="000000"/>
                          </a:solidFill>
                          <a:effectLst/>
                          <a:latin typeface="Segoe UI Light" panose="020B0502040204020203" pitchFamily="34" charset="0"/>
                          <a:ea typeface="Calibri" panose="020F0502020204030204" pitchFamily="34" charset="0"/>
                          <a:cs typeface="Arial" panose="020B0604020202020204" pitchFamily="34" charset="0"/>
                        </a:rPr>
                        <a:t>Indicateur</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algn="ctr"/>
                      <a:r>
                        <a:rPr lang="fr-FR" sz="1600" b="1" dirty="0">
                          <a:effectLst/>
                          <a:latin typeface="Segoe UI Light" panose="020B0502040204020203" pitchFamily="34" charset="0"/>
                          <a:ea typeface="Calibri" panose="020F0502020204030204" pitchFamily="34" charset="0"/>
                          <a:cs typeface="Arial" panose="020B0604020202020204" pitchFamily="34" charset="0"/>
                        </a:rPr>
                        <a:t> </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algn="ctr"/>
                      <a:r>
                        <a:rPr lang="fr-FR" sz="1600" b="1">
                          <a:solidFill>
                            <a:srgbClr val="000000"/>
                          </a:solidFill>
                          <a:effectLst/>
                          <a:latin typeface="Segoe UI Light" panose="020B0502040204020203" pitchFamily="34" charset="0"/>
                          <a:ea typeface="Calibri" panose="020F0502020204030204" pitchFamily="34" charset="0"/>
                          <a:cs typeface="Arial" panose="020B0604020202020204" pitchFamily="34" charset="0"/>
                        </a:rPr>
                        <a:t>Changement souhaité pour l’indicateur</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val="332570730"/>
                  </a:ext>
                </a:extLst>
              </a:tr>
              <a:tr h="728973">
                <a:tc>
                  <a:txBody>
                    <a:bodyPr/>
                    <a:lstStyle/>
                    <a:p>
                      <a:r>
                        <a:rPr lang="fr-FR" sz="1600" dirty="0">
                          <a:effectLst/>
                          <a:latin typeface="Segoe UI Light" panose="020B0502040204020203" pitchFamily="34" charset="0"/>
                          <a:ea typeface="Calibri" panose="020F0502020204030204" pitchFamily="34" charset="0"/>
                          <a:cs typeface="Arial" panose="020B0604020202020204" pitchFamily="34" charset="0"/>
                        </a:rPr>
                        <a:t>Nombre d’adhésions d’utilisateurs par jour</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r>
                        <a:rPr lang="fr-FR" sz="1600" dirty="0">
                          <a:effectLst/>
                          <a:latin typeface="Segoe UI Light" panose="020B0502040204020203" pitchFamily="34" charset="0"/>
                          <a:ea typeface="Calibri" panose="020F0502020204030204" pitchFamily="34" charset="0"/>
                          <a:cs typeface="Arial" panose="020B0604020202020204" pitchFamily="34" charset="0"/>
                        </a:rPr>
                        <a:t> </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fr-FR" sz="1600">
                          <a:effectLst/>
                          <a:latin typeface="Segoe UI Light" panose="020B0502040204020203" pitchFamily="34" charset="0"/>
                          <a:ea typeface="Calibri" panose="020F0502020204030204" pitchFamily="34" charset="0"/>
                          <a:cs typeface="Arial" panose="020B0604020202020204" pitchFamily="34" charset="0"/>
                        </a:rPr>
                        <a:t>Augmentation de 10%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5415313"/>
                  </a:ext>
                </a:extLst>
              </a:tr>
              <a:tr h="728973">
                <a:tc>
                  <a:txBody>
                    <a:bodyPr/>
                    <a:lstStyle/>
                    <a:p>
                      <a:r>
                        <a:rPr lang="fr-FR" sz="1600" dirty="0">
                          <a:effectLst/>
                          <a:latin typeface="Segoe UI Light" panose="020B0502040204020203" pitchFamily="34" charset="0"/>
                          <a:ea typeface="Calibri" panose="020F0502020204030204" pitchFamily="34" charset="0"/>
                          <a:cs typeface="Arial" panose="020B0604020202020204" pitchFamily="34" charset="0"/>
                        </a:rPr>
                        <a:t>Adhésion de producteurs alimentaires</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r>
                        <a:rPr lang="fr-FR" sz="1600" dirty="0">
                          <a:effectLst/>
                          <a:latin typeface="Segoe UI Light" panose="020B0502040204020203" pitchFamily="34" charset="0"/>
                          <a:ea typeface="Calibri" panose="020F0502020204030204" pitchFamily="34" charset="0"/>
                          <a:cs typeface="Arial" panose="020B0604020202020204" pitchFamily="34" charset="0"/>
                        </a:rPr>
                        <a:t> </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fr-FR" sz="1600">
                          <a:effectLst/>
                          <a:latin typeface="Segoe UI Light" panose="020B0502040204020203" pitchFamily="34" charset="0"/>
                          <a:ea typeface="Calibri" panose="020F0502020204030204" pitchFamily="34" charset="0"/>
                          <a:cs typeface="Arial" panose="020B0604020202020204" pitchFamily="34" charset="0"/>
                        </a:rPr>
                        <a:t>Passer de 1.4/mois à 4/mois</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461612"/>
                  </a:ext>
                </a:extLst>
              </a:tr>
              <a:tr h="728973">
                <a:tc>
                  <a:txBody>
                    <a:bodyPr/>
                    <a:lstStyle/>
                    <a:p>
                      <a:r>
                        <a:rPr lang="fr-FR" sz="1600" dirty="0">
                          <a:effectLst/>
                          <a:latin typeface="Segoe UI Light" panose="020B0502040204020203" pitchFamily="34" charset="0"/>
                          <a:ea typeface="Calibri" panose="020F0502020204030204" pitchFamily="34" charset="0"/>
                          <a:cs typeface="Arial" panose="020B0604020202020204" pitchFamily="34" charset="0"/>
                        </a:rPr>
                        <a:t>Délai moyen de parution</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r>
                        <a:rPr lang="fr-FR" sz="1600" dirty="0">
                          <a:effectLst/>
                          <a:latin typeface="Segoe UI Light" panose="020B0502040204020203" pitchFamily="34" charset="0"/>
                          <a:ea typeface="Calibri" panose="020F0502020204030204" pitchFamily="34" charset="0"/>
                          <a:cs typeface="Arial" panose="020B0604020202020204" pitchFamily="34" charset="0"/>
                        </a:rPr>
                        <a:t> </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fr-FR" sz="1600">
                          <a:effectLst/>
                          <a:latin typeface="Segoe UI Light" panose="020B0502040204020203" pitchFamily="34" charset="0"/>
                          <a:ea typeface="Calibri" panose="020F0502020204030204" pitchFamily="34" charset="0"/>
                          <a:cs typeface="Arial" panose="020B0604020202020204" pitchFamily="34" charset="0"/>
                        </a:rPr>
                        <a:t>Réduit de 3.5 semaines à moins d’une 1 semaine </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072283"/>
                  </a:ext>
                </a:extLst>
              </a:tr>
              <a:tr h="728973">
                <a:tc>
                  <a:txBody>
                    <a:bodyPr/>
                    <a:lstStyle/>
                    <a:p>
                      <a:r>
                        <a:rPr lang="fr-FR" sz="1600" dirty="0">
                          <a:effectLst/>
                          <a:latin typeface="Segoe UI Light" panose="020B0502040204020203" pitchFamily="34" charset="0"/>
                          <a:ea typeface="Calibri" panose="020F0502020204030204" pitchFamily="34" charset="0"/>
                          <a:cs typeface="Arial" panose="020B0604020202020204" pitchFamily="34" charset="0"/>
                        </a:rPr>
                        <a:t>Taux d’incidents de production P1</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fr-FR" sz="1600" dirty="0">
                          <a:effectLst/>
                          <a:latin typeface="Segoe UI Light" panose="020B0502040204020203" pitchFamily="34" charset="0"/>
                          <a:ea typeface="Calibri" panose="020F0502020204030204" pitchFamily="34" charset="0"/>
                          <a:cs typeface="Arial" panose="020B0604020202020204" pitchFamily="34" charset="0"/>
                        </a:rPr>
                        <a:t>Pour commencer : réduit de plus 25/mois à moins de 1/mois </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3994548"/>
                  </a:ext>
                </a:extLst>
              </a:tr>
              <a:tr h="728973">
                <a:tc>
                  <a:txBody>
                    <a:bodyPr/>
                    <a:lstStyle/>
                    <a:p>
                      <a:r>
                        <a:rPr lang="fr-FR" sz="1600">
                          <a:effectLst/>
                          <a:latin typeface="Segoe UI Light" panose="020B0502040204020203" pitchFamily="34" charset="0"/>
                          <a:ea typeface="Calibri" panose="020F0502020204030204" pitchFamily="34" charset="0"/>
                          <a:cs typeface="Arial" panose="020B0604020202020204" pitchFamily="34" charset="0"/>
                        </a:rPr>
                        <a:t>Amélioration de la capacité de recherche </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fr-FR" sz="1600" dirty="0">
                          <a:effectLst/>
                          <a:latin typeface="Segoe UI Light" panose="020B0502040204020203" pitchFamily="34" charset="0"/>
                          <a:ea typeface="Calibri" panose="020F0502020204030204" pitchFamily="34" charset="0"/>
                          <a:cs typeface="Arial" panose="020B0604020202020204" pitchFamily="34" charset="0"/>
                        </a:rPr>
                        <a:t>Premier trimestre </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r>
                        <a:rPr lang="fr-FR" sz="1600" dirty="0">
                          <a:effectLst/>
                          <a:latin typeface="Segoe UI Light" panose="020B0502040204020203" pitchFamily="34" charset="0"/>
                          <a:ea typeface="Calibri" panose="020F0502020204030204" pitchFamily="34" charset="0"/>
                          <a:cs typeface="Arial" panose="020B0604020202020204" pitchFamily="34" charset="0"/>
                        </a:rPr>
                        <a:t> </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5973502"/>
                  </a:ext>
                </a:extLst>
              </a:tr>
            </a:tbl>
          </a:graphicData>
        </a:graphic>
      </p:graphicFrame>
      <p:sp>
        <p:nvSpPr>
          <p:cNvPr id="4" name="Espace réservé du contenu 2">
            <a:extLst>
              <a:ext uri="{FF2B5EF4-FFF2-40B4-BE49-F238E27FC236}">
                <a16:creationId xmlns:a16="http://schemas.microsoft.com/office/drawing/2014/main" id="{801A725A-1165-C423-BD87-50536A4C68BE}"/>
              </a:ext>
            </a:extLst>
          </p:cNvPr>
          <p:cNvSpPr txBox="1">
            <a:spLocks/>
          </p:cNvSpPr>
          <p:nvPr/>
        </p:nvSpPr>
        <p:spPr>
          <a:xfrm>
            <a:off x="200416" y="6050072"/>
            <a:ext cx="11837096" cy="486426"/>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fr-FR" dirty="0"/>
              <a:t>  Pour FOOSUS															          Maxime TIGZIRI  	2022 </a:t>
            </a:r>
          </a:p>
        </p:txBody>
      </p:sp>
    </p:spTree>
    <p:extLst>
      <p:ext uri="{BB962C8B-B14F-4D97-AF65-F5344CB8AC3E}">
        <p14:creationId xmlns:p14="http://schemas.microsoft.com/office/powerpoint/2010/main" val="121805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2F5AA-63A8-92D6-64D1-BAAE05005B9C}"/>
              </a:ext>
            </a:extLst>
          </p:cNvPr>
          <p:cNvSpPr>
            <a:spLocks noGrp="1"/>
          </p:cNvSpPr>
          <p:nvPr>
            <p:ph type="title"/>
          </p:nvPr>
        </p:nvSpPr>
        <p:spPr>
          <a:xfrm>
            <a:off x="645130" y="238879"/>
            <a:ext cx="9404723" cy="1400530"/>
          </a:xfrm>
        </p:spPr>
        <p:txBody>
          <a:bodyPr/>
          <a:lstStyle/>
          <a:p>
            <a:pPr algn="ctr"/>
            <a:r>
              <a:rPr lang="fr-FR" dirty="0"/>
              <a:t>Contrat d’architecture des utilisateurs business</a:t>
            </a:r>
          </a:p>
        </p:txBody>
      </p:sp>
      <p:sp>
        <p:nvSpPr>
          <p:cNvPr id="3" name="Espace réservé du contenu 2">
            <a:extLst>
              <a:ext uri="{FF2B5EF4-FFF2-40B4-BE49-F238E27FC236}">
                <a16:creationId xmlns:a16="http://schemas.microsoft.com/office/drawing/2014/main" id="{3C5E67EF-EA5A-4EFC-1DE3-F8A15FB223BC}"/>
              </a:ext>
            </a:extLst>
          </p:cNvPr>
          <p:cNvSpPr>
            <a:spLocks noGrp="1"/>
          </p:cNvSpPr>
          <p:nvPr>
            <p:ph idx="1"/>
          </p:nvPr>
        </p:nvSpPr>
        <p:spPr>
          <a:xfrm>
            <a:off x="1103312" y="1694352"/>
            <a:ext cx="8946541" cy="4355720"/>
          </a:xfrm>
        </p:spPr>
        <p:txBody>
          <a:bodyPr>
            <a:normAutofit/>
          </a:bodyPr>
          <a:lstStyle/>
          <a:p>
            <a:endParaRPr lang="fr-FR" dirty="0"/>
          </a:p>
          <a:p>
            <a:endParaRPr lang="fr-FR" dirty="0"/>
          </a:p>
          <a:p>
            <a:endParaRPr lang="fr-FR" dirty="0"/>
          </a:p>
        </p:txBody>
      </p:sp>
      <p:sp>
        <p:nvSpPr>
          <p:cNvPr id="4" name="Espace réservé du contenu 2">
            <a:extLst>
              <a:ext uri="{FF2B5EF4-FFF2-40B4-BE49-F238E27FC236}">
                <a16:creationId xmlns:a16="http://schemas.microsoft.com/office/drawing/2014/main" id="{9F8FF553-42B6-5E98-2514-D8108D3B3EE2}"/>
              </a:ext>
            </a:extLst>
          </p:cNvPr>
          <p:cNvSpPr txBox="1">
            <a:spLocks/>
          </p:cNvSpPr>
          <p:nvPr/>
        </p:nvSpPr>
        <p:spPr>
          <a:xfrm>
            <a:off x="200416" y="6050072"/>
            <a:ext cx="11837096" cy="486426"/>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fr-FR" dirty="0"/>
              <a:t>  Pour FOOSUS															          Maxime TIGZIRI  	2022 </a:t>
            </a:r>
          </a:p>
        </p:txBody>
      </p:sp>
      <p:sp>
        <p:nvSpPr>
          <p:cNvPr id="6" name="ZoneTexte 5">
            <a:extLst>
              <a:ext uri="{FF2B5EF4-FFF2-40B4-BE49-F238E27FC236}">
                <a16:creationId xmlns:a16="http://schemas.microsoft.com/office/drawing/2014/main" id="{8A1AC993-FC4D-0DEB-8037-E7C94FD31FE6}"/>
              </a:ext>
            </a:extLst>
          </p:cNvPr>
          <p:cNvSpPr txBox="1"/>
          <p:nvPr/>
        </p:nvSpPr>
        <p:spPr>
          <a:xfrm>
            <a:off x="1773281" y="1951579"/>
            <a:ext cx="8276572" cy="3416320"/>
          </a:xfrm>
          <a:prstGeom prst="rect">
            <a:avLst/>
          </a:prstGeom>
          <a:noFill/>
        </p:spPr>
        <p:txBody>
          <a:bodyPr wrap="square">
            <a:spAutoFit/>
          </a:bodyPr>
          <a:lstStyle/>
          <a:p>
            <a:r>
              <a:rPr lang="fr-FR" sz="2400" dirty="0"/>
              <a:t>Introduction et Contexte	</a:t>
            </a:r>
          </a:p>
          <a:p>
            <a:r>
              <a:rPr lang="fr-FR" sz="2400" dirty="0"/>
              <a:t>La Nature de l’accord</a:t>
            </a:r>
          </a:p>
          <a:p>
            <a:r>
              <a:rPr lang="fr-FR" sz="2400" dirty="0"/>
              <a:t>Objectifs et périmètre	</a:t>
            </a:r>
          </a:p>
          <a:p>
            <a:r>
              <a:rPr lang="fr-FR" sz="2400" dirty="0"/>
              <a:t> 	Objectifs	</a:t>
            </a:r>
          </a:p>
          <a:p>
            <a:r>
              <a:rPr lang="fr-FR" sz="2400" dirty="0"/>
              <a:t>	Périmètre</a:t>
            </a:r>
          </a:p>
          <a:p>
            <a:r>
              <a:rPr lang="fr-FR" sz="2400" dirty="0"/>
              <a:t>Parties prenantes, préoccupations et visions</a:t>
            </a:r>
          </a:p>
          <a:p>
            <a:r>
              <a:rPr lang="fr-FR" sz="2400" dirty="0"/>
              <a:t>Fenêtre temporelle	</a:t>
            </a:r>
          </a:p>
          <a:p>
            <a:r>
              <a:rPr lang="fr-FR" sz="2400" dirty="0"/>
              <a:t>Métriques Business de l’architecture</a:t>
            </a:r>
          </a:p>
          <a:p>
            <a:r>
              <a:rPr lang="fr-FR" sz="2400" dirty="0"/>
              <a:t>Personnes approuvant ce plan</a:t>
            </a:r>
          </a:p>
        </p:txBody>
      </p:sp>
    </p:spTree>
    <p:extLst>
      <p:ext uri="{BB962C8B-B14F-4D97-AF65-F5344CB8AC3E}">
        <p14:creationId xmlns:p14="http://schemas.microsoft.com/office/powerpoint/2010/main" val="955248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380A7-DAFA-9873-6AA7-6346483B3D68}"/>
              </a:ext>
            </a:extLst>
          </p:cNvPr>
          <p:cNvSpPr>
            <a:spLocks noGrp="1"/>
          </p:cNvSpPr>
          <p:nvPr>
            <p:ph type="title"/>
          </p:nvPr>
        </p:nvSpPr>
        <p:spPr>
          <a:xfrm>
            <a:off x="746319" y="101989"/>
            <a:ext cx="9404723" cy="774833"/>
          </a:xfrm>
        </p:spPr>
        <p:txBody>
          <a:bodyPr/>
          <a:lstStyle/>
          <a:p>
            <a:r>
              <a:rPr lang="fr-FR" sz="3600" dirty="0"/>
              <a:t>Déclaration de Travail d’Architecture</a:t>
            </a:r>
          </a:p>
        </p:txBody>
      </p:sp>
      <p:sp>
        <p:nvSpPr>
          <p:cNvPr id="3" name="Espace réservé du contenu 2">
            <a:extLst>
              <a:ext uri="{FF2B5EF4-FFF2-40B4-BE49-F238E27FC236}">
                <a16:creationId xmlns:a16="http://schemas.microsoft.com/office/drawing/2014/main" id="{50A38BE0-5730-AFC7-AE0A-B668FCFE623A}"/>
              </a:ext>
            </a:extLst>
          </p:cNvPr>
          <p:cNvSpPr>
            <a:spLocks noGrp="1"/>
          </p:cNvSpPr>
          <p:nvPr>
            <p:ph idx="1"/>
          </p:nvPr>
        </p:nvSpPr>
        <p:spPr>
          <a:xfrm>
            <a:off x="1115838" y="1243208"/>
            <a:ext cx="8946541" cy="4371583"/>
          </a:xfrm>
        </p:spPr>
        <p:txBody>
          <a:bodyPr>
            <a:normAutofit fontScale="92500" lnSpcReduction="20000"/>
          </a:bodyPr>
          <a:lstStyle/>
          <a:p>
            <a:r>
              <a:rPr lang="fr-FR" sz="2600" dirty="0"/>
              <a:t>Déclaration de travail d’architecture</a:t>
            </a:r>
          </a:p>
          <a:p>
            <a:r>
              <a:rPr lang="fr-FR" sz="2600" dirty="0"/>
              <a:t>Objectifs et parties prenantes</a:t>
            </a:r>
          </a:p>
          <a:p>
            <a:r>
              <a:rPr lang="fr-FR" sz="2600" dirty="0"/>
              <a:t>Rôles et responsabilités</a:t>
            </a:r>
          </a:p>
          <a:p>
            <a:r>
              <a:rPr lang="fr-FR" sz="2600" dirty="0"/>
              <a:t>Contenu de l’architecture - Meilleures pratiques</a:t>
            </a:r>
          </a:p>
          <a:p>
            <a:r>
              <a:rPr lang="fr-FR" sz="2600" dirty="0"/>
              <a:t>Plan de travail et de communication</a:t>
            </a:r>
          </a:p>
          <a:p>
            <a:r>
              <a:rPr lang="fr-FR" sz="2600" dirty="0"/>
              <a:t>Plan et calendrier du projet</a:t>
            </a:r>
          </a:p>
          <a:p>
            <a:r>
              <a:rPr lang="fr-FR" sz="2600" dirty="0"/>
              <a:t>Risques et facteurs de réduction</a:t>
            </a:r>
          </a:p>
          <a:p>
            <a:r>
              <a:rPr lang="fr-FR" sz="2600" dirty="0"/>
              <a:t>Hypothèses</a:t>
            </a:r>
          </a:p>
          <a:p>
            <a:r>
              <a:rPr lang="fr-FR" sz="2600" dirty="0"/>
              <a:t>Critères d’acceptation et procédures</a:t>
            </a:r>
          </a:p>
          <a:p>
            <a:r>
              <a:rPr lang="fr-FR" sz="2600" dirty="0"/>
              <a:t>Personnes approuvant ce plan</a:t>
            </a:r>
          </a:p>
          <a:p>
            <a:pPr marL="0" indent="0">
              <a:buNone/>
            </a:pPr>
            <a:endParaRPr lang="fr-FR" dirty="0"/>
          </a:p>
        </p:txBody>
      </p:sp>
      <p:sp>
        <p:nvSpPr>
          <p:cNvPr id="4" name="Espace réservé du contenu 2">
            <a:extLst>
              <a:ext uri="{FF2B5EF4-FFF2-40B4-BE49-F238E27FC236}">
                <a16:creationId xmlns:a16="http://schemas.microsoft.com/office/drawing/2014/main" id="{5BDFE272-0465-A75B-8626-8A5EE5A9AA9D}"/>
              </a:ext>
            </a:extLst>
          </p:cNvPr>
          <p:cNvSpPr txBox="1">
            <a:spLocks/>
          </p:cNvSpPr>
          <p:nvPr/>
        </p:nvSpPr>
        <p:spPr>
          <a:xfrm>
            <a:off x="200416" y="6050072"/>
            <a:ext cx="11837096" cy="486426"/>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fr-FR" dirty="0"/>
              <a:t>  Pour FOOSUS															          Maxime TIGZIRI  	2022 </a:t>
            </a:r>
          </a:p>
        </p:txBody>
      </p:sp>
    </p:spTree>
    <p:extLst>
      <p:ext uri="{BB962C8B-B14F-4D97-AF65-F5344CB8AC3E}">
        <p14:creationId xmlns:p14="http://schemas.microsoft.com/office/powerpoint/2010/main" val="236372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5375F-0956-30B5-67E2-4CFE1EC86D4F}"/>
              </a:ext>
            </a:extLst>
          </p:cNvPr>
          <p:cNvSpPr>
            <a:spLocks noGrp="1"/>
          </p:cNvSpPr>
          <p:nvPr>
            <p:ph type="title"/>
          </p:nvPr>
        </p:nvSpPr>
        <p:spPr>
          <a:xfrm>
            <a:off x="175365" y="499945"/>
            <a:ext cx="11799518" cy="5161819"/>
          </a:xfrm>
        </p:spPr>
        <p:txBody>
          <a:bodyPr>
            <a:normAutofit fontScale="90000"/>
          </a:bodyPr>
          <a:lstStyle/>
          <a:p>
            <a:pPr marL="342900" marR="0" lvl="0" indent="-342900" defTabSz="457200" rtl="0" eaLnBrk="1" fontAlgn="auto" latinLnBrk="0" hangingPunct="1">
              <a:lnSpc>
                <a:spcPct val="100000"/>
              </a:lnSpc>
              <a:spcBef>
                <a:spcPts val="1000"/>
              </a:spcBef>
              <a:spcAft>
                <a:spcPts val="0"/>
              </a:spcAft>
              <a:tabLst/>
              <a:defRPr/>
            </a:pPr>
            <a: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t>     L’objectif  de notre projet est : </a:t>
            </a: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t>- d’optimiser les processus existants, (souvent fragmentés), </a:t>
            </a: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t>- de construire un environnement intégré, capable de répondre aux changements </a:t>
            </a: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t>- de soutenir la stratégie de l’entreprise</a:t>
            </a: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t>Nous concevrons une architecture d’entreprise </a:t>
            </a: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t>- Telle que proposée par TOGAF,</a:t>
            </a: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t>- Et en utilisant le La plateforme cloud Azure </a:t>
            </a: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t>(</a:t>
            </a:r>
            <a:r>
              <a:rPr kumimoji="0" lang="fr-FR" sz="1600" b="0" i="0" u="none" strike="noStrike" kern="1200" cap="none" spc="0" normalizeH="0" baseline="0" noProof="0" dirty="0">
                <a:ln>
                  <a:noFill/>
                </a:ln>
                <a:solidFill>
                  <a:schemeClr val="tx1"/>
                </a:solidFill>
                <a:effectLst/>
                <a:uLnTx/>
                <a:uFillTx/>
                <a:latin typeface="Century Gothic" panose="020B0502020202020204"/>
                <a:ea typeface="+mn-ea"/>
                <a:cs typeface="+mn-cs"/>
              </a:rPr>
              <a:t>qui compte plus de 200 produits et services cloud conçus pour nous aider à donner vie à de nouvelles solutions.)</a:t>
            </a:r>
            <a:br>
              <a:rPr kumimoji="0" lang="fr-FR" sz="1600" b="0" i="0" u="none" strike="noStrike" kern="1200" cap="none" spc="0" normalizeH="0" baseline="0" noProof="0" dirty="0">
                <a:ln>
                  <a:noFill/>
                </a:ln>
                <a:solidFill>
                  <a:schemeClr val="tx1"/>
                </a:solidFill>
                <a:effectLst/>
                <a:uLnTx/>
                <a:uFillTx/>
                <a:latin typeface="Century Gothic" panose="020B0502020202020204"/>
                <a:ea typeface="+mn-ea"/>
                <a:cs typeface="+mn-cs"/>
              </a:rPr>
            </a:b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br>
              <a:rPr kumimoji="0" lang="fr-FR" sz="2200" b="0" i="0" u="none" strike="noStrike" kern="1200" cap="none" spc="0" normalizeH="0" baseline="0" noProof="0" dirty="0">
                <a:ln>
                  <a:noFill/>
                </a:ln>
                <a:solidFill>
                  <a:schemeClr val="tx1"/>
                </a:solidFill>
                <a:effectLst/>
                <a:uLnTx/>
                <a:uFillTx/>
                <a:latin typeface="Century Gothic" panose="020B0502020202020204"/>
                <a:ea typeface="+mn-ea"/>
                <a:cs typeface="+mn-cs"/>
              </a:rPr>
            </a:br>
            <a:endParaRPr lang="fr-FR" sz="2200" dirty="0">
              <a:solidFill>
                <a:schemeClr val="tx1"/>
              </a:solidFill>
            </a:endParaRPr>
          </a:p>
        </p:txBody>
      </p:sp>
      <p:sp>
        <p:nvSpPr>
          <p:cNvPr id="4" name="Espace réservé du contenu 2">
            <a:extLst>
              <a:ext uri="{FF2B5EF4-FFF2-40B4-BE49-F238E27FC236}">
                <a16:creationId xmlns:a16="http://schemas.microsoft.com/office/drawing/2014/main" id="{6613047E-8746-6B4B-A0E5-AD3D2107045F}"/>
              </a:ext>
            </a:extLst>
          </p:cNvPr>
          <p:cNvSpPr txBox="1">
            <a:spLocks/>
          </p:cNvSpPr>
          <p:nvPr/>
        </p:nvSpPr>
        <p:spPr>
          <a:xfrm>
            <a:off x="175364" y="6050072"/>
            <a:ext cx="11686784" cy="486426"/>
          </a:xfrm>
          <a:prstGeom prst="rect">
            <a:avLst/>
          </a:prstGeom>
        </p:spPr>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fr-FR" dirty="0"/>
              <a:t>  Pour FOOSUS															          Maxime TIGZIRI  	2022 </a:t>
            </a:r>
          </a:p>
        </p:txBody>
      </p:sp>
    </p:spTree>
    <p:extLst>
      <p:ext uri="{BB962C8B-B14F-4D97-AF65-F5344CB8AC3E}">
        <p14:creationId xmlns:p14="http://schemas.microsoft.com/office/powerpoint/2010/main" val="2048343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A973556-90C2-54AE-445D-53596E941528}"/>
              </a:ext>
            </a:extLst>
          </p:cNvPr>
          <p:cNvSpPr txBox="1"/>
          <p:nvPr/>
        </p:nvSpPr>
        <p:spPr>
          <a:xfrm>
            <a:off x="513567" y="898402"/>
            <a:ext cx="11098060" cy="4811574"/>
          </a:xfrm>
          <a:prstGeom prst="rect">
            <a:avLst/>
          </a:prstGeom>
          <a:noFill/>
        </p:spPr>
        <p:txBody>
          <a:bodyPr wrap="square">
            <a:spAutoFit/>
          </a:body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fr-FR" sz="2000" b="0" i="0" u="none" strike="noStrike" kern="1200" cap="none" spc="0" normalizeH="0" baseline="0" noProof="0" dirty="0">
                <a:ln>
                  <a:noFill/>
                </a:ln>
                <a:solidFill>
                  <a:prstClr val="white"/>
                </a:solidFill>
                <a:effectLst/>
                <a:uLnTx/>
                <a:uFillTx/>
                <a:latin typeface="Century Gothic" panose="020B0502020202020204"/>
                <a:ea typeface="+mj-ea"/>
                <a:cs typeface="+mj-cs"/>
              </a:rPr>
              <a:t>TOGAF couvre quatre domaines d’architecture </a:t>
            </a:r>
            <a:r>
              <a:rPr lang="fr-FR" sz="2000" dirty="0">
                <a:solidFill>
                  <a:prstClr val="white"/>
                </a:solidFill>
                <a:latin typeface="Century Gothic" panose="020B0502020202020204"/>
                <a:ea typeface="+mj-ea"/>
                <a:cs typeface="+mj-cs"/>
              </a:rPr>
              <a:t>:</a:t>
            </a:r>
            <a:endParaRPr kumimoji="0" lang="fr-FR" sz="2000" b="0" i="0" u="none" strike="noStrike" kern="1200" cap="none" spc="0" normalizeH="0" baseline="0" noProof="0" dirty="0">
              <a:ln>
                <a:noFill/>
              </a:ln>
              <a:solidFill>
                <a:prstClr val="white"/>
              </a:solidFill>
              <a:effectLst/>
              <a:uLnTx/>
              <a:uFillTx/>
              <a:latin typeface="Century Gothic" panose="020B0502020202020204"/>
              <a:ea typeface="+mj-ea"/>
              <a:cs typeface="+mj-cs"/>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fr-FR" sz="2000" b="0" i="0" u="none" strike="noStrike" kern="1200" cap="none" spc="0" normalizeH="0" baseline="0" noProof="0" dirty="0">
              <a:ln>
                <a:noFill/>
              </a:ln>
              <a:solidFill>
                <a:srgbClr val="1E5155">
                  <a:lumMod val="50000"/>
                </a:srgbClr>
              </a:solidFill>
              <a:effectLst/>
              <a:uLnTx/>
              <a:uFillTx/>
              <a:latin typeface="Century Gothic" panose="020B0502020202020204"/>
              <a:ea typeface="+mj-ea"/>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fr-FR" sz="2000" b="0" i="0" u="none" strike="noStrike" kern="1200" cap="none" spc="0" normalizeH="0" baseline="0" noProof="0" dirty="0">
                <a:ln>
                  <a:noFill/>
                </a:ln>
                <a:solidFill>
                  <a:srgbClr val="1E5155">
                    <a:lumMod val="50000"/>
                  </a:srgbClr>
                </a:solidFill>
                <a:effectLst/>
                <a:uLnTx/>
                <a:uFillTx/>
                <a:latin typeface="Century Gothic" panose="020B0502020202020204"/>
                <a:ea typeface="+mj-ea"/>
                <a:cs typeface="+mj-cs"/>
              </a:rPr>
              <a:t> 	</a:t>
            </a:r>
            <a:r>
              <a:rPr kumimoji="0" lang="fr-FR" sz="2000" b="1" i="1" u="sng" strike="noStrike" kern="1200" cap="none" spc="0" normalizeH="0" baseline="0" noProof="0" dirty="0">
                <a:ln>
                  <a:noFill/>
                </a:ln>
                <a:solidFill>
                  <a:srgbClr val="B01513">
                    <a:lumMod val="40000"/>
                    <a:lumOff val="60000"/>
                  </a:srgbClr>
                </a:solidFill>
                <a:effectLst/>
                <a:uLnTx/>
                <a:uFillTx/>
                <a:latin typeface="Century Gothic" panose="020B0502020202020204"/>
                <a:ea typeface="+mj-ea"/>
                <a:cs typeface="+mj-cs"/>
              </a:rPr>
              <a:t>L’architecture d’affaires </a:t>
            </a:r>
            <a:r>
              <a:rPr kumimoji="0" lang="fr-FR" sz="2000" b="0" i="0" u="none" strike="noStrike" kern="1200" cap="none" spc="0" normalizeH="0" baseline="0" noProof="0" dirty="0">
                <a:ln>
                  <a:noFill/>
                </a:ln>
                <a:solidFill>
                  <a:prstClr val="white"/>
                </a:solidFill>
                <a:effectLst/>
                <a:uLnTx/>
                <a:uFillTx/>
                <a:latin typeface="Century Gothic" panose="020B0502020202020204"/>
                <a:ea typeface="+mj-ea"/>
                <a:cs typeface="+mj-cs"/>
              </a:rPr>
              <a:t>: qui définit la stratégie d’affaires et la gouvernance. </a:t>
            </a:r>
          </a:p>
          <a:p>
            <a:pPr marR="0" lvl="0" algn="l" defTabSz="457200" rtl="0" eaLnBrk="1" fontAlgn="auto" latinLnBrk="0" hangingPunct="1">
              <a:lnSpc>
                <a:spcPct val="100000"/>
              </a:lnSpc>
              <a:spcBef>
                <a:spcPts val="1000"/>
              </a:spcBef>
              <a:spcAft>
                <a:spcPts val="0"/>
              </a:spcAft>
              <a:buClr>
                <a:srgbClr val="1E5155">
                  <a:lumMod val="40000"/>
                  <a:lumOff val="60000"/>
                </a:srgbClr>
              </a:buClr>
              <a:buSzPct val="80000"/>
              <a:tabLst/>
              <a:defRPr/>
            </a:pPr>
            <a:endParaRPr kumimoji="0" lang="fr-FR" sz="2000" b="0" i="0" u="none" strike="noStrike" kern="1200" cap="none" spc="0" normalizeH="0" baseline="0" noProof="0" dirty="0">
              <a:ln>
                <a:noFill/>
              </a:ln>
              <a:solidFill>
                <a:prstClr val="white"/>
              </a:solidFill>
              <a:effectLst/>
              <a:uLnTx/>
              <a:uFillTx/>
              <a:latin typeface="Century Gothic" panose="020B0502020202020204"/>
              <a:ea typeface="+mj-ea"/>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fr-FR" sz="2000" b="0" i="0" u="none" strike="noStrike" kern="1200" cap="none" spc="0" normalizeH="0" baseline="0" noProof="0" dirty="0">
                <a:ln>
                  <a:noFill/>
                </a:ln>
                <a:solidFill>
                  <a:prstClr val="white"/>
                </a:solidFill>
                <a:effectLst/>
                <a:uLnTx/>
                <a:uFillTx/>
                <a:latin typeface="Century Gothic" panose="020B0502020202020204"/>
                <a:ea typeface="+mj-ea"/>
                <a:cs typeface="+mj-cs"/>
              </a:rPr>
              <a:t> 	</a:t>
            </a:r>
            <a:r>
              <a:rPr kumimoji="0" lang="fr-FR" sz="2000" b="1" i="1" u="sng" strike="noStrike" kern="1200" cap="none" spc="0" normalizeH="0" baseline="0" noProof="0" dirty="0">
                <a:ln>
                  <a:noFill/>
                </a:ln>
                <a:solidFill>
                  <a:srgbClr val="FFC000"/>
                </a:solidFill>
                <a:effectLst/>
                <a:uLnTx/>
                <a:uFillTx/>
                <a:latin typeface="Century Gothic" panose="020B0502020202020204"/>
                <a:ea typeface="+mj-ea"/>
                <a:cs typeface="+mj-cs"/>
              </a:rPr>
              <a:t>L’architecture des données </a:t>
            </a:r>
            <a:r>
              <a:rPr kumimoji="0" lang="fr-FR" sz="2000" b="0" i="0" u="none" strike="noStrike" kern="1200" cap="none" spc="0" normalizeH="0" baseline="0" noProof="0" dirty="0">
                <a:ln>
                  <a:noFill/>
                </a:ln>
                <a:solidFill>
                  <a:prstClr val="white"/>
                </a:solidFill>
                <a:effectLst/>
                <a:uLnTx/>
                <a:uFillTx/>
                <a:latin typeface="Century Gothic" panose="020B0502020202020204"/>
                <a:ea typeface="+mj-ea"/>
                <a:cs typeface="+mj-cs"/>
              </a:rPr>
              <a:t>: qui définit la structure et la gouvernance des données logiques et physiques de l’organisation.</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endParaRPr kumimoji="0" lang="fr-FR" sz="2000" b="0" i="0" u="none" strike="noStrike" kern="1200" cap="none" spc="0" normalizeH="0" baseline="0" noProof="0" dirty="0">
              <a:ln>
                <a:noFill/>
              </a:ln>
              <a:solidFill>
                <a:prstClr val="white"/>
              </a:solidFill>
              <a:effectLst/>
              <a:uLnTx/>
              <a:uFillTx/>
              <a:latin typeface="Century Gothic" panose="020B0502020202020204"/>
              <a:ea typeface="+mj-ea"/>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fr-FR" sz="2000" b="0" i="0" u="none" strike="noStrike" kern="1200" cap="none" spc="0" normalizeH="0" baseline="0" noProof="0" dirty="0">
                <a:ln>
                  <a:noFill/>
                </a:ln>
                <a:solidFill>
                  <a:prstClr val="white"/>
                </a:solidFill>
                <a:effectLst/>
                <a:uLnTx/>
                <a:uFillTx/>
                <a:latin typeface="Century Gothic" panose="020B0502020202020204"/>
                <a:ea typeface="+mj-ea"/>
                <a:cs typeface="+mj-cs"/>
              </a:rPr>
              <a:t> 	</a:t>
            </a:r>
            <a:r>
              <a:rPr kumimoji="0" lang="fr-FR" sz="2000" b="1" i="1" u="sng" strike="noStrike" kern="1200" cap="none" spc="0" normalizeH="0" baseline="0" noProof="0" dirty="0">
                <a:ln>
                  <a:noFill/>
                </a:ln>
                <a:solidFill>
                  <a:srgbClr val="1E5155">
                    <a:lumMod val="60000"/>
                    <a:lumOff val="40000"/>
                  </a:srgbClr>
                </a:solidFill>
                <a:effectLst/>
                <a:uLnTx/>
                <a:uFillTx/>
                <a:latin typeface="Century Gothic" panose="020B0502020202020204"/>
                <a:ea typeface="+mj-ea"/>
                <a:cs typeface="+mj-cs"/>
              </a:rPr>
              <a:t>L’architecture applicative </a:t>
            </a:r>
            <a:r>
              <a:rPr kumimoji="0" lang="fr-FR" sz="2000" b="0" i="0" u="none" strike="noStrike" kern="1200" cap="none" spc="0" normalizeH="0" baseline="0" noProof="0" dirty="0">
                <a:ln>
                  <a:noFill/>
                </a:ln>
                <a:solidFill>
                  <a:prstClr val="white"/>
                </a:solidFill>
                <a:effectLst/>
                <a:uLnTx/>
                <a:uFillTx/>
                <a:latin typeface="Century Gothic" panose="020B0502020202020204"/>
                <a:ea typeface="+mj-ea"/>
                <a:cs typeface="+mj-cs"/>
              </a:rPr>
              <a:t>: qui offre une vision des applications, leurs relations avec les processus d’affaires réalisés et leurs interrelations avec les autres applications. </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endParaRPr kumimoji="0" lang="fr-FR" sz="2000" b="0" i="0" u="none" strike="noStrike" kern="1200" cap="none" spc="0" normalizeH="0" baseline="0" noProof="0" dirty="0">
              <a:ln>
                <a:noFill/>
              </a:ln>
              <a:solidFill>
                <a:prstClr val="white"/>
              </a:solidFill>
              <a:effectLst/>
              <a:uLnTx/>
              <a:uFillTx/>
              <a:latin typeface="Century Gothic" panose="020B0502020202020204"/>
              <a:ea typeface="+mj-ea"/>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fr-FR" sz="2000" b="0" i="0" u="none" strike="noStrike" kern="1200" cap="none" spc="0" normalizeH="0" baseline="0" noProof="0" dirty="0">
                <a:ln>
                  <a:noFill/>
                </a:ln>
                <a:solidFill>
                  <a:prstClr val="white"/>
                </a:solidFill>
                <a:effectLst/>
                <a:uLnTx/>
                <a:uFillTx/>
                <a:latin typeface="Century Gothic" panose="020B0502020202020204"/>
                <a:ea typeface="+mj-ea"/>
                <a:cs typeface="+mj-cs"/>
              </a:rPr>
              <a:t> 	</a:t>
            </a:r>
            <a:r>
              <a:rPr kumimoji="0" lang="fr-FR" sz="2000" b="1" i="1" u="sng" strike="noStrike" kern="1200" cap="none" spc="0" normalizeH="0" baseline="0" noProof="0" dirty="0">
                <a:ln>
                  <a:noFill/>
                </a:ln>
                <a:solidFill>
                  <a:srgbClr val="FFFF00"/>
                </a:solidFill>
                <a:effectLst/>
                <a:uLnTx/>
                <a:uFillTx/>
                <a:latin typeface="Century Gothic" panose="020B0502020202020204"/>
                <a:ea typeface="+mj-ea"/>
                <a:cs typeface="+mj-cs"/>
              </a:rPr>
              <a:t>L’architecture technologique </a:t>
            </a:r>
            <a:r>
              <a:rPr kumimoji="0" lang="fr-FR" sz="2000" b="0" i="0" u="none" strike="noStrike" kern="1200" cap="none" spc="0" normalizeH="0" baseline="0" noProof="0" dirty="0">
                <a:ln>
                  <a:noFill/>
                </a:ln>
                <a:solidFill>
                  <a:prstClr val="white"/>
                </a:solidFill>
                <a:effectLst/>
                <a:uLnTx/>
                <a:uFillTx/>
                <a:latin typeface="Century Gothic" panose="020B0502020202020204"/>
                <a:ea typeface="+mj-ea"/>
                <a:cs typeface="+mj-cs"/>
              </a:rPr>
              <a:t>représente l’infrastructure sur laquelle reposent les applications d’affaires et les données. </a:t>
            </a:r>
          </a:p>
        </p:txBody>
      </p:sp>
      <p:sp>
        <p:nvSpPr>
          <p:cNvPr id="6" name="Espace réservé du contenu 2">
            <a:extLst>
              <a:ext uri="{FF2B5EF4-FFF2-40B4-BE49-F238E27FC236}">
                <a16:creationId xmlns:a16="http://schemas.microsoft.com/office/drawing/2014/main" id="{70199275-0091-A87E-3CA7-88C93D633FEA}"/>
              </a:ext>
            </a:extLst>
          </p:cNvPr>
          <p:cNvSpPr txBox="1">
            <a:spLocks/>
          </p:cNvSpPr>
          <p:nvPr/>
        </p:nvSpPr>
        <p:spPr>
          <a:xfrm>
            <a:off x="0" y="6050072"/>
            <a:ext cx="11999934" cy="486426"/>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fr-FR" dirty="0"/>
              <a:t>  Pour FOOSUS															          Maxime TIGZIRI  	2022 </a:t>
            </a:r>
          </a:p>
        </p:txBody>
      </p:sp>
    </p:spTree>
    <p:extLst>
      <p:ext uri="{BB962C8B-B14F-4D97-AF65-F5344CB8AC3E}">
        <p14:creationId xmlns:p14="http://schemas.microsoft.com/office/powerpoint/2010/main" val="264255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F5D3FC-4F10-5156-D02D-982A38225923}"/>
              </a:ext>
            </a:extLst>
          </p:cNvPr>
          <p:cNvSpPr>
            <a:spLocks noGrp="1"/>
          </p:cNvSpPr>
          <p:nvPr>
            <p:ph type="title"/>
          </p:nvPr>
        </p:nvSpPr>
        <p:spPr>
          <a:xfrm>
            <a:off x="270330" y="83623"/>
            <a:ext cx="9404723" cy="830777"/>
          </a:xfrm>
        </p:spPr>
        <p:txBody>
          <a:bodyPr/>
          <a:lstStyle/>
          <a:p>
            <a:pPr marL="571500" indent="-571500">
              <a:buFont typeface="Wingdings" panose="05000000000000000000" pitchFamily="2" charset="2"/>
              <a:buChar char="§"/>
            </a:pPr>
            <a:r>
              <a:rPr lang="fr-FR" dirty="0"/>
              <a:t>Objectif Business</a:t>
            </a:r>
          </a:p>
        </p:txBody>
      </p:sp>
      <p:sp>
        <p:nvSpPr>
          <p:cNvPr id="4" name="Espace réservé du contenu 2">
            <a:extLst>
              <a:ext uri="{FF2B5EF4-FFF2-40B4-BE49-F238E27FC236}">
                <a16:creationId xmlns:a16="http://schemas.microsoft.com/office/drawing/2014/main" id="{8DB9AC9D-4B0B-2EF8-B979-4D292ABD76FF}"/>
              </a:ext>
            </a:extLst>
          </p:cNvPr>
          <p:cNvSpPr txBox="1">
            <a:spLocks/>
          </p:cNvSpPr>
          <p:nvPr/>
        </p:nvSpPr>
        <p:spPr>
          <a:xfrm>
            <a:off x="152400" y="6202472"/>
            <a:ext cx="11747326" cy="486426"/>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fr-FR" dirty="0"/>
              <a:t>  Pour FOOSUS															          Maxime TIGZIRI  	2022 </a:t>
            </a:r>
          </a:p>
        </p:txBody>
      </p:sp>
      <p:sp>
        <p:nvSpPr>
          <p:cNvPr id="7" name="ZoneTexte 6">
            <a:extLst>
              <a:ext uri="{FF2B5EF4-FFF2-40B4-BE49-F238E27FC236}">
                <a16:creationId xmlns:a16="http://schemas.microsoft.com/office/drawing/2014/main" id="{A238CFED-33EC-2975-4810-404685E6B8CA}"/>
              </a:ext>
            </a:extLst>
          </p:cNvPr>
          <p:cNvSpPr txBox="1"/>
          <p:nvPr/>
        </p:nvSpPr>
        <p:spPr>
          <a:xfrm>
            <a:off x="24008" y="2820572"/>
            <a:ext cx="12192000" cy="3785652"/>
          </a:xfrm>
          <a:prstGeom prst="rect">
            <a:avLst/>
          </a:prstGeom>
          <a:noFill/>
        </p:spPr>
        <p:txBody>
          <a:bodyPr wrap="square">
            <a:spAutoFit/>
          </a:bodyPr>
          <a:lstStyle/>
          <a:p>
            <a:r>
              <a:rPr lang="fr-FR" sz="2400" dirty="0"/>
              <a:t>-Tirer parti de la géolocalisation pour relier des fournisseurs et des consommateurs</a:t>
            </a:r>
          </a:p>
          <a:p>
            <a:r>
              <a:rPr lang="fr-FR" sz="2400" dirty="0"/>
              <a:t>-Mettre en place une architecture évolutive </a:t>
            </a:r>
          </a:p>
          <a:p>
            <a:r>
              <a:rPr lang="fr-FR" sz="2400" dirty="0"/>
              <a:t>-Introduire des améliorations et des modifications aux systèmes de production </a:t>
            </a:r>
          </a:p>
          <a:p>
            <a:r>
              <a:rPr lang="fr-FR" sz="2400" dirty="0"/>
              <a:t>-Faciliter l’accès des utilisateurs à la plateforme où qu'ils se trouvent</a:t>
            </a:r>
          </a:p>
          <a:p>
            <a:r>
              <a:rPr lang="fr-FR" sz="2400" dirty="0"/>
              <a:t>-Concevoir une solution qui prend en charge divers types d'utilisateurs </a:t>
            </a:r>
          </a:p>
          <a:p>
            <a:r>
              <a:rPr lang="fr-FR" sz="2400" dirty="0"/>
              <a:t>-Faire évoluer la pile technologique au même rythme que sa base de clientèle</a:t>
            </a:r>
          </a:p>
          <a:p>
            <a:r>
              <a:rPr lang="fr-FR" sz="2400" dirty="0"/>
              <a:t>-Absorber le trafic et gérer les augmentations de charges. </a:t>
            </a:r>
          </a:p>
          <a:p>
            <a:r>
              <a:rPr lang="fr-FR" sz="2400" dirty="0"/>
              <a:t>-Renforcer les mécanismes de sécurité et assurer que la plateforme soit disponible 24h / 24 et 7j / 7. </a:t>
            </a:r>
          </a:p>
          <a:p>
            <a:endParaRPr lang="fr-FR" sz="2400" dirty="0"/>
          </a:p>
        </p:txBody>
      </p:sp>
      <p:sp>
        <p:nvSpPr>
          <p:cNvPr id="8" name="Titre 1">
            <a:extLst>
              <a:ext uri="{FF2B5EF4-FFF2-40B4-BE49-F238E27FC236}">
                <a16:creationId xmlns:a16="http://schemas.microsoft.com/office/drawing/2014/main" id="{6CBCE1F9-4552-2201-C3A5-F23BF397BB4E}"/>
              </a:ext>
            </a:extLst>
          </p:cNvPr>
          <p:cNvSpPr txBox="1">
            <a:spLocks/>
          </p:cNvSpPr>
          <p:nvPr/>
        </p:nvSpPr>
        <p:spPr>
          <a:xfrm>
            <a:off x="270330" y="2212781"/>
            <a:ext cx="9404723" cy="95511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
            </a:pPr>
            <a:r>
              <a:rPr lang="fr-FR" dirty="0"/>
              <a:t> Périmètre</a:t>
            </a:r>
          </a:p>
        </p:txBody>
      </p:sp>
      <p:sp>
        <p:nvSpPr>
          <p:cNvPr id="9" name="ZoneTexte 8">
            <a:extLst>
              <a:ext uri="{FF2B5EF4-FFF2-40B4-BE49-F238E27FC236}">
                <a16:creationId xmlns:a16="http://schemas.microsoft.com/office/drawing/2014/main" id="{D3F87D0D-23FD-DD97-12BA-AF6628462D6E}"/>
              </a:ext>
            </a:extLst>
          </p:cNvPr>
          <p:cNvSpPr txBox="1"/>
          <p:nvPr/>
        </p:nvSpPr>
        <p:spPr>
          <a:xfrm>
            <a:off x="152400" y="714867"/>
            <a:ext cx="11935216" cy="1569660"/>
          </a:xfrm>
          <a:prstGeom prst="rect">
            <a:avLst/>
          </a:prstGeom>
          <a:noFill/>
        </p:spPr>
        <p:txBody>
          <a:bodyPr wrap="square">
            <a:spAutoFit/>
          </a:bodyPr>
          <a:lstStyle/>
          <a:p>
            <a:r>
              <a:rPr lang="fr-FR" sz="2400" dirty="0"/>
              <a:t>-Continuer à soutenir la consommation de produits alimentaires locaux </a:t>
            </a:r>
          </a:p>
          <a:p>
            <a:r>
              <a:rPr lang="fr-FR" sz="2400" dirty="0"/>
              <a:t>-de créer une plateforme qui mettra en contact des consommateurs avec des   producteurs et des artisans locaux dans toutes les catégories pour satisfaire tous leurs besoins, </a:t>
            </a:r>
          </a:p>
        </p:txBody>
      </p:sp>
    </p:spTree>
    <p:extLst>
      <p:ext uri="{BB962C8B-B14F-4D97-AF65-F5344CB8AC3E}">
        <p14:creationId xmlns:p14="http://schemas.microsoft.com/office/powerpoint/2010/main" val="258373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2AB15F-AF8C-834F-3B8E-254FF307D974}"/>
              </a:ext>
            </a:extLst>
          </p:cNvPr>
          <p:cNvSpPr>
            <a:spLocks noGrp="1"/>
          </p:cNvSpPr>
          <p:nvPr>
            <p:ph type="title"/>
          </p:nvPr>
        </p:nvSpPr>
        <p:spPr>
          <a:xfrm>
            <a:off x="643855" y="1447799"/>
            <a:ext cx="3108626" cy="1444752"/>
          </a:xfrm>
        </p:spPr>
        <p:txBody>
          <a:bodyPr vert="horz" lIns="91440" tIns="45720" rIns="91440" bIns="45720" rtlCol="0" anchor="b">
            <a:normAutofit/>
          </a:bodyPr>
          <a:lstStyle/>
          <a:p>
            <a:r>
              <a:rPr lang="en-US" sz="3200" b="0" i="0" kern="1200">
                <a:solidFill>
                  <a:srgbClr val="EBEBEB"/>
                </a:solidFill>
                <a:latin typeface="+mj-lt"/>
                <a:ea typeface="+mj-ea"/>
                <a:cs typeface="+mj-cs"/>
              </a:rPr>
              <a:t>Le processus Producteurs</a:t>
            </a:r>
          </a:p>
        </p:txBody>
      </p:sp>
      <p:sp>
        <p:nvSpPr>
          <p:cNvPr id="2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7" name="Rectangle 2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Espace réservé du contenu 2">
            <a:extLst>
              <a:ext uri="{FF2B5EF4-FFF2-40B4-BE49-F238E27FC236}">
                <a16:creationId xmlns:a16="http://schemas.microsoft.com/office/drawing/2014/main" id="{801A725A-1165-C423-BD87-50536A4C68BE}"/>
              </a:ext>
            </a:extLst>
          </p:cNvPr>
          <p:cNvSpPr txBox="1">
            <a:spLocks/>
          </p:cNvSpPr>
          <p:nvPr/>
        </p:nvSpPr>
        <p:spPr>
          <a:xfrm>
            <a:off x="274320" y="5410201"/>
            <a:ext cx="3830165" cy="781593"/>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buFont typeface="Wingdings 3" charset="2"/>
              <a:buChar char=""/>
            </a:pPr>
            <a:r>
              <a:rPr lang="en-US" sz="1400" dirty="0">
                <a:solidFill>
                  <a:srgbClr val="FFFFFF"/>
                </a:solidFill>
              </a:rPr>
              <a:t>  Pour FOOSUS			</a:t>
            </a:r>
          </a:p>
          <a:p>
            <a:pPr>
              <a:buFont typeface="Wingdings 3" charset="2"/>
              <a:buChar char=""/>
            </a:pPr>
            <a:r>
              <a:rPr lang="en-US" sz="1400" dirty="0">
                <a:solidFill>
                  <a:srgbClr val="FFFFFF"/>
                </a:solidFill>
              </a:rPr>
              <a:t>Maxime TIGZIRI  2022 </a:t>
            </a:r>
          </a:p>
        </p:txBody>
      </p:sp>
      <p:pic>
        <p:nvPicPr>
          <p:cNvPr id="5" name="Espace réservé du contenu 4">
            <a:extLst>
              <a:ext uri="{FF2B5EF4-FFF2-40B4-BE49-F238E27FC236}">
                <a16:creationId xmlns:a16="http://schemas.microsoft.com/office/drawing/2014/main" id="{F42B02AB-BFA1-0BCA-C9F0-6131B980D8BD}"/>
              </a:ext>
            </a:extLst>
          </p:cNvPr>
          <p:cNvPicPr>
            <a:picLocks noGrp="1" noChangeAspect="1"/>
          </p:cNvPicPr>
          <p:nvPr>
            <p:ph idx="1"/>
          </p:nvPr>
        </p:nvPicPr>
        <p:blipFill>
          <a:blip r:embed="rId2"/>
          <a:stretch>
            <a:fillRect/>
          </a:stretch>
        </p:blipFill>
        <p:spPr>
          <a:xfrm>
            <a:off x="4378805" y="744583"/>
            <a:ext cx="7813195" cy="5447211"/>
          </a:xfrm>
          <a:prstGeom prst="rect">
            <a:avLst/>
          </a:prstGeom>
          <a:effectLst/>
        </p:spPr>
      </p:pic>
    </p:spTree>
    <p:extLst>
      <p:ext uri="{BB962C8B-B14F-4D97-AF65-F5344CB8AC3E}">
        <p14:creationId xmlns:p14="http://schemas.microsoft.com/office/powerpoint/2010/main" val="6424447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2AB15F-AF8C-834F-3B8E-254FF307D974}"/>
              </a:ext>
            </a:extLst>
          </p:cNvPr>
          <p:cNvSpPr>
            <a:spLocks noGrp="1"/>
          </p:cNvSpPr>
          <p:nvPr>
            <p:ph type="title"/>
          </p:nvPr>
        </p:nvSpPr>
        <p:spPr>
          <a:xfrm>
            <a:off x="643855" y="1447799"/>
            <a:ext cx="3108626" cy="1444752"/>
          </a:xfrm>
        </p:spPr>
        <p:txBody>
          <a:bodyPr vert="horz" lIns="91440" tIns="45720" rIns="91440" bIns="45720" rtlCol="0" anchor="b">
            <a:normAutofit/>
          </a:bodyPr>
          <a:lstStyle/>
          <a:p>
            <a:r>
              <a:rPr lang="en-US" sz="3200" b="0" i="0" kern="1200">
                <a:solidFill>
                  <a:srgbClr val="EBEBEB"/>
                </a:solidFill>
                <a:latin typeface="+mj-lt"/>
                <a:ea typeface="+mj-ea"/>
                <a:cs typeface="+mj-cs"/>
              </a:rPr>
              <a:t>Le processus Acheteurs</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Espace réservé du contenu 2">
            <a:extLst>
              <a:ext uri="{FF2B5EF4-FFF2-40B4-BE49-F238E27FC236}">
                <a16:creationId xmlns:a16="http://schemas.microsoft.com/office/drawing/2014/main" id="{801A725A-1165-C423-BD87-50536A4C68BE}"/>
              </a:ext>
            </a:extLst>
          </p:cNvPr>
          <p:cNvSpPr txBox="1">
            <a:spLocks/>
          </p:cNvSpPr>
          <p:nvPr/>
        </p:nvSpPr>
        <p:spPr>
          <a:xfrm>
            <a:off x="-1" y="5828710"/>
            <a:ext cx="4161308" cy="851761"/>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buFont typeface="Wingdings 3" charset="2"/>
              <a:buChar char=""/>
            </a:pPr>
            <a:r>
              <a:rPr lang="en-US" sz="1400" dirty="0">
                <a:solidFill>
                  <a:srgbClr val="FFFFFF"/>
                </a:solidFill>
              </a:rPr>
              <a:t>  Pour FOOSUS				</a:t>
            </a:r>
          </a:p>
          <a:p>
            <a:pPr>
              <a:buFont typeface="Wingdings 3" charset="2"/>
              <a:buChar char=""/>
            </a:pPr>
            <a:r>
              <a:rPr lang="en-US" sz="1400" dirty="0">
                <a:solidFill>
                  <a:srgbClr val="FFFFFF"/>
                </a:solidFill>
              </a:rPr>
              <a:t>Maxime TIGZIRI  2022 </a:t>
            </a:r>
          </a:p>
        </p:txBody>
      </p:sp>
      <p:pic>
        <p:nvPicPr>
          <p:cNvPr id="5" name="Espace réservé du contenu 4">
            <a:extLst>
              <a:ext uri="{FF2B5EF4-FFF2-40B4-BE49-F238E27FC236}">
                <a16:creationId xmlns:a16="http://schemas.microsoft.com/office/drawing/2014/main" id="{CE8EB52C-60AD-D8D2-BF17-4956DCDCA8CA}"/>
              </a:ext>
            </a:extLst>
          </p:cNvPr>
          <p:cNvPicPr>
            <a:picLocks noGrp="1" noChangeAspect="1"/>
          </p:cNvPicPr>
          <p:nvPr>
            <p:ph idx="1"/>
          </p:nvPr>
        </p:nvPicPr>
        <p:blipFill>
          <a:blip r:embed="rId2"/>
          <a:stretch>
            <a:fillRect/>
          </a:stretch>
        </p:blipFill>
        <p:spPr>
          <a:xfrm>
            <a:off x="4507582" y="574767"/>
            <a:ext cx="7575561" cy="5695404"/>
          </a:xfrm>
          <a:prstGeom prst="rect">
            <a:avLst/>
          </a:prstGeom>
          <a:effectLst/>
        </p:spPr>
      </p:pic>
    </p:spTree>
    <p:extLst>
      <p:ext uri="{BB962C8B-B14F-4D97-AF65-F5344CB8AC3E}">
        <p14:creationId xmlns:p14="http://schemas.microsoft.com/office/powerpoint/2010/main" val="19530609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2AB15F-AF8C-834F-3B8E-254FF307D974}"/>
              </a:ext>
            </a:extLst>
          </p:cNvPr>
          <p:cNvSpPr>
            <a:spLocks noGrp="1"/>
          </p:cNvSpPr>
          <p:nvPr>
            <p:ph type="title"/>
          </p:nvPr>
        </p:nvSpPr>
        <p:spPr>
          <a:xfrm>
            <a:off x="85160" y="185802"/>
            <a:ext cx="3564591" cy="957198"/>
          </a:xfrm>
        </p:spPr>
        <p:txBody>
          <a:bodyPr vert="horz" lIns="91440" tIns="45720" rIns="91440" bIns="45720" rtlCol="0" anchor="b">
            <a:normAutofit fontScale="90000"/>
          </a:bodyPr>
          <a:lstStyle/>
          <a:p>
            <a:pPr algn="ctr"/>
            <a:r>
              <a:rPr lang="fr-FR" sz="3200" dirty="0">
                <a:solidFill>
                  <a:srgbClr val="EBEBEB"/>
                </a:solidFill>
              </a:rPr>
              <a:t>A</a:t>
            </a:r>
            <a:r>
              <a:rPr lang="fr-FR" sz="3200" b="0" i="0" kern="1200" dirty="0">
                <a:solidFill>
                  <a:srgbClr val="EBEBEB"/>
                </a:solidFill>
                <a:latin typeface="+mj-lt"/>
                <a:ea typeface="+mj-ea"/>
                <a:cs typeface="+mj-cs"/>
              </a:rPr>
              <a:t>perçu de notre application </a:t>
            </a:r>
            <a:endParaRPr lang="en-US" sz="3200" b="0" i="0" kern="1200" dirty="0">
              <a:solidFill>
                <a:srgbClr val="EBEBEB"/>
              </a:solidFill>
              <a:latin typeface="+mj-lt"/>
              <a:ea typeface="+mj-ea"/>
              <a:cs typeface="+mj-cs"/>
            </a:endParaRP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Espace réservé du contenu 2">
            <a:extLst>
              <a:ext uri="{FF2B5EF4-FFF2-40B4-BE49-F238E27FC236}">
                <a16:creationId xmlns:a16="http://schemas.microsoft.com/office/drawing/2014/main" id="{801A725A-1165-C423-BD87-50536A4C68BE}"/>
              </a:ext>
            </a:extLst>
          </p:cNvPr>
          <p:cNvSpPr txBox="1">
            <a:spLocks/>
          </p:cNvSpPr>
          <p:nvPr/>
        </p:nvSpPr>
        <p:spPr>
          <a:xfrm>
            <a:off x="-1" y="5828710"/>
            <a:ext cx="4161308" cy="851761"/>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buFont typeface="Wingdings 3" charset="2"/>
              <a:buChar char=""/>
            </a:pPr>
            <a:r>
              <a:rPr lang="en-US" sz="1400" dirty="0">
                <a:solidFill>
                  <a:srgbClr val="FFFFFF"/>
                </a:solidFill>
              </a:rPr>
              <a:t>  Pour FOOSUS				</a:t>
            </a:r>
          </a:p>
          <a:p>
            <a:pPr>
              <a:buFont typeface="Wingdings 3" charset="2"/>
              <a:buChar char=""/>
            </a:pPr>
            <a:r>
              <a:rPr lang="en-US" sz="1400" dirty="0">
                <a:solidFill>
                  <a:srgbClr val="FFFFFF"/>
                </a:solidFill>
              </a:rPr>
              <a:t>Maxime TIGZIRI  2022 </a:t>
            </a:r>
          </a:p>
        </p:txBody>
      </p:sp>
      <p:pic>
        <p:nvPicPr>
          <p:cNvPr id="7" name="Espace réservé du contenu 6">
            <a:extLst>
              <a:ext uri="{FF2B5EF4-FFF2-40B4-BE49-F238E27FC236}">
                <a16:creationId xmlns:a16="http://schemas.microsoft.com/office/drawing/2014/main" id="{8CFFE697-CAA3-DCAA-69A2-D0CBBB1C27B4}"/>
              </a:ext>
            </a:extLst>
          </p:cNvPr>
          <p:cNvPicPr>
            <a:picLocks noGrp="1" noChangeAspect="1"/>
          </p:cNvPicPr>
          <p:nvPr>
            <p:ph idx="1"/>
          </p:nvPr>
        </p:nvPicPr>
        <p:blipFill>
          <a:blip r:embed="rId2"/>
          <a:stretch>
            <a:fillRect/>
          </a:stretch>
        </p:blipFill>
        <p:spPr>
          <a:xfrm>
            <a:off x="4259120" y="397864"/>
            <a:ext cx="8808721" cy="6062271"/>
          </a:xfrm>
          <a:prstGeom prst="rect">
            <a:avLst/>
          </a:prstGeom>
        </p:spPr>
      </p:pic>
      <p:sp>
        <p:nvSpPr>
          <p:cNvPr id="8" name="Titre 1">
            <a:extLst>
              <a:ext uri="{FF2B5EF4-FFF2-40B4-BE49-F238E27FC236}">
                <a16:creationId xmlns:a16="http://schemas.microsoft.com/office/drawing/2014/main" id="{BD82EF5E-75C4-B812-4451-0B7D25507D8E}"/>
              </a:ext>
            </a:extLst>
          </p:cNvPr>
          <p:cNvSpPr txBox="1">
            <a:spLocks/>
          </p:cNvSpPr>
          <p:nvPr/>
        </p:nvSpPr>
        <p:spPr>
          <a:xfrm>
            <a:off x="187890" y="1447799"/>
            <a:ext cx="3564591" cy="957198"/>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solidFill>
                <a:srgbClr val="EBEBEB"/>
              </a:solidFill>
            </a:endParaRPr>
          </a:p>
        </p:txBody>
      </p:sp>
      <p:sp>
        <p:nvSpPr>
          <p:cNvPr id="11" name="ZoneTexte 10">
            <a:extLst>
              <a:ext uri="{FF2B5EF4-FFF2-40B4-BE49-F238E27FC236}">
                <a16:creationId xmlns:a16="http://schemas.microsoft.com/office/drawing/2014/main" id="{C027EBBC-7AAD-4AE4-3BB7-D3BB3F079F07}"/>
              </a:ext>
            </a:extLst>
          </p:cNvPr>
          <p:cNvSpPr txBox="1"/>
          <p:nvPr/>
        </p:nvSpPr>
        <p:spPr>
          <a:xfrm>
            <a:off x="-97813" y="1200927"/>
            <a:ext cx="4045922" cy="4401205"/>
          </a:xfrm>
          <a:prstGeom prst="rect">
            <a:avLst/>
          </a:prstGeom>
          <a:noFill/>
        </p:spPr>
        <p:txBody>
          <a:bodyPr wrap="square">
            <a:spAutoFit/>
          </a:bodyPr>
          <a:lstStyle/>
          <a:p>
            <a:pPr marL="285750" indent="-285750">
              <a:buFont typeface="Wingdings" panose="05000000000000000000" pitchFamily="2" charset="2"/>
              <a:buChar char="q"/>
            </a:pPr>
            <a:r>
              <a:rPr lang="fr-FR" sz="1400" b="1" dirty="0">
                <a:solidFill>
                  <a:schemeClr val="accent1">
                    <a:lumMod val="20000"/>
                    <a:lumOff val="80000"/>
                  </a:schemeClr>
                </a:solidFill>
              </a:rPr>
              <a:t>Applications clientes </a:t>
            </a:r>
          </a:p>
          <a:p>
            <a:pPr marL="285750" indent="-285750">
              <a:buFont typeface="Wingdings" panose="05000000000000000000" pitchFamily="2" charset="2"/>
              <a:buChar char="q"/>
            </a:pPr>
            <a:endParaRPr lang="fr-FR" sz="1400" dirty="0">
              <a:solidFill>
                <a:schemeClr val="bg1"/>
              </a:solidFill>
            </a:endParaRPr>
          </a:p>
          <a:p>
            <a:pPr marL="285750" indent="-285750">
              <a:buFont typeface="Wingdings" panose="05000000000000000000" pitchFamily="2" charset="2"/>
              <a:buChar char="q"/>
            </a:pPr>
            <a:r>
              <a:rPr lang="fr-FR" sz="1400" b="1" dirty="0">
                <a:solidFill>
                  <a:schemeClr val="bg1"/>
                </a:solidFill>
              </a:rPr>
              <a:t> </a:t>
            </a:r>
            <a:r>
              <a:rPr lang="fr-FR" sz="1400" b="1" dirty="0">
                <a:solidFill>
                  <a:schemeClr val="accent1">
                    <a:lumMod val="20000"/>
                    <a:lumOff val="80000"/>
                  </a:schemeClr>
                </a:solidFill>
              </a:rPr>
              <a:t>Serveur d'authentification </a:t>
            </a:r>
            <a:r>
              <a:rPr lang="fr-FR" sz="1400" dirty="0">
                <a:solidFill>
                  <a:schemeClr val="bg1"/>
                </a:solidFill>
              </a:rPr>
              <a:t>:valide l'utilisateur et génère le jeton JWT, pour un traitement ultérieur. </a:t>
            </a:r>
          </a:p>
          <a:p>
            <a:pPr marL="285750" indent="-285750">
              <a:buFont typeface="Wingdings" panose="05000000000000000000" pitchFamily="2" charset="2"/>
              <a:buChar char="q"/>
            </a:pPr>
            <a:endParaRPr lang="fr-FR" sz="1400" dirty="0">
              <a:solidFill>
                <a:schemeClr val="bg1"/>
              </a:solidFill>
            </a:endParaRPr>
          </a:p>
          <a:p>
            <a:pPr marL="285750" indent="-285750">
              <a:buFont typeface="Wingdings" panose="05000000000000000000" pitchFamily="2" charset="2"/>
              <a:buChar char="q"/>
            </a:pPr>
            <a:r>
              <a:rPr lang="fr-FR" sz="1400" b="1" dirty="0">
                <a:solidFill>
                  <a:schemeClr val="accent1">
                    <a:lumMod val="20000"/>
                    <a:lumOff val="80000"/>
                  </a:schemeClr>
                </a:solidFill>
              </a:rPr>
              <a:t> Services RESTful </a:t>
            </a:r>
            <a:r>
              <a:rPr lang="fr-FR" sz="1400" dirty="0">
                <a:solidFill>
                  <a:schemeClr val="bg1"/>
                </a:solidFill>
              </a:rPr>
              <a:t>: ce sont les différents services qui vont aider notre application. Ces services ont leurs propres bases de données. Le stockage de fichiers serait un CDN ou un serveur séparé, qui serait utilisé pour stocker divers éléments de contenu, y compris des documents. </a:t>
            </a:r>
          </a:p>
          <a:p>
            <a:pPr marL="285750" indent="-285750">
              <a:buFont typeface="Wingdings" panose="05000000000000000000" pitchFamily="2" charset="2"/>
              <a:buChar char="q"/>
            </a:pPr>
            <a:endParaRPr lang="fr-FR" sz="1400" dirty="0">
              <a:solidFill>
                <a:schemeClr val="bg1"/>
              </a:solidFill>
            </a:endParaRPr>
          </a:p>
          <a:p>
            <a:pPr marL="285750" indent="-285750">
              <a:buFont typeface="Wingdings" panose="05000000000000000000" pitchFamily="2" charset="2"/>
              <a:buChar char="q"/>
            </a:pPr>
            <a:r>
              <a:rPr lang="fr-FR" sz="1400" dirty="0">
                <a:solidFill>
                  <a:schemeClr val="bg1"/>
                </a:solidFill>
              </a:rPr>
              <a:t> </a:t>
            </a:r>
            <a:r>
              <a:rPr lang="fr-FR" sz="1400" b="1" dirty="0">
                <a:solidFill>
                  <a:schemeClr val="accent1">
                    <a:lumMod val="20000"/>
                    <a:lumOff val="80000"/>
                  </a:schemeClr>
                </a:solidFill>
              </a:rPr>
              <a:t>Services de notification </a:t>
            </a:r>
            <a:r>
              <a:rPr lang="fr-FR" sz="1400" dirty="0">
                <a:solidFill>
                  <a:schemeClr val="bg1"/>
                </a:solidFill>
              </a:rPr>
              <a:t>: services externes utilisés pour générer un mot de passe à usage unique (OTP), pour authentifier l'utilisateur et pour l'informer de la commande qu'il a générée, d'un produit qu'il a réservé, etc.</a:t>
            </a:r>
          </a:p>
        </p:txBody>
      </p:sp>
    </p:spTree>
    <p:extLst>
      <p:ext uri="{BB962C8B-B14F-4D97-AF65-F5344CB8AC3E}">
        <p14:creationId xmlns:p14="http://schemas.microsoft.com/office/powerpoint/2010/main" val="76824387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A053BD-B324-D121-FE08-76411464E315}"/>
              </a:ext>
            </a:extLst>
          </p:cNvPr>
          <p:cNvSpPr>
            <a:spLocks noGrp="1"/>
          </p:cNvSpPr>
          <p:nvPr>
            <p:ph type="title"/>
          </p:nvPr>
        </p:nvSpPr>
        <p:spPr>
          <a:xfrm>
            <a:off x="629455" y="6186912"/>
            <a:ext cx="9543811" cy="608136"/>
          </a:xfrm>
        </p:spPr>
        <p:txBody>
          <a:bodyPr/>
          <a:lstStyle/>
          <a:p>
            <a:pPr algn="ctr"/>
            <a:r>
              <a:rPr lang="fr-FR" sz="1600" dirty="0"/>
              <a:t>architecture de microservices avec Azure Service Fabric </a:t>
            </a:r>
          </a:p>
        </p:txBody>
      </p:sp>
      <p:sp>
        <p:nvSpPr>
          <p:cNvPr id="3" name="Espace réservé du contenu 2">
            <a:extLst>
              <a:ext uri="{FF2B5EF4-FFF2-40B4-BE49-F238E27FC236}">
                <a16:creationId xmlns:a16="http://schemas.microsoft.com/office/drawing/2014/main" id="{8FA40FF8-D35A-43CB-76C9-870351A5B7B3}"/>
              </a:ext>
            </a:extLst>
          </p:cNvPr>
          <p:cNvSpPr>
            <a:spLocks noGrp="1"/>
          </p:cNvSpPr>
          <p:nvPr>
            <p:ph idx="1"/>
          </p:nvPr>
        </p:nvSpPr>
        <p:spPr>
          <a:xfrm>
            <a:off x="1103312" y="2052919"/>
            <a:ext cx="8946541" cy="3583794"/>
          </a:xfrm>
        </p:spPr>
        <p:txBody>
          <a:bodyPr/>
          <a:lstStyle/>
          <a:p>
            <a:pPr marL="0" indent="0">
              <a:buNone/>
            </a:pPr>
            <a:r>
              <a:rPr lang="fr-FR" dirty="0"/>
              <a:t> 	</a:t>
            </a:r>
          </a:p>
          <a:p>
            <a:endParaRPr lang="fr-FR" dirty="0"/>
          </a:p>
        </p:txBody>
      </p:sp>
      <p:sp>
        <p:nvSpPr>
          <p:cNvPr id="4" name="Espace réservé du contenu 2">
            <a:extLst>
              <a:ext uri="{FF2B5EF4-FFF2-40B4-BE49-F238E27FC236}">
                <a16:creationId xmlns:a16="http://schemas.microsoft.com/office/drawing/2014/main" id="{9B0C82E5-85A7-E58B-C7F0-02643E2B6AC0}"/>
              </a:ext>
            </a:extLst>
          </p:cNvPr>
          <p:cNvSpPr txBox="1">
            <a:spLocks/>
          </p:cNvSpPr>
          <p:nvPr/>
        </p:nvSpPr>
        <p:spPr>
          <a:xfrm>
            <a:off x="177452" y="6424395"/>
            <a:ext cx="11837096" cy="486426"/>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fr-FR" dirty="0"/>
              <a:t>  Pour FOOSUS															          Maxime TIGZIRI  	2022 </a:t>
            </a:r>
          </a:p>
        </p:txBody>
      </p:sp>
      <p:pic>
        <p:nvPicPr>
          <p:cNvPr id="5" name="Image 4">
            <a:extLst>
              <a:ext uri="{FF2B5EF4-FFF2-40B4-BE49-F238E27FC236}">
                <a16:creationId xmlns:a16="http://schemas.microsoft.com/office/drawing/2014/main" id="{5E953A23-0B00-5A44-D02E-FFD6076403BB}"/>
              </a:ext>
            </a:extLst>
          </p:cNvPr>
          <p:cNvPicPr>
            <a:picLocks noChangeAspect="1"/>
          </p:cNvPicPr>
          <p:nvPr/>
        </p:nvPicPr>
        <p:blipFill>
          <a:blip r:embed="rId2"/>
          <a:stretch>
            <a:fillRect/>
          </a:stretch>
        </p:blipFill>
        <p:spPr>
          <a:xfrm>
            <a:off x="396515" y="1235483"/>
            <a:ext cx="10864384" cy="4857902"/>
          </a:xfrm>
          <a:prstGeom prst="rect">
            <a:avLst/>
          </a:prstGeom>
        </p:spPr>
      </p:pic>
      <p:sp>
        <p:nvSpPr>
          <p:cNvPr id="6" name="Titre 1">
            <a:extLst>
              <a:ext uri="{FF2B5EF4-FFF2-40B4-BE49-F238E27FC236}">
                <a16:creationId xmlns:a16="http://schemas.microsoft.com/office/drawing/2014/main" id="{825E20F2-3B38-3BB7-8E35-22613B8FDD6D}"/>
              </a:ext>
            </a:extLst>
          </p:cNvPr>
          <p:cNvSpPr txBox="1">
            <a:spLocks/>
          </p:cNvSpPr>
          <p:nvPr/>
        </p:nvSpPr>
        <p:spPr>
          <a:xfrm>
            <a:off x="923771" y="200219"/>
            <a:ext cx="9404723" cy="94173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a:t>(1) Tech Stack et Justification du choix technologique </a:t>
            </a:r>
            <a:endParaRPr lang="fr-FR" sz="2800" dirty="0"/>
          </a:p>
        </p:txBody>
      </p:sp>
    </p:spTree>
    <p:extLst>
      <p:ext uri="{BB962C8B-B14F-4D97-AF65-F5344CB8AC3E}">
        <p14:creationId xmlns:p14="http://schemas.microsoft.com/office/powerpoint/2010/main" val="121591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A053BD-B324-D121-FE08-76411464E315}"/>
              </a:ext>
            </a:extLst>
          </p:cNvPr>
          <p:cNvSpPr>
            <a:spLocks noGrp="1"/>
          </p:cNvSpPr>
          <p:nvPr>
            <p:ph type="title"/>
          </p:nvPr>
        </p:nvSpPr>
        <p:spPr>
          <a:xfrm>
            <a:off x="645130" y="0"/>
            <a:ext cx="9404723" cy="1074610"/>
          </a:xfrm>
        </p:spPr>
        <p:txBody>
          <a:bodyPr/>
          <a:lstStyle/>
          <a:p>
            <a:pPr algn="ctr"/>
            <a:r>
              <a:rPr lang="fr-FR" sz="3200" dirty="0"/>
              <a:t>(2)Tech Stack et Justification du choix technologique </a:t>
            </a:r>
          </a:p>
        </p:txBody>
      </p:sp>
      <p:pic>
        <p:nvPicPr>
          <p:cNvPr id="5" name="Espace réservé du contenu 4">
            <a:extLst>
              <a:ext uri="{FF2B5EF4-FFF2-40B4-BE49-F238E27FC236}">
                <a16:creationId xmlns:a16="http://schemas.microsoft.com/office/drawing/2014/main" id="{491B0D48-8DEB-D262-37E9-3CC266D10887}"/>
              </a:ext>
            </a:extLst>
          </p:cNvPr>
          <p:cNvPicPr>
            <a:picLocks noGrp="1" noChangeAspect="1"/>
          </p:cNvPicPr>
          <p:nvPr>
            <p:ph idx="1"/>
          </p:nvPr>
        </p:nvPicPr>
        <p:blipFill>
          <a:blip r:embed="rId2"/>
          <a:stretch>
            <a:fillRect/>
          </a:stretch>
        </p:blipFill>
        <p:spPr>
          <a:xfrm>
            <a:off x="522515" y="1074610"/>
            <a:ext cx="10417584" cy="4868990"/>
          </a:xfrm>
          <a:prstGeom prst="rect">
            <a:avLst/>
          </a:prstGeom>
        </p:spPr>
      </p:pic>
      <p:sp>
        <p:nvSpPr>
          <p:cNvPr id="4" name="Espace réservé du contenu 2">
            <a:extLst>
              <a:ext uri="{FF2B5EF4-FFF2-40B4-BE49-F238E27FC236}">
                <a16:creationId xmlns:a16="http://schemas.microsoft.com/office/drawing/2014/main" id="{9B0C82E5-85A7-E58B-C7F0-02643E2B6AC0}"/>
              </a:ext>
            </a:extLst>
          </p:cNvPr>
          <p:cNvSpPr txBox="1">
            <a:spLocks/>
          </p:cNvSpPr>
          <p:nvPr/>
        </p:nvSpPr>
        <p:spPr>
          <a:xfrm>
            <a:off x="177452" y="6371574"/>
            <a:ext cx="11837096" cy="486426"/>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fr-FR" dirty="0"/>
              <a:t>  Pour FOOSUS															          Maxime TIGZIRI  	2022 </a:t>
            </a:r>
          </a:p>
        </p:txBody>
      </p:sp>
      <p:sp>
        <p:nvSpPr>
          <p:cNvPr id="7" name="ZoneTexte 6">
            <a:extLst>
              <a:ext uri="{FF2B5EF4-FFF2-40B4-BE49-F238E27FC236}">
                <a16:creationId xmlns:a16="http://schemas.microsoft.com/office/drawing/2014/main" id="{7433E126-51FA-C906-2320-F2AF33D83E46}"/>
              </a:ext>
            </a:extLst>
          </p:cNvPr>
          <p:cNvSpPr txBox="1"/>
          <p:nvPr/>
        </p:nvSpPr>
        <p:spPr>
          <a:xfrm>
            <a:off x="2580361" y="6068415"/>
            <a:ext cx="8254651" cy="338554"/>
          </a:xfrm>
          <a:prstGeom prst="rect">
            <a:avLst/>
          </a:prstGeom>
          <a:noFill/>
        </p:spPr>
        <p:txBody>
          <a:bodyPr wrap="square">
            <a:spAutoFit/>
          </a:bodyPr>
          <a:lstStyle/>
          <a:p>
            <a:r>
              <a:rPr lang="fr-FR" sz="1600" dirty="0"/>
              <a:t>Tech Stack &amp; Ressources Azure utilisées dans cette application</a:t>
            </a:r>
          </a:p>
        </p:txBody>
      </p:sp>
    </p:spTree>
    <p:extLst>
      <p:ext uri="{BB962C8B-B14F-4D97-AF65-F5344CB8AC3E}">
        <p14:creationId xmlns:p14="http://schemas.microsoft.com/office/powerpoint/2010/main" val="1120286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341</TotalTime>
  <Words>1112</Words>
  <Application>Microsoft Office PowerPoint</Application>
  <PresentationFormat>Grand écran</PresentationFormat>
  <Paragraphs>112</Paragraphs>
  <Slides>15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Arial</vt:lpstr>
      <vt:lpstr>Calibri</vt:lpstr>
      <vt:lpstr>Century Gothic</vt:lpstr>
      <vt:lpstr>Century Schoolbook</vt:lpstr>
      <vt:lpstr>Segoe UI Light</vt:lpstr>
      <vt:lpstr>Wingdings</vt:lpstr>
      <vt:lpstr>Wingdings 3</vt:lpstr>
      <vt:lpstr>Ion</vt:lpstr>
      <vt:lpstr>     Conception D’une Nouvelle Architecture Pour Soutenir Le Développement De L’entreprise </vt:lpstr>
      <vt:lpstr>     L’objectif  de notre projet est :   - d’optimiser les processus existants, (souvent fragmentés),  - de construire un environnement intégré, capable de répondre aux changements  - de soutenir la stratégie de l’entreprise   Nous concevrons une architecture d’entreprise   - Telle que proposée par TOGAF,  - Et en utilisant le La plateforme cloud Azure  (qui compte plus de 200 produits et services cloud conçus pour nous aider à donner vie à de nouvelles solutions.)        </vt:lpstr>
      <vt:lpstr>Présentation PowerPoint</vt:lpstr>
      <vt:lpstr>Objectif Business</vt:lpstr>
      <vt:lpstr>Le processus Producteurs</vt:lpstr>
      <vt:lpstr>Le processus Acheteurs</vt:lpstr>
      <vt:lpstr>Aperçu de notre application </vt:lpstr>
      <vt:lpstr>architecture de microservices avec Azure Service Fabric </vt:lpstr>
      <vt:lpstr>(2)Tech Stack et Justification du choix technologique </vt:lpstr>
      <vt:lpstr>Architecture événementielle</vt:lpstr>
      <vt:lpstr>Différents types de tests</vt:lpstr>
      <vt:lpstr>Avantages</vt:lpstr>
      <vt:lpstr>Indicateurs de réussite, métrique business </vt:lpstr>
      <vt:lpstr>Contrat d’architecture des utilisateurs business</vt:lpstr>
      <vt:lpstr>Déclaration de Travail d’Architecture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L-M TIGZIRI</dc:creator>
  <cp:lastModifiedBy>L-M TIGZIRI</cp:lastModifiedBy>
  <cp:revision>1</cp:revision>
  <dcterms:created xsi:type="dcterms:W3CDTF">2022-10-17T13:21:27Z</dcterms:created>
  <dcterms:modified xsi:type="dcterms:W3CDTF">2022-10-18T12:52:51Z</dcterms:modified>
</cp:coreProperties>
</file>