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Montserrat Light"/>
      <p:regular r:id="rId26"/>
      <p:bold r:id="rId27"/>
      <p:italic r:id="rId28"/>
      <p:boldItalic r:id="rId29"/>
    </p:embeddedFont>
    <p:embeddedFont>
      <p:font typeface="Average"/>
      <p:regular r:id="rId30"/>
    </p:embeddedFont>
    <p:embeddedFont>
      <p:font typeface="Rubik"/>
      <p:regular r:id="rId31"/>
      <p:bold r:id="rId32"/>
      <p:italic r:id="rId33"/>
      <p:boldItalic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ubik-regular.fntdata"/><Relationship Id="rId30" Type="http://schemas.openxmlformats.org/officeDocument/2006/relationships/font" Target="fonts/Average-regular.fntdata"/><Relationship Id="rId33" Type="http://schemas.openxmlformats.org/officeDocument/2006/relationships/font" Target="fonts/Rubik-italic.fntdata"/><Relationship Id="rId32" Type="http://schemas.openxmlformats.org/officeDocument/2006/relationships/font" Target="fonts/Rubik-bold.fntdata"/><Relationship Id="rId35" Type="http://schemas.openxmlformats.org/officeDocument/2006/relationships/font" Target="fonts/Oswald-regular.fntdata"/><Relationship Id="rId34" Type="http://schemas.openxmlformats.org/officeDocument/2006/relationships/font" Target="fonts/Rubik-boldItalic.fntdata"/><Relationship Id="rId36" Type="http://schemas.openxmlformats.org/officeDocument/2006/relationships/font" Target="fonts/Oswald-bold.fntdata"/><Relationship Id="rId20" Type="http://schemas.openxmlformats.org/officeDocument/2006/relationships/font" Target="fonts/Robo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26" Type="http://schemas.openxmlformats.org/officeDocument/2006/relationships/font" Target="fonts/MontserratLight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MontserratLight-italic.fntdata"/><Relationship Id="rId27" Type="http://schemas.openxmlformats.org/officeDocument/2006/relationships/font" Target="fonts/MontserratLight-bold.fntdata"/><Relationship Id="rId29" Type="http://schemas.openxmlformats.org/officeDocument/2006/relationships/font" Target="fonts/Montserrat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78adf2fd2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78adf2fd2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78adf2fd2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78adf2fd2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75bb42af7a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75bb42af7a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c8aa852056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c8aa852056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3d5288f5c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3d5288f5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75bb42af7a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75bb42af7a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78adf2fd2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78adf2fd2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78adf2fd2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78adf2fd2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78adf2fd2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78adf2fd2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78adf2fd2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78adf2fd2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78adf2fd2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78adf2fd2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 rot="-5400000">
            <a:off x="-972925" y="2297650"/>
            <a:ext cx="405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2" type="title"/>
          </p:nvPr>
        </p:nvSpPr>
        <p:spPr>
          <a:xfrm>
            <a:off x="1860675" y="1345856"/>
            <a:ext cx="2117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1860675" y="1688840"/>
            <a:ext cx="18954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title"/>
          </p:nvPr>
        </p:nvSpPr>
        <p:spPr>
          <a:xfrm>
            <a:off x="3977775" y="1345856"/>
            <a:ext cx="2117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4" type="subTitle"/>
          </p:nvPr>
        </p:nvSpPr>
        <p:spPr>
          <a:xfrm>
            <a:off x="3977775" y="1688915"/>
            <a:ext cx="18954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5" type="title"/>
          </p:nvPr>
        </p:nvSpPr>
        <p:spPr>
          <a:xfrm>
            <a:off x="6094875" y="1345856"/>
            <a:ext cx="18954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6" type="subTitle"/>
          </p:nvPr>
        </p:nvSpPr>
        <p:spPr>
          <a:xfrm>
            <a:off x="6094875" y="1688902"/>
            <a:ext cx="18954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7" type="title"/>
          </p:nvPr>
        </p:nvSpPr>
        <p:spPr>
          <a:xfrm>
            <a:off x="1860675" y="3065313"/>
            <a:ext cx="2117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8" type="subTitle"/>
          </p:nvPr>
        </p:nvSpPr>
        <p:spPr>
          <a:xfrm>
            <a:off x="1860675" y="3404329"/>
            <a:ext cx="18954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9" type="title"/>
          </p:nvPr>
        </p:nvSpPr>
        <p:spPr>
          <a:xfrm>
            <a:off x="3977775" y="3069173"/>
            <a:ext cx="2117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3" type="subTitle"/>
          </p:nvPr>
        </p:nvSpPr>
        <p:spPr>
          <a:xfrm>
            <a:off x="3977775" y="3404404"/>
            <a:ext cx="18954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4" type="title"/>
          </p:nvPr>
        </p:nvSpPr>
        <p:spPr>
          <a:xfrm>
            <a:off x="6094875" y="3069173"/>
            <a:ext cx="18954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15" type="subTitle"/>
          </p:nvPr>
        </p:nvSpPr>
        <p:spPr>
          <a:xfrm>
            <a:off x="6094875" y="3404392"/>
            <a:ext cx="18954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16" type="title"/>
          </p:nvPr>
        </p:nvSpPr>
        <p:spPr>
          <a:xfrm>
            <a:off x="1860675" y="982723"/>
            <a:ext cx="652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hasCustomPrompt="1" idx="17" type="title"/>
          </p:nvPr>
        </p:nvSpPr>
        <p:spPr>
          <a:xfrm>
            <a:off x="3977775" y="982723"/>
            <a:ext cx="652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hasCustomPrompt="1" idx="18" type="title"/>
          </p:nvPr>
        </p:nvSpPr>
        <p:spPr>
          <a:xfrm>
            <a:off x="6094875" y="982723"/>
            <a:ext cx="652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hasCustomPrompt="1" idx="19" type="title"/>
          </p:nvPr>
        </p:nvSpPr>
        <p:spPr>
          <a:xfrm>
            <a:off x="1860675" y="2710801"/>
            <a:ext cx="652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hasCustomPrompt="1" idx="20" type="title"/>
          </p:nvPr>
        </p:nvSpPr>
        <p:spPr>
          <a:xfrm>
            <a:off x="3977775" y="2710801"/>
            <a:ext cx="652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hasCustomPrompt="1" idx="21" type="title"/>
          </p:nvPr>
        </p:nvSpPr>
        <p:spPr>
          <a:xfrm>
            <a:off x="6094875" y="2710801"/>
            <a:ext cx="652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23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 rot="-5400000">
            <a:off x="-972925" y="2297650"/>
            <a:ext cx="405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2" type="title"/>
          </p:nvPr>
        </p:nvSpPr>
        <p:spPr>
          <a:xfrm>
            <a:off x="1555875" y="1374538"/>
            <a:ext cx="2117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1666725" y="1688840"/>
            <a:ext cx="18954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3" type="title"/>
          </p:nvPr>
        </p:nvSpPr>
        <p:spPr>
          <a:xfrm>
            <a:off x="3977775" y="1374538"/>
            <a:ext cx="2117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4" type="subTitle"/>
          </p:nvPr>
        </p:nvSpPr>
        <p:spPr>
          <a:xfrm>
            <a:off x="4088625" y="1688915"/>
            <a:ext cx="18954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5" type="title"/>
          </p:nvPr>
        </p:nvSpPr>
        <p:spPr>
          <a:xfrm>
            <a:off x="1555875" y="3084363"/>
            <a:ext cx="2117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6" type="subTitle"/>
          </p:nvPr>
        </p:nvSpPr>
        <p:spPr>
          <a:xfrm>
            <a:off x="1666725" y="3404329"/>
            <a:ext cx="18954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7" type="title"/>
          </p:nvPr>
        </p:nvSpPr>
        <p:spPr>
          <a:xfrm>
            <a:off x="3977775" y="3078698"/>
            <a:ext cx="2117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8" type="subTitle"/>
          </p:nvPr>
        </p:nvSpPr>
        <p:spPr>
          <a:xfrm>
            <a:off x="4088625" y="3404404"/>
            <a:ext cx="18954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hasCustomPrompt="1" idx="9" type="title"/>
          </p:nvPr>
        </p:nvSpPr>
        <p:spPr>
          <a:xfrm>
            <a:off x="2288325" y="1006624"/>
            <a:ext cx="652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4"/>
          <p:cNvSpPr txBox="1"/>
          <p:nvPr>
            <p:ph hasCustomPrompt="1" idx="13" type="title"/>
          </p:nvPr>
        </p:nvSpPr>
        <p:spPr>
          <a:xfrm>
            <a:off x="4710225" y="1006624"/>
            <a:ext cx="652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4"/>
          <p:cNvSpPr txBox="1"/>
          <p:nvPr>
            <p:ph hasCustomPrompt="1" idx="14" type="title"/>
          </p:nvPr>
        </p:nvSpPr>
        <p:spPr>
          <a:xfrm>
            <a:off x="2288325" y="2710801"/>
            <a:ext cx="652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4"/>
          <p:cNvSpPr txBox="1"/>
          <p:nvPr>
            <p:ph hasCustomPrompt="1" idx="15" type="title"/>
          </p:nvPr>
        </p:nvSpPr>
        <p:spPr>
          <a:xfrm>
            <a:off x="4710225" y="2710801"/>
            <a:ext cx="652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90" name="Google Shape;9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84953" y="0"/>
            <a:ext cx="355904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 rot="-5400000">
            <a:off x="-777775" y="1830550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4302275" y="3872270"/>
            <a:ext cx="4045200" cy="7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5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6"/>
          <p:cNvPicPr preferRelativeResize="0"/>
          <p:nvPr/>
        </p:nvPicPr>
        <p:blipFill rotWithShape="1">
          <a:blip r:embed="rId2">
            <a:alphaModFix/>
          </a:blip>
          <a:srcRect b="7705" l="14937" r="0" t="4428"/>
          <a:stretch/>
        </p:blipFill>
        <p:spPr>
          <a:xfrm flipH="1">
            <a:off x="7172525" y="0"/>
            <a:ext cx="1971375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 rotWithShape="1">
          <a:blip r:embed="rId2">
            <a:alphaModFix/>
          </a:blip>
          <a:srcRect b="7705" l="14937" r="0" t="4428"/>
          <a:stretch/>
        </p:blipFill>
        <p:spPr>
          <a:xfrm>
            <a:off x="100" y="0"/>
            <a:ext cx="19713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>
            <p:ph idx="1" type="subTitle"/>
          </p:nvPr>
        </p:nvSpPr>
        <p:spPr>
          <a:xfrm>
            <a:off x="2549400" y="1622907"/>
            <a:ext cx="4045200" cy="7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/>
          <p:nvPr/>
        </p:nvSpPr>
        <p:spPr>
          <a:xfrm rot="5400000">
            <a:off x="3877750" y="-3877650"/>
            <a:ext cx="1392600" cy="91479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2476200" y="1239150"/>
            <a:ext cx="4191600" cy="26652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>
            <p:ph type="title"/>
          </p:nvPr>
        </p:nvSpPr>
        <p:spPr>
          <a:xfrm>
            <a:off x="2549400" y="1599150"/>
            <a:ext cx="4045200" cy="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7"/>
          <p:cNvSpPr txBox="1"/>
          <p:nvPr>
            <p:ph idx="1" type="subTitle"/>
          </p:nvPr>
        </p:nvSpPr>
        <p:spPr>
          <a:xfrm>
            <a:off x="2549400" y="2035350"/>
            <a:ext cx="4045200" cy="15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6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 rotWithShape="1">
          <a:blip r:embed="rId2">
            <a:alphaModFix/>
          </a:blip>
          <a:srcRect b="22946" l="0" r="0" t="0"/>
          <a:stretch/>
        </p:blipFill>
        <p:spPr>
          <a:xfrm flipH="1">
            <a:off x="0" y="0"/>
            <a:ext cx="46189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/>
          <p:nvPr/>
        </p:nvSpPr>
        <p:spPr>
          <a:xfrm>
            <a:off x="1063275" y="1239150"/>
            <a:ext cx="4191600" cy="26652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>
            <p:ph type="title"/>
          </p:nvPr>
        </p:nvSpPr>
        <p:spPr>
          <a:xfrm>
            <a:off x="1136475" y="1599150"/>
            <a:ext cx="4045200" cy="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idx="1" type="subTitle"/>
          </p:nvPr>
        </p:nvSpPr>
        <p:spPr>
          <a:xfrm>
            <a:off x="1136475" y="2040113"/>
            <a:ext cx="4045200" cy="15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664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/>
          <p:nvPr/>
        </p:nvSpPr>
        <p:spPr>
          <a:xfrm>
            <a:off x="1371350" y="660250"/>
            <a:ext cx="6401400" cy="38232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371350" y="660250"/>
            <a:ext cx="6401400" cy="38232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type="title"/>
          </p:nvPr>
        </p:nvSpPr>
        <p:spPr>
          <a:xfrm>
            <a:off x="1824050" y="3701050"/>
            <a:ext cx="5496000" cy="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9"/>
          <p:cNvSpPr txBox="1"/>
          <p:nvPr>
            <p:ph hasCustomPrompt="1" idx="2" type="title"/>
          </p:nvPr>
        </p:nvSpPr>
        <p:spPr>
          <a:xfrm>
            <a:off x="1823875" y="-120377"/>
            <a:ext cx="5496000" cy="3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0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CUSTOM_27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/>
          <p:nvPr/>
        </p:nvSpPr>
        <p:spPr>
          <a:xfrm rot="5400000">
            <a:off x="3147625" y="-238950"/>
            <a:ext cx="6401400" cy="56214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3600325" y="3624749"/>
            <a:ext cx="4903200" cy="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3" name="Google Shape;123;p20"/>
          <p:cNvSpPr txBox="1"/>
          <p:nvPr>
            <p:ph hasCustomPrompt="1" idx="2" type="title"/>
          </p:nvPr>
        </p:nvSpPr>
        <p:spPr>
          <a:xfrm>
            <a:off x="3600325" y="-196675"/>
            <a:ext cx="4903200" cy="3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30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5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640349" y="692350"/>
            <a:ext cx="786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21"/>
          <p:cNvSpPr/>
          <p:nvPr/>
        </p:nvSpPr>
        <p:spPr>
          <a:xfrm rot="5400000">
            <a:off x="3936375" y="-3935050"/>
            <a:ext cx="1269600" cy="91422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 rotWithShape="1">
          <a:blip r:embed="rId2">
            <a:alphaModFix/>
          </a:blip>
          <a:srcRect b="20954" l="0" r="0" t="0"/>
          <a:stretch/>
        </p:blipFill>
        <p:spPr>
          <a:xfrm>
            <a:off x="0" y="3562350"/>
            <a:ext cx="9144000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1482325" y="2744602"/>
            <a:ext cx="26757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2"/>
          <p:cNvSpPr txBox="1"/>
          <p:nvPr>
            <p:ph idx="1" type="subTitle"/>
          </p:nvPr>
        </p:nvSpPr>
        <p:spPr>
          <a:xfrm>
            <a:off x="1482325" y="3088706"/>
            <a:ext cx="2675700" cy="12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2" type="subTitle"/>
          </p:nvPr>
        </p:nvSpPr>
        <p:spPr>
          <a:xfrm>
            <a:off x="5134975" y="1327628"/>
            <a:ext cx="26757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b="1" sz="1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b="1" sz="28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b="1" sz="28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b="1" sz="28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b="1" sz="28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b="1" sz="28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b="1" sz="28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b="1" sz="28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b="1" sz="28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3" type="subTitle"/>
          </p:nvPr>
        </p:nvSpPr>
        <p:spPr>
          <a:xfrm>
            <a:off x="5134975" y="1662210"/>
            <a:ext cx="2675700" cy="12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 1">
  <p:cSld name="CUSTOM_29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252725" y="2353039"/>
            <a:ext cx="2117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23"/>
          <p:cNvSpPr txBox="1"/>
          <p:nvPr>
            <p:ph idx="1" type="subTitle"/>
          </p:nvPr>
        </p:nvSpPr>
        <p:spPr>
          <a:xfrm>
            <a:off x="1363575" y="2672999"/>
            <a:ext cx="1895400" cy="1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2" type="title"/>
          </p:nvPr>
        </p:nvSpPr>
        <p:spPr>
          <a:xfrm>
            <a:off x="5774175" y="2355349"/>
            <a:ext cx="2117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23"/>
          <p:cNvSpPr txBox="1"/>
          <p:nvPr>
            <p:ph idx="3" type="subTitle"/>
          </p:nvPr>
        </p:nvSpPr>
        <p:spPr>
          <a:xfrm>
            <a:off x="5885025" y="2681049"/>
            <a:ext cx="1895400" cy="1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1" name="Google Shape;141;p23"/>
          <p:cNvPicPr preferRelativeResize="0"/>
          <p:nvPr/>
        </p:nvPicPr>
        <p:blipFill rotWithShape="1">
          <a:blip r:embed="rId2">
            <a:alphaModFix/>
          </a:blip>
          <a:srcRect b="20954" l="0" r="0" t="0"/>
          <a:stretch/>
        </p:blipFill>
        <p:spPr>
          <a:xfrm>
            <a:off x="0" y="3562350"/>
            <a:ext cx="914400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 rotWithShape="1">
          <a:blip r:embed="rId2">
            <a:alphaModFix/>
          </a:blip>
          <a:srcRect b="20954" l="0" r="0" t="0"/>
          <a:stretch/>
        </p:blipFill>
        <p:spPr>
          <a:xfrm flipH="1" rot="10800000">
            <a:off x="0" y="0"/>
            <a:ext cx="9144000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2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 rot="-5400000">
            <a:off x="-751183" y="2074500"/>
            <a:ext cx="4022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4"/>
          <p:cNvSpPr txBox="1"/>
          <p:nvPr>
            <p:ph idx="1" type="subTitle"/>
          </p:nvPr>
        </p:nvSpPr>
        <p:spPr>
          <a:xfrm>
            <a:off x="2029050" y="1079150"/>
            <a:ext cx="3179700" cy="30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6">
  <p:cSld name="CUSTOM_30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640349" y="692350"/>
            <a:ext cx="786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2" type="title"/>
          </p:nvPr>
        </p:nvSpPr>
        <p:spPr>
          <a:xfrm>
            <a:off x="640401" y="1591342"/>
            <a:ext cx="36060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" type="subTitle"/>
          </p:nvPr>
        </p:nvSpPr>
        <p:spPr>
          <a:xfrm>
            <a:off x="640350" y="1930950"/>
            <a:ext cx="3606000" cy="19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3" type="title"/>
          </p:nvPr>
        </p:nvSpPr>
        <p:spPr>
          <a:xfrm>
            <a:off x="4897649" y="1591342"/>
            <a:ext cx="36060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4" type="subTitle"/>
          </p:nvPr>
        </p:nvSpPr>
        <p:spPr>
          <a:xfrm>
            <a:off x="4897650" y="1939775"/>
            <a:ext cx="3606000" cy="19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5"/>
          <p:cNvSpPr/>
          <p:nvPr/>
        </p:nvSpPr>
        <p:spPr>
          <a:xfrm rot="5400000">
            <a:off x="3936375" y="-3935050"/>
            <a:ext cx="1269600" cy="91422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 rotWithShape="1">
          <a:blip r:embed="rId2">
            <a:alphaModFix/>
          </a:blip>
          <a:srcRect b="23740" l="-1255" r="0" t="-3811"/>
          <a:stretch/>
        </p:blipFill>
        <p:spPr>
          <a:xfrm>
            <a:off x="-114375" y="3541700"/>
            <a:ext cx="9258374" cy="16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 rot="-5400000">
            <a:off x="-936900" y="2284975"/>
            <a:ext cx="400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9" name="Google Shape;159;p26"/>
          <p:cNvSpPr txBox="1"/>
          <p:nvPr>
            <p:ph idx="2" type="title"/>
          </p:nvPr>
        </p:nvSpPr>
        <p:spPr>
          <a:xfrm>
            <a:off x="1950375" y="2194478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idx="1" type="subTitle"/>
          </p:nvPr>
        </p:nvSpPr>
        <p:spPr>
          <a:xfrm>
            <a:off x="1950375" y="2543725"/>
            <a:ext cx="1558800" cy="10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idx="3" type="title"/>
          </p:nvPr>
        </p:nvSpPr>
        <p:spPr>
          <a:xfrm>
            <a:off x="4257200" y="2194478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" name="Google Shape;162;p26"/>
          <p:cNvSpPr txBox="1"/>
          <p:nvPr>
            <p:ph idx="4" type="subTitle"/>
          </p:nvPr>
        </p:nvSpPr>
        <p:spPr>
          <a:xfrm>
            <a:off x="4257200" y="2543725"/>
            <a:ext cx="1558800" cy="10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idx="5" type="title"/>
          </p:nvPr>
        </p:nvSpPr>
        <p:spPr>
          <a:xfrm>
            <a:off x="6587313" y="2194478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" name="Google Shape;164;p26"/>
          <p:cNvSpPr txBox="1"/>
          <p:nvPr>
            <p:ph idx="6" type="subTitle"/>
          </p:nvPr>
        </p:nvSpPr>
        <p:spPr>
          <a:xfrm>
            <a:off x="6587313" y="2543725"/>
            <a:ext cx="1558800" cy="10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6"/>
          <p:cNvSpPr/>
          <p:nvPr/>
        </p:nvSpPr>
        <p:spPr>
          <a:xfrm>
            <a:off x="-73350" y="-54300"/>
            <a:ext cx="1419600" cy="52842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3" y="16050"/>
            <a:ext cx="912556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>
            <p:ph type="title"/>
          </p:nvPr>
        </p:nvSpPr>
        <p:spPr>
          <a:xfrm>
            <a:off x="2785351" y="3019925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2601000" y="3328550"/>
            <a:ext cx="1927500" cy="10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7"/>
          <p:cNvSpPr txBox="1"/>
          <p:nvPr>
            <p:ph idx="2" type="title"/>
          </p:nvPr>
        </p:nvSpPr>
        <p:spPr>
          <a:xfrm>
            <a:off x="5020526" y="3019925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subTitle"/>
          </p:nvPr>
        </p:nvSpPr>
        <p:spPr>
          <a:xfrm>
            <a:off x="4792950" y="3328550"/>
            <a:ext cx="2013900" cy="10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7"/>
          <p:cNvSpPr txBox="1"/>
          <p:nvPr>
            <p:ph idx="4" type="title"/>
          </p:nvPr>
        </p:nvSpPr>
        <p:spPr>
          <a:xfrm rot="-5400000">
            <a:off x="-936900" y="2284975"/>
            <a:ext cx="400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4" name="Google Shape;174;p27"/>
          <p:cNvSpPr/>
          <p:nvPr/>
        </p:nvSpPr>
        <p:spPr>
          <a:xfrm>
            <a:off x="-73350" y="-54300"/>
            <a:ext cx="1419600" cy="52842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1171450" y="1282975"/>
            <a:ext cx="25932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" name="Google Shape;178;p28"/>
          <p:cNvSpPr txBox="1"/>
          <p:nvPr>
            <p:ph idx="1" type="subTitle"/>
          </p:nvPr>
        </p:nvSpPr>
        <p:spPr>
          <a:xfrm>
            <a:off x="1171450" y="1617550"/>
            <a:ext cx="2593200" cy="12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8"/>
          <p:cNvSpPr txBox="1"/>
          <p:nvPr>
            <p:ph idx="2" type="subTitle"/>
          </p:nvPr>
        </p:nvSpPr>
        <p:spPr>
          <a:xfrm>
            <a:off x="5169493" y="2528750"/>
            <a:ext cx="26757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b="1" sz="1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b="1" sz="28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b="1" sz="28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b="1" sz="28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b="1" sz="28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b="1" sz="28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b="1" sz="28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b="1" sz="28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b="1" sz="28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3" type="subTitle"/>
          </p:nvPr>
        </p:nvSpPr>
        <p:spPr>
          <a:xfrm>
            <a:off x="5169493" y="2872850"/>
            <a:ext cx="2593200" cy="12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2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1622037" y="2058150"/>
            <a:ext cx="25902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29"/>
          <p:cNvSpPr txBox="1"/>
          <p:nvPr>
            <p:ph idx="1" type="subTitle"/>
          </p:nvPr>
        </p:nvSpPr>
        <p:spPr>
          <a:xfrm>
            <a:off x="1622038" y="2385700"/>
            <a:ext cx="25902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9"/>
          <p:cNvSpPr txBox="1"/>
          <p:nvPr>
            <p:ph idx="2" type="title"/>
          </p:nvPr>
        </p:nvSpPr>
        <p:spPr>
          <a:xfrm>
            <a:off x="4931763" y="2058150"/>
            <a:ext cx="25902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6" name="Google Shape;186;p29"/>
          <p:cNvSpPr txBox="1"/>
          <p:nvPr>
            <p:ph idx="3" type="subTitle"/>
          </p:nvPr>
        </p:nvSpPr>
        <p:spPr>
          <a:xfrm>
            <a:off x="4931763" y="2385776"/>
            <a:ext cx="25902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9"/>
          <p:cNvSpPr txBox="1"/>
          <p:nvPr>
            <p:ph idx="4" type="title"/>
          </p:nvPr>
        </p:nvSpPr>
        <p:spPr>
          <a:xfrm>
            <a:off x="1622037" y="579850"/>
            <a:ext cx="25902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8" name="Google Shape;188;p29"/>
          <p:cNvSpPr txBox="1"/>
          <p:nvPr>
            <p:ph idx="5" type="subTitle"/>
          </p:nvPr>
        </p:nvSpPr>
        <p:spPr>
          <a:xfrm>
            <a:off x="1622038" y="899800"/>
            <a:ext cx="25902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9"/>
          <p:cNvSpPr txBox="1"/>
          <p:nvPr>
            <p:ph idx="6" type="title"/>
          </p:nvPr>
        </p:nvSpPr>
        <p:spPr>
          <a:xfrm>
            <a:off x="4931763" y="574175"/>
            <a:ext cx="25902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29"/>
          <p:cNvSpPr txBox="1"/>
          <p:nvPr>
            <p:ph idx="7" type="subTitle"/>
          </p:nvPr>
        </p:nvSpPr>
        <p:spPr>
          <a:xfrm>
            <a:off x="4931763" y="899875"/>
            <a:ext cx="25902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1" name="Google Shape;191;p29"/>
          <p:cNvPicPr preferRelativeResize="0"/>
          <p:nvPr/>
        </p:nvPicPr>
        <p:blipFill rotWithShape="1">
          <a:blip r:embed="rId2">
            <a:alphaModFix/>
          </a:blip>
          <a:srcRect b="-2092" l="-1255" r="0" t="0"/>
          <a:stretch/>
        </p:blipFill>
        <p:spPr>
          <a:xfrm>
            <a:off x="-114375" y="3122600"/>
            <a:ext cx="9258374" cy="204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hasCustomPrompt="1" type="title"/>
          </p:nvPr>
        </p:nvSpPr>
        <p:spPr>
          <a:xfrm>
            <a:off x="1432775" y="1809625"/>
            <a:ext cx="6278400" cy="11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6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0"/>
          <p:cNvSpPr txBox="1"/>
          <p:nvPr>
            <p:ph idx="1" type="subTitle"/>
          </p:nvPr>
        </p:nvSpPr>
        <p:spPr>
          <a:xfrm>
            <a:off x="2125700" y="2914775"/>
            <a:ext cx="48927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 1">
  <p:cSld name="CUSTOM_33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hasCustomPrompt="1" type="title"/>
          </p:nvPr>
        </p:nvSpPr>
        <p:spPr>
          <a:xfrm>
            <a:off x="640350" y="1809625"/>
            <a:ext cx="4542300" cy="11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6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31"/>
          <p:cNvSpPr txBox="1"/>
          <p:nvPr>
            <p:ph idx="1" type="subTitle"/>
          </p:nvPr>
        </p:nvSpPr>
        <p:spPr>
          <a:xfrm>
            <a:off x="640350" y="2914775"/>
            <a:ext cx="45423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0" name="Google Shape;20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84953" y="0"/>
            <a:ext cx="355904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3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/>
          <p:nvPr/>
        </p:nvSpPr>
        <p:spPr>
          <a:xfrm>
            <a:off x="1371350" y="660250"/>
            <a:ext cx="6401400" cy="38232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 txBox="1"/>
          <p:nvPr>
            <p:ph type="title"/>
          </p:nvPr>
        </p:nvSpPr>
        <p:spPr>
          <a:xfrm>
            <a:off x="1819806" y="3700938"/>
            <a:ext cx="5504400" cy="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5" name="Google Shape;205;p32"/>
          <p:cNvSpPr txBox="1"/>
          <p:nvPr>
            <p:ph hasCustomPrompt="1" idx="2" type="title"/>
          </p:nvPr>
        </p:nvSpPr>
        <p:spPr>
          <a:xfrm>
            <a:off x="1819806" y="-100021"/>
            <a:ext cx="5504400" cy="3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0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34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09575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7070371">
            <a:off x="-266242" y="3439778"/>
            <a:ext cx="2188390" cy="189196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3"/>
          <p:cNvSpPr/>
          <p:nvPr/>
        </p:nvSpPr>
        <p:spPr>
          <a:xfrm rot="5400000">
            <a:off x="-173675" y="-584875"/>
            <a:ext cx="6401400" cy="6053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3"/>
          <p:cNvSpPr txBox="1"/>
          <p:nvPr>
            <p:ph type="title"/>
          </p:nvPr>
        </p:nvSpPr>
        <p:spPr>
          <a:xfrm>
            <a:off x="628525" y="3624750"/>
            <a:ext cx="5101200" cy="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2" name="Google Shape;212;p33"/>
          <p:cNvSpPr txBox="1"/>
          <p:nvPr>
            <p:ph hasCustomPrompt="1" idx="2" type="title"/>
          </p:nvPr>
        </p:nvSpPr>
        <p:spPr>
          <a:xfrm>
            <a:off x="628525" y="-196675"/>
            <a:ext cx="5101200" cy="3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2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3" name="Google Shape;213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8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4"/>
          <p:cNvPicPr preferRelativeResize="0"/>
          <p:nvPr/>
        </p:nvPicPr>
        <p:blipFill rotWithShape="1">
          <a:blip r:embed="rId2">
            <a:alphaModFix/>
          </a:blip>
          <a:srcRect b="20954" l="0" r="0" t="0"/>
          <a:stretch/>
        </p:blipFill>
        <p:spPr>
          <a:xfrm>
            <a:off x="0" y="3562350"/>
            <a:ext cx="9144000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4"/>
          <p:cNvSpPr txBox="1"/>
          <p:nvPr>
            <p:ph type="title"/>
          </p:nvPr>
        </p:nvSpPr>
        <p:spPr>
          <a:xfrm rot="-5400000">
            <a:off x="-972925" y="2297650"/>
            <a:ext cx="405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34"/>
          <p:cNvSpPr/>
          <p:nvPr/>
        </p:nvSpPr>
        <p:spPr>
          <a:xfrm>
            <a:off x="-105975" y="-38800"/>
            <a:ext cx="1452000" cy="52533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44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952500" y="1482975"/>
            <a:ext cx="2675700" cy="9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1" name="Google Shape;221;p35"/>
          <p:cNvSpPr txBox="1"/>
          <p:nvPr>
            <p:ph idx="1" type="subTitle"/>
          </p:nvPr>
        </p:nvSpPr>
        <p:spPr>
          <a:xfrm>
            <a:off x="952500" y="2434725"/>
            <a:ext cx="2675700" cy="12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8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5524500" y="1482975"/>
            <a:ext cx="2675700" cy="9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36"/>
          <p:cNvSpPr txBox="1"/>
          <p:nvPr>
            <p:ph idx="1" type="subTitle"/>
          </p:nvPr>
        </p:nvSpPr>
        <p:spPr>
          <a:xfrm>
            <a:off x="5524500" y="2434725"/>
            <a:ext cx="2675700" cy="12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26" name="Google Shape;22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003827"/>
            <a:ext cx="3524975" cy="313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598" y="0"/>
            <a:ext cx="4343400" cy="21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19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 rot="-5400000">
            <a:off x="-984175" y="2292700"/>
            <a:ext cx="4075500" cy="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1" name="Google Shape;231;p37"/>
          <p:cNvSpPr txBox="1"/>
          <p:nvPr>
            <p:ph idx="2" type="title"/>
          </p:nvPr>
        </p:nvSpPr>
        <p:spPr>
          <a:xfrm>
            <a:off x="2815975" y="2397038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2" name="Google Shape;232;p37"/>
          <p:cNvSpPr txBox="1"/>
          <p:nvPr>
            <p:ph idx="1" type="subTitle"/>
          </p:nvPr>
        </p:nvSpPr>
        <p:spPr>
          <a:xfrm>
            <a:off x="2815975" y="2705738"/>
            <a:ext cx="1558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7"/>
          <p:cNvSpPr txBox="1"/>
          <p:nvPr>
            <p:ph idx="3" type="title"/>
          </p:nvPr>
        </p:nvSpPr>
        <p:spPr>
          <a:xfrm>
            <a:off x="4697775" y="2397038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4" name="Google Shape;234;p37"/>
          <p:cNvSpPr txBox="1"/>
          <p:nvPr>
            <p:ph idx="4" type="subTitle"/>
          </p:nvPr>
        </p:nvSpPr>
        <p:spPr>
          <a:xfrm>
            <a:off x="4697779" y="2705738"/>
            <a:ext cx="1558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7"/>
          <p:cNvSpPr txBox="1"/>
          <p:nvPr>
            <p:ph idx="5" type="title"/>
          </p:nvPr>
        </p:nvSpPr>
        <p:spPr>
          <a:xfrm>
            <a:off x="6579563" y="2397038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6" name="Google Shape;236;p37"/>
          <p:cNvSpPr txBox="1"/>
          <p:nvPr>
            <p:ph idx="6" type="subTitle"/>
          </p:nvPr>
        </p:nvSpPr>
        <p:spPr>
          <a:xfrm>
            <a:off x="6579571" y="2705738"/>
            <a:ext cx="1558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7"/>
          <p:cNvSpPr txBox="1"/>
          <p:nvPr>
            <p:ph hasCustomPrompt="1" idx="7" type="title"/>
          </p:nvPr>
        </p:nvSpPr>
        <p:spPr>
          <a:xfrm>
            <a:off x="3269375" y="1697538"/>
            <a:ext cx="652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37"/>
          <p:cNvSpPr txBox="1"/>
          <p:nvPr>
            <p:ph hasCustomPrompt="1" idx="8" type="title"/>
          </p:nvPr>
        </p:nvSpPr>
        <p:spPr>
          <a:xfrm>
            <a:off x="5151113" y="1697538"/>
            <a:ext cx="652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37"/>
          <p:cNvSpPr txBox="1"/>
          <p:nvPr>
            <p:ph hasCustomPrompt="1" idx="9" type="title"/>
          </p:nvPr>
        </p:nvSpPr>
        <p:spPr>
          <a:xfrm>
            <a:off x="7032875" y="1697538"/>
            <a:ext cx="652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37"/>
          <p:cNvSpPr/>
          <p:nvPr/>
        </p:nvSpPr>
        <p:spPr>
          <a:xfrm>
            <a:off x="2523675" y="973350"/>
            <a:ext cx="5907000" cy="3196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7"/>
          <p:cNvSpPr/>
          <p:nvPr/>
        </p:nvSpPr>
        <p:spPr>
          <a:xfrm>
            <a:off x="-81525" y="-38800"/>
            <a:ext cx="1427700" cy="52533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39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4651150" y="473050"/>
            <a:ext cx="3933000" cy="1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b="1" sz="2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2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2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2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2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2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2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pic>
        <p:nvPicPr>
          <p:cNvPr id="245" name="Google Shape;245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750800"/>
            <a:ext cx="3536224" cy="239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buNone/>
              <a:defRPr sz="13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buNone/>
              <a:defRPr sz="13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buNone/>
              <a:defRPr sz="13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buNone/>
              <a:defRPr sz="13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buNone/>
              <a:defRPr sz="13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buNone/>
              <a:defRPr sz="13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buNone/>
              <a:defRPr sz="13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buNone/>
              <a:defRPr sz="13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4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1819875" y="3700938"/>
            <a:ext cx="5504400" cy="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9" name="Google Shape;249;p39"/>
          <p:cNvSpPr txBox="1"/>
          <p:nvPr>
            <p:ph hasCustomPrompt="1" idx="2" type="title"/>
          </p:nvPr>
        </p:nvSpPr>
        <p:spPr>
          <a:xfrm>
            <a:off x="1819800" y="-117397"/>
            <a:ext cx="5504400" cy="39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0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39"/>
          <p:cNvSpPr/>
          <p:nvPr/>
        </p:nvSpPr>
        <p:spPr>
          <a:xfrm>
            <a:off x="1371350" y="660250"/>
            <a:ext cx="6401400" cy="38232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35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90960" y="0"/>
            <a:ext cx="6744038" cy="380099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0"/>
          <p:cNvSpPr/>
          <p:nvPr/>
        </p:nvSpPr>
        <p:spPr>
          <a:xfrm flipH="1" rot="3729750">
            <a:off x="5880736" y="521950"/>
            <a:ext cx="97510" cy="109258"/>
          </a:xfrm>
          <a:custGeom>
            <a:rect b="b" l="l" r="r" t="t"/>
            <a:pathLst>
              <a:path extrusionOk="0" h="3748" w="3345">
                <a:moveTo>
                  <a:pt x="789" y="305"/>
                </a:moveTo>
                <a:cubicBezTo>
                  <a:pt x="1009" y="305"/>
                  <a:pt x="1306" y="434"/>
                  <a:pt x="1672" y="672"/>
                </a:cubicBezTo>
                <a:cubicBezTo>
                  <a:pt x="2188" y="1041"/>
                  <a:pt x="2582" y="1606"/>
                  <a:pt x="2779" y="2221"/>
                </a:cubicBezTo>
                <a:cubicBezTo>
                  <a:pt x="2951" y="2688"/>
                  <a:pt x="2951" y="2983"/>
                  <a:pt x="2803" y="3204"/>
                </a:cubicBezTo>
                <a:cubicBezTo>
                  <a:pt x="2690" y="3374"/>
                  <a:pt x="2494" y="3439"/>
                  <a:pt x="2280" y="3439"/>
                </a:cubicBezTo>
                <a:cubicBezTo>
                  <a:pt x="2027" y="3439"/>
                  <a:pt x="1749" y="3349"/>
                  <a:pt x="1549" y="3229"/>
                </a:cubicBezTo>
                <a:cubicBezTo>
                  <a:pt x="836" y="2811"/>
                  <a:pt x="320" y="1655"/>
                  <a:pt x="344" y="918"/>
                </a:cubicBezTo>
                <a:cubicBezTo>
                  <a:pt x="320" y="696"/>
                  <a:pt x="418" y="475"/>
                  <a:pt x="590" y="352"/>
                </a:cubicBezTo>
                <a:cubicBezTo>
                  <a:pt x="647" y="320"/>
                  <a:pt x="713" y="305"/>
                  <a:pt x="789" y="305"/>
                </a:cubicBezTo>
                <a:close/>
                <a:moveTo>
                  <a:pt x="787" y="0"/>
                </a:moveTo>
                <a:cubicBezTo>
                  <a:pt x="658" y="0"/>
                  <a:pt x="543" y="28"/>
                  <a:pt x="443" y="82"/>
                </a:cubicBezTo>
                <a:cubicBezTo>
                  <a:pt x="172" y="254"/>
                  <a:pt x="0" y="573"/>
                  <a:pt x="49" y="893"/>
                </a:cubicBezTo>
                <a:cubicBezTo>
                  <a:pt x="25" y="1729"/>
                  <a:pt x="566" y="3008"/>
                  <a:pt x="1402" y="3499"/>
                </a:cubicBezTo>
                <a:cubicBezTo>
                  <a:pt x="1648" y="3647"/>
                  <a:pt x="1967" y="3745"/>
                  <a:pt x="2287" y="3745"/>
                </a:cubicBezTo>
                <a:cubicBezTo>
                  <a:pt x="2308" y="3747"/>
                  <a:pt x="2330" y="3748"/>
                  <a:pt x="2351" y="3748"/>
                </a:cubicBezTo>
                <a:cubicBezTo>
                  <a:pt x="2624" y="3748"/>
                  <a:pt x="2891" y="3605"/>
                  <a:pt x="3074" y="3376"/>
                </a:cubicBezTo>
                <a:cubicBezTo>
                  <a:pt x="3344" y="2983"/>
                  <a:pt x="3197" y="2467"/>
                  <a:pt x="3074" y="2122"/>
                </a:cubicBezTo>
                <a:cubicBezTo>
                  <a:pt x="2729" y="1286"/>
                  <a:pt x="2336" y="745"/>
                  <a:pt x="1844" y="401"/>
                </a:cubicBezTo>
                <a:cubicBezTo>
                  <a:pt x="1422" y="131"/>
                  <a:pt x="1070" y="0"/>
                  <a:pt x="787" y="0"/>
                </a:cubicBezTo>
                <a:close/>
              </a:path>
            </a:pathLst>
          </a:custGeom>
          <a:solidFill>
            <a:schemeClr val="dk2"/>
          </a:solidFill>
          <a:ln cap="flat" cmpd="sng" w="8000">
            <a:solidFill>
              <a:schemeClr val="lt1"/>
            </a:solidFill>
            <a:prstDash val="solid"/>
            <a:miter lim="2458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0"/>
          <p:cNvSpPr/>
          <p:nvPr/>
        </p:nvSpPr>
        <p:spPr>
          <a:xfrm rot="5400000">
            <a:off x="-142800" y="-356275"/>
            <a:ext cx="6401400" cy="6053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0"/>
          <p:cNvSpPr txBox="1"/>
          <p:nvPr>
            <p:ph type="title"/>
          </p:nvPr>
        </p:nvSpPr>
        <p:spPr>
          <a:xfrm>
            <a:off x="659400" y="3853350"/>
            <a:ext cx="5238000" cy="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7" name="Google Shape;257;p40"/>
          <p:cNvSpPr txBox="1"/>
          <p:nvPr>
            <p:ph hasCustomPrompt="1" idx="2" type="title"/>
          </p:nvPr>
        </p:nvSpPr>
        <p:spPr>
          <a:xfrm>
            <a:off x="659400" y="31925"/>
            <a:ext cx="5238000" cy="3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30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8" name="Google Shape;258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 rot="-5400000">
            <a:off x="-1038175" y="2289550"/>
            <a:ext cx="407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1" name="Google Shape;261;p41"/>
          <p:cNvSpPr txBox="1"/>
          <p:nvPr>
            <p:ph idx="2" type="title"/>
          </p:nvPr>
        </p:nvSpPr>
        <p:spPr>
          <a:xfrm>
            <a:off x="2521900" y="1339688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2" name="Google Shape;262;p41"/>
          <p:cNvSpPr txBox="1"/>
          <p:nvPr>
            <p:ph idx="1" type="subTitle"/>
          </p:nvPr>
        </p:nvSpPr>
        <p:spPr>
          <a:xfrm>
            <a:off x="2521900" y="1689759"/>
            <a:ext cx="15588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41"/>
          <p:cNvSpPr txBox="1"/>
          <p:nvPr>
            <p:ph idx="3" type="title"/>
          </p:nvPr>
        </p:nvSpPr>
        <p:spPr>
          <a:xfrm>
            <a:off x="4290750" y="1339688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4" name="Google Shape;264;p41"/>
          <p:cNvSpPr txBox="1"/>
          <p:nvPr>
            <p:ph idx="4" type="subTitle"/>
          </p:nvPr>
        </p:nvSpPr>
        <p:spPr>
          <a:xfrm>
            <a:off x="4290750" y="1689759"/>
            <a:ext cx="15588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41"/>
          <p:cNvSpPr txBox="1"/>
          <p:nvPr>
            <p:ph idx="5" type="title"/>
          </p:nvPr>
        </p:nvSpPr>
        <p:spPr>
          <a:xfrm>
            <a:off x="6059600" y="1339688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6" name="Google Shape;266;p41"/>
          <p:cNvSpPr txBox="1"/>
          <p:nvPr>
            <p:ph idx="6" type="subTitle"/>
          </p:nvPr>
        </p:nvSpPr>
        <p:spPr>
          <a:xfrm>
            <a:off x="6059600" y="1689759"/>
            <a:ext cx="15588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41"/>
          <p:cNvSpPr txBox="1"/>
          <p:nvPr>
            <p:ph idx="7" type="title"/>
          </p:nvPr>
        </p:nvSpPr>
        <p:spPr>
          <a:xfrm>
            <a:off x="2521900" y="3106349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8" name="Google Shape;268;p41"/>
          <p:cNvSpPr txBox="1"/>
          <p:nvPr>
            <p:ph idx="8" type="subTitle"/>
          </p:nvPr>
        </p:nvSpPr>
        <p:spPr>
          <a:xfrm>
            <a:off x="2521900" y="3456421"/>
            <a:ext cx="15588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41"/>
          <p:cNvSpPr txBox="1"/>
          <p:nvPr>
            <p:ph idx="9" type="title"/>
          </p:nvPr>
        </p:nvSpPr>
        <p:spPr>
          <a:xfrm>
            <a:off x="4290750" y="3106349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41"/>
          <p:cNvSpPr txBox="1"/>
          <p:nvPr>
            <p:ph idx="13" type="subTitle"/>
          </p:nvPr>
        </p:nvSpPr>
        <p:spPr>
          <a:xfrm>
            <a:off x="4290750" y="3456421"/>
            <a:ext cx="15588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41"/>
          <p:cNvSpPr txBox="1"/>
          <p:nvPr>
            <p:ph idx="14" type="title"/>
          </p:nvPr>
        </p:nvSpPr>
        <p:spPr>
          <a:xfrm>
            <a:off x="6059600" y="3106349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15" type="subTitle"/>
          </p:nvPr>
        </p:nvSpPr>
        <p:spPr>
          <a:xfrm>
            <a:off x="6059600" y="3456421"/>
            <a:ext cx="15588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41"/>
          <p:cNvSpPr/>
          <p:nvPr/>
        </p:nvSpPr>
        <p:spPr>
          <a:xfrm>
            <a:off x="1834050" y="619500"/>
            <a:ext cx="6472200" cy="38556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1"/>
          <p:cNvSpPr/>
          <p:nvPr/>
        </p:nvSpPr>
        <p:spPr>
          <a:xfrm>
            <a:off x="-89675" y="-38800"/>
            <a:ext cx="1435800" cy="52533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40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2"/>
          <p:cNvPicPr preferRelativeResize="0"/>
          <p:nvPr/>
        </p:nvPicPr>
        <p:blipFill rotWithShape="1">
          <a:blip r:embed="rId2">
            <a:alphaModFix/>
          </a:blip>
          <a:srcRect b="7705" l="14938" r="17803" t="4428"/>
          <a:stretch/>
        </p:blipFill>
        <p:spPr>
          <a:xfrm flipH="1">
            <a:off x="31676" y="0"/>
            <a:ext cx="15588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2"/>
          <p:cNvPicPr preferRelativeResize="0"/>
          <p:nvPr/>
        </p:nvPicPr>
        <p:blipFill rotWithShape="1">
          <a:blip r:embed="rId2">
            <a:alphaModFix/>
          </a:blip>
          <a:srcRect b="7705" l="14940" r="16429" t="4428"/>
          <a:stretch/>
        </p:blipFill>
        <p:spPr>
          <a:xfrm>
            <a:off x="7553525" y="0"/>
            <a:ext cx="15904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2"/>
          <p:cNvSpPr/>
          <p:nvPr/>
        </p:nvSpPr>
        <p:spPr>
          <a:xfrm rot="5400000">
            <a:off x="1371300" y="-1139575"/>
            <a:ext cx="6401400" cy="71631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2"/>
          <p:cNvSpPr txBox="1"/>
          <p:nvPr>
            <p:ph type="title"/>
          </p:nvPr>
        </p:nvSpPr>
        <p:spPr>
          <a:xfrm>
            <a:off x="640349" y="692350"/>
            <a:ext cx="786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1" name="Google Shape;281;p42"/>
          <p:cNvSpPr txBox="1"/>
          <p:nvPr>
            <p:ph idx="2" type="title"/>
          </p:nvPr>
        </p:nvSpPr>
        <p:spPr>
          <a:xfrm>
            <a:off x="1752171" y="1597250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2" name="Google Shape;282;p42"/>
          <p:cNvSpPr txBox="1"/>
          <p:nvPr>
            <p:ph idx="1" type="subTitle"/>
          </p:nvPr>
        </p:nvSpPr>
        <p:spPr>
          <a:xfrm>
            <a:off x="1752171" y="1905950"/>
            <a:ext cx="1558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42"/>
          <p:cNvSpPr txBox="1"/>
          <p:nvPr>
            <p:ph idx="3" type="title"/>
          </p:nvPr>
        </p:nvSpPr>
        <p:spPr>
          <a:xfrm>
            <a:off x="3792596" y="1597250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4" name="Google Shape;284;p42"/>
          <p:cNvSpPr txBox="1"/>
          <p:nvPr>
            <p:ph idx="4" type="subTitle"/>
          </p:nvPr>
        </p:nvSpPr>
        <p:spPr>
          <a:xfrm>
            <a:off x="3792600" y="1905950"/>
            <a:ext cx="1558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42"/>
          <p:cNvSpPr txBox="1"/>
          <p:nvPr>
            <p:ph idx="5" type="title"/>
          </p:nvPr>
        </p:nvSpPr>
        <p:spPr>
          <a:xfrm>
            <a:off x="5833021" y="1597238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6" name="Google Shape;286;p42"/>
          <p:cNvSpPr txBox="1"/>
          <p:nvPr>
            <p:ph idx="6" type="subTitle"/>
          </p:nvPr>
        </p:nvSpPr>
        <p:spPr>
          <a:xfrm>
            <a:off x="5833029" y="1905938"/>
            <a:ext cx="1558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42"/>
          <p:cNvSpPr txBox="1"/>
          <p:nvPr>
            <p:ph idx="7" type="title"/>
          </p:nvPr>
        </p:nvSpPr>
        <p:spPr>
          <a:xfrm>
            <a:off x="4898483" y="3184650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8" name="Google Shape;288;p42"/>
          <p:cNvSpPr txBox="1"/>
          <p:nvPr>
            <p:ph idx="8" type="subTitle"/>
          </p:nvPr>
        </p:nvSpPr>
        <p:spPr>
          <a:xfrm>
            <a:off x="4898492" y="3493350"/>
            <a:ext cx="1558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42"/>
          <p:cNvSpPr txBox="1"/>
          <p:nvPr>
            <p:ph idx="9" type="title"/>
          </p:nvPr>
        </p:nvSpPr>
        <p:spPr>
          <a:xfrm>
            <a:off x="2783933" y="3184650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0" name="Google Shape;290;p42"/>
          <p:cNvSpPr txBox="1"/>
          <p:nvPr>
            <p:ph idx="13" type="subTitle"/>
          </p:nvPr>
        </p:nvSpPr>
        <p:spPr>
          <a:xfrm>
            <a:off x="2783942" y="3493350"/>
            <a:ext cx="1558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6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 rot="-5400000">
            <a:off x="-778907" y="2075775"/>
            <a:ext cx="4068300" cy="9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4" name="Google Shape;294;p43"/>
          <p:cNvSpPr/>
          <p:nvPr/>
        </p:nvSpPr>
        <p:spPr>
          <a:xfrm>
            <a:off x="-114125" y="-38800"/>
            <a:ext cx="1825800" cy="52533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7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"/>
          <p:cNvSpPr txBox="1"/>
          <p:nvPr>
            <p:ph type="title"/>
          </p:nvPr>
        </p:nvSpPr>
        <p:spPr>
          <a:xfrm rot="-5400000">
            <a:off x="-954625" y="2263175"/>
            <a:ext cx="402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8" name="Google Shape;298;p44"/>
          <p:cNvSpPr txBox="1"/>
          <p:nvPr>
            <p:ph idx="2" type="title"/>
          </p:nvPr>
        </p:nvSpPr>
        <p:spPr>
          <a:xfrm>
            <a:off x="2187925" y="2297163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9" name="Google Shape;299;p44"/>
          <p:cNvSpPr txBox="1"/>
          <p:nvPr>
            <p:ph idx="1" type="subTitle"/>
          </p:nvPr>
        </p:nvSpPr>
        <p:spPr>
          <a:xfrm>
            <a:off x="2187925" y="2804088"/>
            <a:ext cx="1558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44"/>
          <p:cNvSpPr txBox="1"/>
          <p:nvPr>
            <p:ph idx="3" type="title"/>
          </p:nvPr>
        </p:nvSpPr>
        <p:spPr>
          <a:xfrm>
            <a:off x="4069725" y="2297163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1" name="Google Shape;301;p44"/>
          <p:cNvSpPr txBox="1"/>
          <p:nvPr>
            <p:ph idx="4" type="subTitle"/>
          </p:nvPr>
        </p:nvSpPr>
        <p:spPr>
          <a:xfrm>
            <a:off x="4069723" y="2804088"/>
            <a:ext cx="1558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44"/>
          <p:cNvSpPr txBox="1"/>
          <p:nvPr>
            <p:ph idx="5" type="title"/>
          </p:nvPr>
        </p:nvSpPr>
        <p:spPr>
          <a:xfrm>
            <a:off x="5951513" y="2297163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3" name="Google Shape;303;p44"/>
          <p:cNvSpPr txBox="1"/>
          <p:nvPr>
            <p:ph idx="6" type="subTitle"/>
          </p:nvPr>
        </p:nvSpPr>
        <p:spPr>
          <a:xfrm>
            <a:off x="5951521" y="2804088"/>
            <a:ext cx="1558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8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/>
          <p:nvPr>
            <p:ph type="title"/>
          </p:nvPr>
        </p:nvSpPr>
        <p:spPr>
          <a:xfrm rot="-5400000">
            <a:off x="-845575" y="2096950"/>
            <a:ext cx="40755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7" name="Google Shape;307;p45"/>
          <p:cNvSpPr txBox="1"/>
          <p:nvPr>
            <p:ph idx="2" type="title"/>
          </p:nvPr>
        </p:nvSpPr>
        <p:spPr>
          <a:xfrm>
            <a:off x="2163550" y="1349600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8" name="Google Shape;308;p45"/>
          <p:cNvSpPr txBox="1"/>
          <p:nvPr>
            <p:ph idx="1" type="subTitle"/>
          </p:nvPr>
        </p:nvSpPr>
        <p:spPr>
          <a:xfrm>
            <a:off x="2163550" y="1701742"/>
            <a:ext cx="1558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45"/>
          <p:cNvSpPr txBox="1"/>
          <p:nvPr>
            <p:ph idx="3" type="title"/>
          </p:nvPr>
        </p:nvSpPr>
        <p:spPr>
          <a:xfrm>
            <a:off x="3722350" y="1349600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0" name="Google Shape;310;p45"/>
          <p:cNvSpPr txBox="1"/>
          <p:nvPr>
            <p:ph idx="4" type="subTitle"/>
          </p:nvPr>
        </p:nvSpPr>
        <p:spPr>
          <a:xfrm>
            <a:off x="3722354" y="1701742"/>
            <a:ext cx="1558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45"/>
          <p:cNvSpPr txBox="1"/>
          <p:nvPr>
            <p:ph idx="5" type="title"/>
          </p:nvPr>
        </p:nvSpPr>
        <p:spPr>
          <a:xfrm>
            <a:off x="5313163" y="2727175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2" name="Google Shape;312;p45"/>
          <p:cNvSpPr txBox="1"/>
          <p:nvPr>
            <p:ph idx="6" type="subTitle"/>
          </p:nvPr>
        </p:nvSpPr>
        <p:spPr>
          <a:xfrm>
            <a:off x="5313171" y="3086010"/>
            <a:ext cx="1558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45"/>
          <p:cNvSpPr txBox="1"/>
          <p:nvPr>
            <p:ph idx="7" type="title"/>
          </p:nvPr>
        </p:nvSpPr>
        <p:spPr>
          <a:xfrm>
            <a:off x="6871963" y="2727175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4" name="Google Shape;314;p45"/>
          <p:cNvSpPr txBox="1"/>
          <p:nvPr>
            <p:ph idx="8" type="subTitle"/>
          </p:nvPr>
        </p:nvSpPr>
        <p:spPr>
          <a:xfrm>
            <a:off x="6871971" y="3086010"/>
            <a:ext cx="1558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45"/>
          <p:cNvSpPr/>
          <p:nvPr/>
        </p:nvSpPr>
        <p:spPr>
          <a:xfrm>
            <a:off x="-105975" y="-38800"/>
            <a:ext cx="1817700" cy="52533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idea 1">
  <p:cSld name="CUSTOM_4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640350" y="571500"/>
            <a:ext cx="49203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319" name="Google Shape;319;p46"/>
          <p:cNvPicPr preferRelativeResize="0"/>
          <p:nvPr/>
        </p:nvPicPr>
        <p:blipFill rotWithShape="1">
          <a:blip r:embed="rId2">
            <a:alphaModFix/>
          </a:blip>
          <a:srcRect b="4443" l="0" r="0" t="0"/>
          <a:stretch/>
        </p:blipFill>
        <p:spPr>
          <a:xfrm>
            <a:off x="0" y="226500"/>
            <a:ext cx="9143998" cy="491699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9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/>
          <p:nvPr>
            <p:ph type="title"/>
          </p:nvPr>
        </p:nvSpPr>
        <p:spPr>
          <a:xfrm rot="-5400000">
            <a:off x="-820021" y="2113200"/>
            <a:ext cx="4075500" cy="9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3" name="Google Shape;323;p47"/>
          <p:cNvSpPr txBox="1"/>
          <p:nvPr>
            <p:ph idx="2" type="title"/>
          </p:nvPr>
        </p:nvSpPr>
        <p:spPr>
          <a:xfrm>
            <a:off x="2815975" y="2322875"/>
            <a:ext cx="16089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4" name="Google Shape;324;p47"/>
          <p:cNvSpPr txBox="1"/>
          <p:nvPr>
            <p:ph idx="1" type="subTitle"/>
          </p:nvPr>
        </p:nvSpPr>
        <p:spPr>
          <a:xfrm>
            <a:off x="2841025" y="2631563"/>
            <a:ext cx="1558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47"/>
          <p:cNvSpPr txBox="1"/>
          <p:nvPr>
            <p:ph idx="3" type="title"/>
          </p:nvPr>
        </p:nvSpPr>
        <p:spPr>
          <a:xfrm>
            <a:off x="4697769" y="2322875"/>
            <a:ext cx="16089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6" name="Google Shape;326;p47"/>
          <p:cNvSpPr txBox="1"/>
          <p:nvPr>
            <p:ph idx="4" type="subTitle"/>
          </p:nvPr>
        </p:nvSpPr>
        <p:spPr>
          <a:xfrm>
            <a:off x="4722819" y="2631563"/>
            <a:ext cx="1558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47"/>
          <p:cNvSpPr txBox="1"/>
          <p:nvPr>
            <p:ph idx="5" type="title"/>
          </p:nvPr>
        </p:nvSpPr>
        <p:spPr>
          <a:xfrm>
            <a:off x="6579563" y="2322863"/>
            <a:ext cx="16092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8" name="Google Shape;328;p47"/>
          <p:cNvSpPr txBox="1"/>
          <p:nvPr>
            <p:ph idx="6" type="subTitle"/>
          </p:nvPr>
        </p:nvSpPr>
        <p:spPr>
          <a:xfrm>
            <a:off x="6604763" y="2631563"/>
            <a:ext cx="1558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47"/>
          <p:cNvSpPr/>
          <p:nvPr/>
        </p:nvSpPr>
        <p:spPr>
          <a:xfrm>
            <a:off x="2523675" y="973350"/>
            <a:ext cx="5907000" cy="3196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42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"/>
          <p:cNvSpPr txBox="1"/>
          <p:nvPr>
            <p:ph type="title"/>
          </p:nvPr>
        </p:nvSpPr>
        <p:spPr>
          <a:xfrm rot="-5400000">
            <a:off x="-820021" y="2113200"/>
            <a:ext cx="4075500" cy="9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3" name="Google Shape;333;p48"/>
          <p:cNvSpPr txBox="1"/>
          <p:nvPr>
            <p:ph idx="2" type="title"/>
          </p:nvPr>
        </p:nvSpPr>
        <p:spPr>
          <a:xfrm>
            <a:off x="2453203" y="1235125"/>
            <a:ext cx="32805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48"/>
          <p:cNvSpPr txBox="1"/>
          <p:nvPr>
            <p:ph idx="1" type="subTitle"/>
          </p:nvPr>
        </p:nvSpPr>
        <p:spPr>
          <a:xfrm>
            <a:off x="2453200" y="1555075"/>
            <a:ext cx="32805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48"/>
          <p:cNvSpPr txBox="1"/>
          <p:nvPr>
            <p:ph idx="3" type="title"/>
          </p:nvPr>
        </p:nvSpPr>
        <p:spPr>
          <a:xfrm>
            <a:off x="2453253" y="2926650"/>
            <a:ext cx="32805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6" name="Google Shape;336;p48"/>
          <p:cNvSpPr txBox="1"/>
          <p:nvPr>
            <p:ph idx="4" type="subTitle"/>
          </p:nvPr>
        </p:nvSpPr>
        <p:spPr>
          <a:xfrm>
            <a:off x="2453250" y="3252350"/>
            <a:ext cx="32805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37" name="Google Shape;337;p48"/>
          <p:cNvPicPr preferRelativeResize="0"/>
          <p:nvPr/>
        </p:nvPicPr>
        <p:blipFill rotWithShape="1">
          <a:blip r:embed="rId2">
            <a:alphaModFix/>
          </a:blip>
          <a:srcRect b="0" l="0" r="36220" t="0"/>
          <a:stretch/>
        </p:blipFill>
        <p:spPr>
          <a:xfrm>
            <a:off x="5829300" y="0"/>
            <a:ext cx="32804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CUSTOM_36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49"/>
          <p:cNvPicPr preferRelativeResize="0"/>
          <p:nvPr/>
        </p:nvPicPr>
        <p:blipFill rotWithShape="1">
          <a:blip r:embed="rId2">
            <a:alphaModFix/>
          </a:blip>
          <a:srcRect b="0" l="0" r="22899" t="20716"/>
          <a:stretch/>
        </p:blipFill>
        <p:spPr>
          <a:xfrm flipH="1" rot="10800000">
            <a:off x="2758225" y="1455399"/>
            <a:ext cx="6442725" cy="3733801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9"/>
          <p:cNvSpPr/>
          <p:nvPr/>
        </p:nvSpPr>
        <p:spPr>
          <a:xfrm rot="5400000">
            <a:off x="-158400" y="-371875"/>
            <a:ext cx="6401400" cy="60849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9"/>
          <p:cNvSpPr txBox="1"/>
          <p:nvPr>
            <p:ph type="title"/>
          </p:nvPr>
        </p:nvSpPr>
        <p:spPr>
          <a:xfrm>
            <a:off x="659400" y="3700950"/>
            <a:ext cx="5222700" cy="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3" name="Google Shape;343;p49"/>
          <p:cNvSpPr txBox="1"/>
          <p:nvPr>
            <p:ph hasCustomPrompt="1" idx="2" type="title"/>
          </p:nvPr>
        </p:nvSpPr>
        <p:spPr>
          <a:xfrm>
            <a:off x="659400" y="-120475"/>
            <a:ext cx="5222700" cy="3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4" name="Google Shape;344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5">
  <p:cSld name="CUSTOM_10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0"/>
          <p:cNvSpPr txBox="1"/>
          <p:nvPr>
            <p:ph type="title"/>
          </p:nvPr>
        </p:nvSpPr>
        <p:spPr>
          <a:xfrm rot="-5400000">
            <a:off x="-1000075" y="2289550"/>
            <a:ext cx="407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7" name="Google Shape;347;p50"/>
          <p:cNvSpPr txBox="1"/>
          <p:nvPr>
            <p:ph idx="2" type="title"/>
          </p:nvPr>
        </p:nvSpPr>
        <p:spPr>
          <a:xfrm>
            <a:off x="2357400" y="3003613"/>
            <a:ext cx="20847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8" name="Google Shape;348;p50"/>
          <p:cNvSpPr txBox="1"/>
          <p:nvPr>
            <p:ph idx="1" type="subTitle"/>
          </p:nvPr>
        </p:nvSpPr>
        <p:spPr>
          <a:xfrm>
            <a:off x="2357375" y="3340888"/>
            <a:ext cx="20847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50"/>
          <p:cNvSpPr txBox="1"/>
          <p:nvPr>
            <p:ph idx="3" type="title"/>
          </p:nvPr>
        </p:nvSpPr>
        <p:spPr>
          <a:xfrm>
            <a:off x="5446249" y="3003613"/>
            <a:ext cx="20847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0" name="Google Shape;350;p50"/>
          <p:cNvSpPr txBox="1"/>
          <p:nvPr>
            <p:ph idx="4" type="subTitle"/>
          </p:nvPr>
        </p:nvSpPr>
        <p:spPr>
          <a:xfrm>
            <a:off x="5446255" y="3340888"/>
            <a:ext cx="20847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43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417195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9050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51"/>
          <p:cNvSpPr/>
          <p:nvPr/>
        </p:nvSpPr>
        <p:spPr>
          <a:xfrm rot="5400000">
            <a:off x="1371300" y="-1139575"/>
            <a:ext cx="6401400" cy="71631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1"/>
          <p:cNvSpPr txBox="1"/>
          <p:nvPr>
            <p:ph type="title"/>
          </p:nvPr>
        </p:nvSpPr>
        <p:spPr>
          <a:xfrm>
            <a:off x="640349" y="692350"/>
            <a:ext cx="786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7" name="Google Shape;357;p51"/>
          <p:cNvSpPr txBox="1"/>
          <p:nvPr>
            <p:ph idx="2" type="title"/>
          </p:nvPr>
        </p:nvSpPr>
        <p:spPr>
          <a:xfrm>
            <a:off x="1175425" y="3185325"/>
            <a:ext cx="22263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8" name="Google Shape;358;p51"/>
          <p:cNvSpPr txBox="1"/>
          <p:nvPr>
            <p:ph idx="1" type="subTitle"/>
          </p:nvPr>
        </p:nvSpPr>
        <p:spPr>
          <a:xfrm>
            <a:off x="1175425" y="3494025"/>
            <a:ext cx="22263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51"/>
          <p:cNvSpPr txBox="1"/>
          <p:nvPr>
            <p:ph idx="3" type="title"/>
          </p:nvPr>
        </p:nvSpPr>
        <p:spPr>
          <a:xfrm>
            <a:off x="3458825" y="3185325"/>
            <a:ext cx="22263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0" name="Google Shape;360;p51"/>
          <p:cNvSpPr txBox="1"/>
          <p:nvPr>
            <p:ph idx="4" type="subTitle"/>
          </p:nvPr>
        </p:nvSpPr>
        <p:spPr>
          <a:xfrm>
            <a:off x="3458825" y="3494025"/>
            <a:ext cx="22263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51"/>
          <p:cNvSpPr txBox="1"/>
          <p:nvPr>
            <p:ph idx="5" type="title"/>
          </p:nvPr>
        </p:nvSpPr>
        <p:spPr>
          <a:xfrm>
            <a:off x="5750775" y="3185325"/>
            <a:ext cx="22263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2" name="Google Shape;362;p51"/>
          <p:cNvSpPr txBox="1"/>
          <p:nvPr>
            <p:ph idx="6" type="subTitle"/>
          </p:nvPr>
        </p:nvSpPr>
        <p:spPr>
          <a:xfrm>
            <a:off x="5750775" y="3494025"/>
            <a:ext cx="22263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0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2"/>
          <p:cNvSpPr txBox="1"/>
          <p:nvPr>
            <p:ph type="title"/>
          </p:nvPr>
        </p:nvSpPr>
        <p:spPr>
          <a:xfrm rot="-5400000">
            <a:off x="-978461" y="2290450"/>
            <a:ext cx="4075500" cy="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66" name="Google Shape;366;p52"/>
          <p:cNvSpPr txBox="1"/>
          <p:nvPr>
            <p:ph idx="2" type="title"/>
          </p:nvPr>
        </p:nvSpPr>
        <p:spPr>
          <a:xfrm>
            <a:off x="2161488" y="1145825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7" name="Google Shape;367;p52"/>
          <p:cNvSpPr txBox="1"/>
          <p:nvPr>
            <p:ph idx="1" type="subTitle"/>
          </p:nvPr>
        </p:nvSpPr>
        <p:spPr>
          <a:xfrm>
            <a:off x="2161488" y="1489161"/>
            <a:ext cx="1558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52"/>
          <p:cNvSpPr txBox="1"/>
          <p:nvPr>
            <p:ph idx="3" type="title"/>
          </p:nvPr>
        </p:nvSpPr>
        <p:spPr>
          <a:xfrm>
            <a:off x="2161488" y="2905035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9" name="Google Shape;369;p52"/>
          <p:cNvSpPr txBox="1"/>
          <p:nvPr>
            <p:ph idx="4" type="subTitle"/>
          </p:nvPr>
        </p:nvSpPr>
        <p:spPr>
          <a:xfrm>
            <a:off x="2161492" y="3239713"/>
            <a:ext cx="1558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52"/>
          <p:cNvSpPr txBox="1"/>
          <p:nvPr>
            <p:ph idx="5" type="title"/>
          </p:nvPr>
        </p:nvSpPr>
        <p:spPr>
          <a:xfrm>
            <a:off x="6420100" y="1145825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1" name="Google Shape;371;p52"/>
          <p:cNvSpPr txBox="1"/>
          <p:nvPr>
            <p:ph idx="6" type="subTitle"/>
          </p:nvPr>
        </p:nvSpPr>
        <p:spPr>
          <a:xfrm>
            <a:off x="6420109" y="1489161"/>
            <a:ext cx="1558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52"/>
          <p:cNvSpPr txBox="1"/>
          <p:nvPr>
            <p:ph idx="7" type="title"/>
          </p:nvPr>
        </p:nvSpPr>
        <p:spPr>
          <a:xfrm>
            <a:off x="6420100" y="2905035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3" name="Google Shape;373;p52"/>
          <p:cNvSpPr txBox="1"/>
          <p:nvPr>
            <p:ph idx="8" type="subTitle"/>
          </p:nvPr>
        </p:nvSpPr>
        <p:spPr>
          <a:xfrm>
            <a:off x="6420109" y="3239713"/>
            <a:ext cx="1558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52"/>
          <p:cNvSpPr/>
          <p:nvPr/>
        </p:nvSpPr>
        <p:spPr>
          <a:xfrm>
            <a:off x="1834050" y="619500"/>
            <a:ext cx="6472200" cy="38556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2"/>
          <p:cNvSpPr/>
          <p:nvPr/>
        </p:nvSpPr>
        <p:spPr>
          <a:xfrm>
            <a:off x="-105975" y="-38800"/>
            <a:ext cx="1452000" cy="52533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7">
  <p:cSld name="CUSTOM_46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3"/>
          <p:cNvSpPr txBox="1"/>
          <p:nvPr>
            <p:ph type="title"/>
          </p:nvPr>
        </p:nvSpPr>
        <p:spPr>
          <a:xfrm rot="-5400000">
            <a:off x="-1000075" y="2289550"/>
            <a:ext cx="407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9" name="Google Shape;379;p53"/>
          <p:cNvSpPr txBox="1"/>
          <p:nvPr>
            <p:ph idx="2" type="title"/>
          </p:nvPr>
        </p:nvSpPr>
        <p:spPr>
          <a:xfrm>
            <a:off x="2191114" y="2424775"/>
            <a:ext cx="2417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0" name="Google Shape;380;p53"/>
          <p:cNvSpPr txBox="1"/>
          <p:nvPr>
            <p:ph idx="1" type="subTitle"/>
          </p:nvPr>
        </p:nvSpPr>
        <p:spPr>
          <a:xfrm>
            <a:off x="2191114" y="2762050"/>
            <a:ext cx="24171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53"/>
          <p:cNvSpPr txBox="1"/>
          <p:nvPr>
            <p:ph idx="3" type="title"/>
          </p:nvPr>
        </p:nvSpPr>
        <p:spPr>
          <a:xfrm>
            <a:off x="5246928" y="2424775"/>
            <a:ext cx="2417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2" name="Google Shape;382;p53"/>
          <p:cNvSpPr txBox="1"/>
          <p:nvPr>
            <p:ph idx="4" type="subTitle"/>
          </p:nvPr>
        </p:nvSpPr>
        <p:spPr>
          <a:xfrm>
            <a:off x="5246928" y="2762050"/>
            <a:ext cx="24171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53"/>
          <p:cNvSpPr/>
          <p:nvPr/>
        </p:nvSpPr>
        <p:spPr>
          <a:xfrm>
            <a:off x="-105975" y="-38800"/>
            <a:ext cx="1452000" cy="52533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4" name="Google Shape;384;p53"/>
          <p:cNvPicPr preferRelativeResize="0"/>
          <p:nvPr/>
        </p:nvPicPr>
        <p:blipFill rotWithShape="1">
          <a:blip r:embed="rId2">
            <a:alphaModFix/>
          </a:blip>
          <a:srcRect b="0" l="-6539" r="6540" t="0"/>
          <a:stretch/>
        </p:blipFill>
        <p:spPr>
          <a:xfrm>
            <a:off x="5655312" y="16100"/>
            <a:ext cx="34886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7">
  <p:cSld name="CUSTOM_37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666" y="0"/>
            <a:ext cx="580733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4"/>
          <p:cNvSpPr/>
          <p:nvPr/>
        </p:nvSpPr>
        <p:spPr>
          <a:xfrm rot="5400000">
            <a:off x="3147625" y="-238950"/>
            <a:ext cx="6401400" cy="56214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54"/>
          <p:cNvSpPr txBox="1"/>
          <p:nvPr>
            <p:ph type="title"/>
          </p:nvPr>
        </p:nvSpPr>
        <p:spPr>
          <a:xfrm>
            <a:off x="3600325" y="3624749"/>
            <a:ext cx="4903200" cy="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0" name="Google Shape;390;p54"/>
          <p:cNvSpPr txBox="1"/>
          <p:nvPr>
            <p:ph hasCustomPrompt="1" idx="2" type="title"/>
          </p:nvPr>
        </p:nvSpPr>
        <p:spPr>
          <a:xfrm>
            <a:off x="3600325" y="-196675"/>
            <a:ext cx="4903200" cy="3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30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1" name="Google Shape;391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5"/>
          <p:cNvSpPr txBox="1"/>
          <p:nvPr>
            <p:ph type="title"/>
          </p:nvPr>
        </p:nvSpPr>
        <p:spPr>
          <a:xfrm rot="-5400000">
            <a:off x="-1003539" y="2289550"/>
            <a:ext cx="407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4" name="Google Shape;394;p55"/>
          <p:cNvSpPr txBox="1"/>
          <p:nvPr>
            <p:ph idx="2" type="title"/>
          </p:nvPr>
        </p:nvSpPr>
        <p:spPr>
          <a:xfrm>
            <a:off x="2261350" y="964050"/>
            <a:ext cx="23823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5" name="Google Shape;395;p55"/>
          <p:cNvSpPr txBox="1"/>
          <p:nvPr>
            <p:ph idx="1" type="subTitle"/>
          </p:nvPr>
        </p:nvSpPr>
        <p:spPr>
          <a:xfrm>
            <a:off x="2261350" y="1272750"/>
            <a:ext cx="23823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55"/>
          <p:cNvSpPr txBox="1"/>
          <p:nvPr>
            <p:ph idx="3" type="title"/>
          </p:nvPr>
        </p:nvSpPr>
        <p:spPr>
          <a:xfrm>
            <a:off x="2261350" y="2313150"/>
            <a:ext cx="23823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7" name="Google Shape;397;p55"/>
          <p:cNvSpPr txBox="1"/>
          <p:nvPr>
            <p:ph idx="4" type="subTitle"/>
          </p:nvPr>
        </p:nvSpPr>
        <p:spPr>
          <a:xfrm>
            <a:off x="2261350" y="2621850"/>
            <a:ext cx="23823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55"/>
          <p:cNvSpPr txBox="1"/>
          <p:nvPr>
            <p:ph idx="5" type="title"/>
          </p:nvPr>
        </p:nvSpPr>
        <p:spPr>
          <a:xfrm>
            <a:off x="2261357" y="3680550"/>
            <a:ext cx="23823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9" name="Google Shape;399;p55"/>
          <p:cNvSpPr txBox="1"/>
          <p:nvPr>
            <p:ph idx="6" type="subTitle"/>
          </p:nvPr>
        </p:nvSpPr>
        <p:spPr>
          <a:xfrm>
            <a:off x="2261375" y="3989250"/>
            <a:ext cx="23823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55"/>
          <p:cNvSpPr txBox="1"/>
          <p:nvPr>
            <p:ph hasCustomPrompt="1" idx="7" type="title"/>
          </p:nvPr>
        </p:nvSpPr>
        <p:spPr>
          <a:xfrm>
            <a:off x="2261350" y="560850"/>
            <a:ext cx="15615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1" name="Google Shape;401;p55"/>
          <p:cNvSpPr txBox="1"/>
          <p:nvPr>
            <p:ph hasCustomPrompt="1" idx="8" type="title"/>
          </p:nvPr>
        </p:nvSpPr>
        <p:spPr>
          <a:xfrm>
            <a:off x="2261350" y="1928250"/>
            <a:ext cx="15615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2" name="Google Shape;402;p55"/>
          <p:cNvSpPr txBox="1"/>
          <p:nvPr>
            <p:ph hasCustomPrompt="1" idx="9" type="title"/>
          </p:nvPr>
        </p:nvSpPr>
        <p:spPr>
          <a:xfrm>
            <a:off x="2261350" y="3295650"/>
            <a:ext cx="15615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3" name="Google Shape;403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44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56"/>
          <p:cNvPicPr preferRelativeResize="0"/>
          <p:nvPr/>
        </p:nvPicPr>
        <p:blipFill rotWithShape="1">
          <a:blip r:embed="rId2">
            <a:alphaModFix/>
          </a:blip>
          <a:srcRect b="7347" l="12203" r="0" t="0"/>
          <a:stretch/>
        </p:blipFill>
        <p:spPr>
          <a:xfrm>
            <a:off x="0" y="0"/>
            <a:ext cx="550254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6"/>
          <p:cNvPicPr preferRelativeResize="0"/>
          <p:nvPr/>
        </p:nvPicPr>
        <p:blipFill rotWithShape="1">
          <a:blip r:embed="rId2">
            <a:alphaModFix/>
          </a:blip>
          <a:srcRect b="7347" l="12203" r="0" t="0"/>
          <a:stretch/>
        </p:blipFill>
        <p:spPr>
          <a:xfrm flipH="1">
            <a:off x="3641451" y="14625"/>
            <a:ext cx="550254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56"/>
          <p:cNvSpPr/>
          <p:nvPr/>
        </p:nvSpPr>
        <p:spPr>
          <a:xfrm flipH="1" rot="-5400000">
            <a:off x="2524200" y="-1218225"/>
            <a:ext cx="4095600" cy="64011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6"/>
          <p:cNvSpPr txBox="1"/>
          <p:nvPr>
            <p:ph type="title"/>
          </p:nvPr>
        </p:nvSpPr>
        <p:spPr>
          <a:xfrm>
            <a:off x="1922150" y="2527263"/>
            <a:ext cx="23823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9" name="Google Shape;409;p56"/>
          <p:cNvSpPr txBox="1"/>
          <p:nvPr>
            <p:ph idx="1" type="subTitle"/>
          </p:nvPr>
        </p:nvSpPr>
        <p:spPr>
          <a:xfrm>
            <a:off x="1922150" y="2835963"/>
            <a:ext cx="23823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56"/>
          <p:cNvSpPr txBox="1"/>
          <p:nvPr>
            <p:ph hasCustomPrompt="1" idx="2" type="title"/>
          </p:nvPr>
        </p:nvSpPr>
        <p:spPr>
          <a:xfrm>
            <a:off x="1922150" y="1857675"/>
            <a:ext cx="23823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1" name="Google Shape;411;p56"/>
          <p:cNvSpPr txBox="1"/>
          <p:nvPr>
            <p:ph idx="3" type="title"/>
          </p:nvPr>
        </p:nvSpPr>
        <p:spPr>
          <a:xfrm>
            <a:off x="4839550" y="2509288"/>
            <a:ext cx="23823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2" name="Google Shape;412;p56"/>
          <p:cNvSpPr txBox="1"/>
          <p:nvPr>
            <p:ph idx="4" type="subTitle"/>
          </p:nvPr>
        </p:nvSpPr>
        <p:spPr>
          <a:xfrm>
            <a:off x="4839550" y="2817988"/>
            <a:ext cx="23823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56"/>
          <p:cNvSpPr txBox="1"/>
          <p:nvPr>
            <p:ph hasCustomPrompt="1" idx="5" type="title"/>
          </p:nvPr>
        </p:nvSpPr>
        <p:spPr>
          <a:xfrm>
            <a:off x="4839550" y="1839700"/>
            <a:ext cx="23823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4" name="Google Shape;414;p56"/>
          <p:cNvSpPr txBox="1"/>
          <p:nvPr>
            <p:ph idx="6" type="title"/>
          </p:nvPr>
        </p:nvSpPr>
        <p:spPr>
          <a:xfrm>
            <a:off x="640349" y="692350"/>
            <a:ext cx="786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5" name="Google Shape;415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5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7"/>
          <p:cNvSpPr txBox="1"/>
          <p:nvPr>
            <p:ph type="title"/>
          </p:nvPr>
        </p:nvSpPr>
        <p:spPr>
          <a:xfrm rot="-5400000">
            <a:off x="-825175" y="2076500"/>
            <a:ext cx="40674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8" name="Google Shape;418;p57"/>
          <p:cNvSpPr txBox="1"/>
          <p:nvPr>
            <p:ph idx="1" type="subTitle"/>
          </p:nvPr>
        </p:nvSpPr>
        <p:spPr>
          <a:xfrm>
            <a:off x="2730150" y="1138025"/>
            <a:ext cx="3683700" cy="11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9" name="Google Shape;419;p57"/>
          <p:cNvSpPr txBox="1"/>
          <p:nvPr/>
        </p:nvSpPr>
        <p:spPr>
          <a:xfrm>
            <a:off x="2730150" y="2837075"/>
            <a:ext cx="36837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4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3" name="Google Shape;423;p58"/>
          <p:cNvSpPr txBox="1"/>
          <p:nvPr>
            <p:ph idx="1" type="subTitle"/>
          </p:nvPr>
        </p:nvSpPr>
        <p:spPr>
          <a:xfrm>
            <a:off x="713225" y="1079150"/>
            <a:ext cx="7717500" cy="3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4" name="Google Shape;424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58" Type="http://schemas.openxmlformats.org/officeDocument/2006/relationships/theme" Target="../theme/theme2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</p:sldLayoutIdLst>
  <p:transition spd="med"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9"/>
          <p:cNvSpPr txBox="1"/>
          <p:nvPr>
            <p:ph type="ctrTitle"/>
          </p:nvPr>
        </p:nvSpPr>
        <p:spPr>
          <a:xfrm>
            <a:off x="1524900" y="534826"/>
            <a:ext cx="6094200" cy="14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2"/>
              <a:t>EmoSense</a:t>
            </a:r>
            <a:r>
              <a:rPr lang="en" sz="2800"/>
              <a:t>: Exploring Textual Emotions using Multi-Model Analysis with K-fold Cross Validation and Feature Engineering.</a:t>
            </a:r>
            <a:endParaRPr sz="2800"/>
          </a:p>
        </p:txBody>
      </p:sp>
      <p:sp>
        <p:nvSpPr>
          <p:cNvPr id="430" name="Google Shape;430;p59"/>
          <p:cNvSpPr txBox="1"/>
          <p:nvPr/>
        </p:nvSpPr>
        <p:spPr>
          <a:xfrm>
            <a:off x="671050" y="2571750"/>
            <a:ext cx="3806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Group Members: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20101026	Faiaz Mohammad Tiham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20101360	Gazi Md. Julcarnine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20101512	Ehsan Abdullah Khan Saad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20101611	Nihad Adnan Shah Tirtho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20101053	Hossain Mohmamed Usman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31" name="Google Shape;431;p5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2" name="Google Shape;432;p59"/>
          <p:cNvSpPr txBox="1"/>
          <p:nvPr/>
        </p:nvSpPr>
        <p:spPr>
          <a:xfrm>
            <a:off x="5172525" y="2656200"/>
            <a:ext cx="3166500" cy="15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Faculty: Annajiat Alim Rasel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S.T : Sadiul Arefin Rafi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R.A : Humaion Kabir Mehedi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Analysis</a:t>
            </a:r>
            <a:endParaRPr/>
          </a:p>
        </p:txBody>
      </p:sp>
      <p:sp>
        <p:nvSpPr>
          <p:cNvPr id="496" name="Google Shape;496;p68"/>
          <p:cNvSpPr txBox="1"/>
          <p:nvPr>
            <p:ph idx="1" type="body"/>
          </p:nvPr>
        </p:nvSpPr>
        <p:spPr>
          <a:xfrm>
            <a:off x="311700" y="1152475"/>
            <a:ext cx="83295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EmoSense is a pioneering approach to emotion recognition from text that amalgamates Random Forest, Naive Bayes, and Support Vector Machine models.</a:t>
            </a:r>
            <a:endParaRPr sz="11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 The models were evaluated on a meticulously curated dataset, coupled with systematic feature engineering and K-fold cross-validation. </a:t>
            </a:r>
            <a:endParaRPr sz="11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EmoSense achieved an average accuracy rate of approximately 60% for SVM, 35.57% for Random Forest, and 53.7% for Naive Bayes.</a:t>
            </a:r>
            <a:endParaRPr sz="11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 The results highlight the effectiveness of EmoSense in achieving heightened accuracy and depth of emotion classification. </a:t>
            </a:r>
            <a:endParaRPr sz="11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The choice of evaluation metrics aligns with the research objectives and the nature of the dataset. </a:t>
            </a:r>
            <a:endParaRPr sz="11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Transparency and reproducibility are emphasized throughout the methodology, with detailed documentation of dataset sources, preprocessing steps, feature engineering techniques, and model configurations. </a:t>
            </a:r>
            <a:endParaRPr sz="11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The insights gained from the exploration of textual emotions shed light on the performance of the selected models and the impact of feature engineering.</a:t>
            </a:r>
            <a:endParaRPr sz="1900">
              <a:solidFill>
                <a:schemeClr val="dk1"/>
              </a:solidFill>
              <a:highlight>
                <a:srgbClr val="37474F"/>
              </a:highlight>
            </a:endParaRPr>
          </a:p>
        </p:txBody>
      </p:sp>
      <p:sp>
        <p:nvSpPr>
          <p:cNvPr id="497" name="Google Shape;497;p6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 and Future Research</a:t>
            </a:r>
            <a:endParaRPr/>
          </a:p>
        </p:txBody>
      </p:sp>
      <p:sp>
        <p:nvSpPr>
          <p:cNvPr id="503" name="Google Shape;503;p69"/>
          <p:cNvSpPr txBox="1"/>
          <p:nvPr>
            <p:ph idx="1" type="body"/>
          </p:nvPr>
        </p:nvSpPr>
        <p:spPr>
          <a:xfrm>
            <a:off x="311700" y="1152475"/>
            <a:ext cx="83295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EmoSense has the potential to increase our knowledge of how machine-learning techniques can be used to interpret the complex web of human emotions in text. </a:t>
            </a:r>
            <a:endParaRPr sz="11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EmoSense can be used to acquire insights into the mental structures of textual data by creating models that can effectively recognize and categorize emotions. </a:t>
            </a:r>
            <a:endParaRPr sz="11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EmoSense can set the ground for the creation of intelligent systems that can offer more context-aware responses and interventions. </a:t>
            </a:r>
            <a:endParaRPr sz="11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EmoSense has implications for a range of industries, including marketing, customer service, and mental health support, among others. - Future research can explore the use of EmoSense in other domains, such as social media analysis, political discourse analysis, and sentiment analysis in other languages.</a:t>
            </a:r>
            <a:endParaRPr sz="11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 Future research can also investigate the use of EmoSense in conjunction with other modalities, such as audio and video, to achieve more comprehensive emotion analysis. </a:t>
            </a:r>
            <a:endParaRPr sz="11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The development of more sophisticated feature engineering techniques and machine learning models can further enhance the accuracy and depth of emotion classification achieved by EmoSense.</a:t>
            </a:r>
            <a:endParaRPr sz="1700">
              <a:solidFill>
                <a:schemeClr val="dk1"/>
              </a:solidFill>
              <a:highlight>
                <a:srgbClr val="37474F"/>
              </a:highlight>
            </a:endParaRPr>
          </a:p>
        </p:txBody>
      </p:sp>
      <p:sp>
        <p:nvSpPr>
          <p:cNvPr id="504" name="Google Shape;504;p6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10" name="Google Shape;510;p70"/>
          <p:cNvSpPr txBox="1"/>
          <p:nvPr>
            <p:ph idx="1" type="body"/>
          </p:nvPr>
        </p:nvSpPr>
        <p:spPr>
          <a:xfrm>
            <a:off x="311700" y="1152475"/>
            <a:ext cx="3869400" cy="3237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[1] B. Agarwal and N. Mittal, ”Machine Learning Approach for Sentiment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Analysis,” in Prominent Feature Extraction for Sentiment Analysis, SocioAffective Computing, Springer, Cham, 2016.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[2] M. S. Neethu and R. Rajasree, ”Sentiment analysis in twitter using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machine learning techniques,” in 2013 Fourth International Conference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on Computing, Communications and Networking Technologies (ICCCNT),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Tiruchengode, India, 2013, pp. 1-5. doi: 10.1109/ICCCNT.2013.6726818.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[3] F. A. Acheampong, C. Wenyu, and H. Nunoo-Mensah, ”Text-based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emotion detection: Advances, challenges, and opportunities,” Engineering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Reports, vol. 2, p. e12189, 2020.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[4] K. Shrivastava, S. Kumar, and D. K. Jain, ”An effective approach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for emotion detection in multimedia text data using sequence based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convolutional neural network,” Multimedia Tools and Applications, vol.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78, pp. 29607-29639, 2019.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511" name="Google Shape;511;p7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70"/>
          <p:cNvSpPr txBox="1"/>
          <p:nvPr/>
        </p:nvSpPr>
        <p:spPr>
          <a:xfrm>
            <a:off x="4475000" y="1152475"/>
            <a:ext cx="39702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[5] N. Alswaidan and M. E. B. Menai, ”A survey of state-of-the-art approaches for emotion recognition in text,” Knowledge and Information</a:t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Systems, vol. 62, pp. 2937-2987, 2020.</a:t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[6] A. Majeed, H. Mujtab, and M. O. Beg, ”Emotion detection in Roman</a:t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Urdu text using machine learning: Proceedings of the 35th IEEE/ACM</a:t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International Conference on Automated Software Engineering,” 2020, pp.</a:t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125-130.</a:t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[7] S. Aleem, N. ul Huda, R. Amin, S. Khalid, S. S. Alshamrani, and</a:t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A. Alshehri, ”Machine Learning Algorithms for Depression: Diagnosis,</a:t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Insights, and Research Directions,” Electronics, vol. 11, no. 7, p. 1111,</a:t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2022.</a:t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[8] A. H. Saffar, T. K. Mann, and B. Ofoghi, ”Textual emotion detection in</a:t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health: Advances and applications,” Journal of Biomedical Informatics,</a:t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vol. 137, p. 104258, 2023.</a:t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[9] B. Desmet and V. Hoste, ”Emotion detection in suicide notes,” Expert</a:t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Systems with Applications, vol. 40, no. 16, pp. 6351-6358, 2013. doi:</a:t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10.1016/j.eswa.2013.05.050.</a:t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38" name="Google Shape;438;p60"/>
          <p:cNvSpPr txBox="1"/>
          <p:nvPr>
            <p:ph idx="1" type="body"/>
          </p:nvPr>
        </p:nvSpPr>
        <p:spPr>
          <a:xfrm>
            <a:off x="311700" y="1152475"/>
            <a:ext cx="83295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2421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942">
                <a:solidFill>
                  <a:schemeClr val="dk1"/>
                </a:solidFill>
              </a:rPr>
              <a:t>Understanding Emotions within Text: Why It Matters.</a:t>
            </a:r>
            <a:endParaRPr sz="1942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42">
              <a:solidFill>
                <a:schemeClr val="dk1"/>
              </a:solidFill>
            </a:endParaRPr>
          </a:p>
          <a:p>
            <a:pPr indent="-324213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942">
                <a:solidFill>
                  <a:schemeClr val="dk1"/>
                </a:solidFill>
              </a:rPr>
              <a:t>How EmoSense works</a:t>
            </a:r>
            <a:endParaRPr sz="1942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42">
              <a:solidFill>
                <a:schemeClr val="dk1"/>
              </a:solidFill>
            </a:endParaRPr>
          </a:p>
          <a:p>
            <a:pPr indent="-324213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942">
                <a:solidFill>
                  <a:schemeClr val="dk1"/>
                </a:solidFill>
              </a:rPr>
              <a:t>The EmoSense framework aims to explore textual emotions using multi-model analysis.</a:t>
            </a:r>
            <a:endParaRPr sz="1942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42">
              <a:solidFill>
                <a:schemeClr val="dk1"/>
              </a:solidFill>
            </a:endParaRPr>
          </a:p>
          <a:p>
            <a:pPr indent="-324213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942">
                <a:solidFill>
                  <a:schemeClr val="dk1"/>
                </a:solidFill>
              </a:rPr>
              <a:t>Enhancing Human Interaction Through EmoSense</a:t>
            </a:r>
            <a:endParaRPr sz="1942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42">
              <a:solidFill>
                <a:schemeClr val="dk1"/>
              </a:solidFill>
            </a:endParaRPr>
          </a:p>
          <a:p>
            <a:pPr indent="-324213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942">
                <a:solidFill>
                  <a:schemeClr val="dk1"/>
                </a:solidFill>
              </a:rPr>
              <a:t>Understanding textual emotions is crucial in various fields, such as healthcare, marketing, customer service, and mental health support.</a:t>
            </a:r>
            <a:endParaRPr sz="1942">
              <a:solidFill>
                <a:schemeClr val="dk1"/>
              </a:solidFill>
            </a:endParaRPr>
          </a:p>
        </p:txBody>
      </p:sp>
      <p:sp>
        <p:nvSpPr>
          <p:cNvPr id="439" name="Google Shape;439;p6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1"/>
          <p:cNvSpPr txBox="1"/>
          <p:nvPr>
            <p:ph type="title"/>
          </p:nvPr>
        </p:nvSpPr>
        <p:spPr>
          <a:xfrm>
            <a:off x="311700" y="445025"/>
            <a:ext cx="8364600" cy="9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</p:txBody>
      </p:sp>
      <p:sp>
        <p:nvSpPr>
          <p:cNvPr id="445" name="Google Shape;445;p61"/>
          <p:cNvSpPr txBox="1"/>
          <p:nvPr>
            <p:ph idx="1" type="body"/>
          </p:nvPr>
        </p:nvSpPr>
        <p:spPr>
          <a:xfrm>
            <a:off x="311700" y="1231425"/>
            <a:ext cx="8609400" cy="3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446" name="Google Shape;44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798" y="1391525"/>
            <a:ext cx="6738976" cy="33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6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453" name="Google Shape;453;p62"/>
          <p:cNvSpPr txBox="1"/>
          <p:nvPr>
            <p:ph idx="1" type="body"/>
          </p:nvPr>
        </p:nvSpPr>
        <p:spPr>
          <a:xfrm>
            <a:off x="311700" y="1152475"/>
            <a:ext cx="83295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dataset employed in this study consists of 40,000 instances, each characterized by a unique tweet ID, associated sentiment label, and corresponding textual content.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sentiment labels cover a spectrum of emotional expressions, ranging from "empty" to sentiments like "sadness" and "enthusiasm."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dataset is structured in a tabular format with 40,000 rows and 3 columns, with some missing values in the sentiment attribute.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4" name="Google Shape;454;p6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Overview</a:t>
            </a:r>
            <a:endParaRPr/>
          </a:p>
        </p:txBody>
      </p:sp>
      <p:sp>
        <p:nvSpPr>
          <p:cNvPr id="460" name="Google Shape;460;p63"/>
          <p:cNvSpPr txBox="1"/>
          <p:nvPr>
            <p:ph idx="1" type="body"/>
          </p:nvPr>
        </p:nvSpPr>
        <p:spPr>
          <a:xfrm>
            <a:off x="311700" y="1152475"/>
            <a:ext cx="49470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EmoSense framework follows a systematic methodology, including data collection, preprocessing, feature engineering, model selection, K-fold cross-validation, and performance evaluation.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Transparency and reproducibility are emphasized throughout the methodology, with detailed documentation of dataset sources, preprocessing steps, feature engineering techniques, and model configurations.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461" name="Google Shape;461;p6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2" name="Google Shape;46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3900" y="1152475"/>
            <a:ext cx="24384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468" name="Google Shape;468;p64"/>
          <p:cNvSpPr txBox="1"/>
          <p:nvPr>
            <p:ph idx="1" type="body"/>
          </p:nvPr>
        </p:nvSpPr>
        <p:spPr>
          <a:xfrm>
            <a:off x="311700" y="1152475"/>
            <a:ext cx="83295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Feature engineering plays a crucial role in the EmoSense framework, as it involves transforming the raw textual content into meaningful features that capture the emotional content.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Various techniques, such as SelectKBest, Particle Swarm Optimization (PSO), Maximum Relevance Minimum Redundancy (mRMR), Boruta, and RELIEFF, are explored for feature extraction.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469" name="Google Shape;469;p6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475" name="Google Shape;475;p65"/>
          <p:cNvSpPr txBox="1"/>
          <p:nvPr>
            <p:ph idx="1" type="body"/>
          </p:nvPr>
        </p:nvSpPr>
        <p:spPr>
          <a:xfrm>
            <a:off x="311700" y="1152475"/>
            <a:ext cx="83295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EmoSense employs a suite of machine learning models, including Support Vector Machines (SVM), Random Forests, and Naive Bayes.</a:t>
            </a:r>
            <a:endParaRPr sz="12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 The choice of models depends on the dataset and the specific requirements of the emotion analysis task. </a:t>
            </a:r>
            <a:endParaRPr sz="12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Model hyperparameters are tuned to optimize performance. </a:t>
            </a:r>
            <a:endParaRPr sz="12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The models are evaluated using several metrics tailored to emotion analysis tasks, including accuracy, precision, recall, F1-score, and confusion matrices. </a:t>
            </a:r>
            <a:endParaRPr sz="12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The choice of evaluation metrics aligns with the research objectives and the nature of the dataset. </a:t>
            </a:r>
            <a:endParaRPr sz="12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The results of the evaluation highlight the effectiveness of EmoSense in achieving heightened accuracy and depth of emotion classification.</a:t>
            </a:r>
            <a:endParaRPr sz="2000">
              <a:solidFill>
                <a:schemeClr val="dk1"/>
              </a:solidFill>
              <a:highlight>
                <a:srgbClr val="37474F"/>
              </a:highlight>
            </a:endParaRPr>
          </a:p>
        </p:txBody>
      </p:sp>
      <p:sp>
        <p:nvSpPr>
          <p:cNvPr id="476" name="Google Shape;476;p6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K-fold Cross-Validation</a:t>
            </a:r>
            <a:endParaRPr/>
          </a:p>
        </p:txBody>
      </p:sp>
      <p:sp>
        <p:nvSpPr>
          <p:cNvPr id="482" name="Google Shape;482;p66"/>
          <p:cNvSpPr txBox="1"/>
          <p:nvPr>
            <p:ph idx="1" type="body"/>
          </p:nvPr>
        </p:nvSpPr>
        <p:spPr>
          <a:xfrm>
            <a:off x="311700" y="1152475"/>
            <a:ext cx="83295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K-fold cross-validation is a reliable method for evaluating model performance. </a:t>
            </a:r>
            <a:endParaRPr sz="11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The dataset is divided into 5 equally sized folds, with K-1 folds used for training and the remaining fold used for testing. </a:t>
            </a:r>
            <a:endParaRPr sz="11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This process is repeated 5 times, with each fold used exactly once for testing. </a:t>
            </a:r>
            <a:endParaRPr sz="11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The results are then averaged across the 5 iterations to obtain a more accurate estimate of the model's performance. </a:t>
            </a:r>
            <a:endParaRPr sz="11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K-fold cross-validation helps to ensure that the model is not overfitting to the training data and can generalize well to new data. </a:t>
            </a:r>
            <a:endParaRPr sz="11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In EmoSense, K-fold cross-validation is used in conjunction with feature engineering and multiple models to achieve better accuracy and depth of emotion classification.</a:t>
            </a:r>
            <a:endParaRPr sz="1900">
              <a:solidFill>
                <a:schemeClr val="dk1"/>
              </a:solidFill>
              <a:highlight>
                <a:srgbClr val="37474F"/>
              </a:highlight>
            </a:endParaRPr>
          </a:p>
        </p:txBody>
      </p:sp>
      <p:sp>
        <p:nvSpPr>
          <p:cNvPr id="483" name="Google Shape;483;p6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</p:txBody>
      </p:sp>
      <p:sp>
        <p:nvSpPr>
          <p:cNvPr id="489" name="Google Shape;489;p67"/>
          <p:cNvSpPr txBox="1"/>
          <p:nvPr>
            <p:ph idx="1" type="body"/>
          </p:nvPr>
        </p:nvSpPr>
        <p:spPr>
          <a:xfrm>
            <a:off x="311700" y="1152475"/>
            <a:ext cx="83295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Model performance is evaluated using several metrics tailored to emotion analysis tasks, including accuracy, precision, recall, F1-score, and confusion matrices. </a:t>
            </a:r>
            <a:endParaRPr sz="12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The choice of evaluation metrics aligns with the research objectives and the nature of the dataset. </a:t>
            </a:r>
            <a:endParaRPr sz="12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Throughout the methodology, transparency and reproducibility are emphasized. </a:t>
            </a:r>
            <a:endParaRPr sz="12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Detailed documentation of dataset sources, preprocessing steps, feature engineering techniques, and model configurations is essential for future researchers to replicate and build upon the EmoSense framework</a:t>
            </a:r>
            <a:endParaRPr sz="2000">
              <a:solidFill>
                <a:schemeClr val="dk1"/>
              </a:solidFill>
              <a:highlight>
                <a:srgbClr val="37474F"/>
              </a:highlight>
            </a:endParaRPr>
          </a:p>
        </p:txBody>
      </p:sp>
      <p:sp>
        <p:nvSpPr>
          <p:cNvPr id="490" name="Google Shape;490;p6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