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Rubik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regular.fntdata"/><Relationship Id="rId30" Type="http://schemas.openxmlformats.org/officeDocument/2006/relationships/font" Target="fonts/Average-regular.fntdata"/><Relationship Id="rId33" Type="http://schemas.openxmlformats.org/officeDocument/2006/relationships/font" Target="fonts/Rubik-italic.fntdata"/><Relationship Id="rId32" Type="http://schemas.openxmlformats.org/officeDocument/2006/relationships/font" Target="fonts/Rubik-bold.fntdata"/><Relationship Id="rId35" Type="http://schemas.openxmlformats.org/officeDocument/2006/relationships/font" Target="fonts/Oswald-regular.fntdata"/><Relationship Id="rId34" Type="http://schemas.openxmlformats.org/officeDocument/2006/relationships/font" Target="fonts/Rubik-boldItalic.fntdata"/><Relationship Id="rId36" Type="http://schemas.openxmlformats.org/officeDocument/2006/relationships/font" Target="fonts/Oswald-bold.fntdata"/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29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8adf2fd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8adf2fd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78adf2fd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78adf2fd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5bb42af7a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5bb42af7a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8aa852056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8aa852056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d5288f5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d5288f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75bb42af7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75bb42af7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78adf2fd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78adf2fd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8adf2fd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78adf2fd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8adf2fd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78adf2fd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8adf2fd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78adf2fd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8adf2fd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78adf2fd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1860675" y="1345856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60675" y="1688840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title"/>
          </p:nvPr>
        </p:nvSpPr>
        <p:spPr>
          <a:xfrm>
            <a:off x="3977775" y="1345856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3977775" y="1688915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title"/>
          </p:nvPr>
        </p:nvSpPr>
        <p:spPr>
          <a:xfrm>
            <a:off x="6094875" y="1345856"/>
            <a:ext cx="1895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>
            <a:off x="6094875" y="1688902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title"/>
          </p:nvPr>
        </p:nvSpPr>
        <p:spPr>
          <a:xfrm>
            <a:off x="1860675" y="306531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1860675" y="3404329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9" type="title"/>
          </p:nvPr>
        </p:nvSpPr>
        <p:spPr>
          <a:xfrm>
            <a:off x="3977775" y="306917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3" type="subTitle"/>
          </p:nvPr>
        </p:nvSpPr>
        <p:spPr>
          <a:xfrm>
            <a:off x="3977775" y="3404404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4" type="title"/>
          </p:nvPr>
        </p:nvSpPr>
        <p:spPr>
          <a:xfrm>
            <a:off x="6094875" y="3069173"/>
            <a:ext cx="18954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5" type="subTitle"/>
          </p:nvPr>
        </p:nvSpPr>
        <p:spPr>
          <a:xfrm>
            <a:off x="6094875" y="3404392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6" type="title"/>
          </p:nvPr>
        </p:nvSpPr>
        <p:spPr>
          <a:xfrm>
            <a:off x="18606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17" type="title"/>
          </p:nvPr>
        </p:nvSpPr>
        <p:spPr>
          <a:xfrm>
            <a:off x="39777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18" type="title"/>
          </p:nvPr>
        </p:nvSpPr>
        <p:spPr>
          <a:xfrm>
            <a:off x="6094875" y="982723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9" type="title"/>
          </p:nvPr>
        </p:nvSpPr>
        <p:spPr>
          <a:xfrm>
            <a:off x="18606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20" type="title"/>
          </p:nvPr>
        </p:nvSpPr>
        <p:spPr>
          <a:xfrm>
            <a:off x="39777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21" type="title"/>
          </p:nvPr>
        </p:nvSpPr>
        <p:spPr>
          <a:xfrm>
            <a:off x="609487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2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title"/>
          </p:nvPr>
        </p:nvSpPr>
        <p:spPr>
          <a:xfrm>
            <a:off x="1555875" y="137453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666725" y="1688840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3" type="title"/>
          </p:nvPr>
        </p:nvSpPr>
        <p:spPr>
          <a:xfrm>
            <a:off x="3977775" y="137453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subTitle"/>
          </p:nvPr>
        </p:nvSpPr>
        <p:spPr>
          <a:xfrm>
            <a:off x="4088625" y="1688915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5" type="title"/>
          </p:nvPr>
        </p:nvSpPr>
        <p:spPr>
          <a:xfrm>
            <a:off x="1555875" y="3084363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subTitle"/>
          </p:nvPr>
        </p:nvSpPr>
        <p:spPr>
          <a:xfrm>
            <a:off x="1666725" y="3404329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7" type="title"/>
          </p:nvPr>
        </p:nvSpPr>
        <p:spPr>
          <a:xfrm>
            <a:off x="3977775" y="3078698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4088625" y="3404404"/>
            <a:ext cx="18954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9" type="title"/>
          </p:nvPr>
        </p:nvSpPr>
        <p:spPr>
          <a:xfrm>
            <a:off x="2288325" y="1006624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/>
          <p:nvPr>
            <p:ph hasCustomPrompt="1" idx="13" type="title"/>
          </p:nvPr>
        </p:nvSpPr>
        <p:spPr>
          <a:xfrm>
            <a:off x="4710225" y="1006624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hasCustomPrompt="1" idx="14" type="title"/>
          </p:nvPr>
        </p:nvSpPr>
        <p:spPr>
          <a:xfrm>
            <a:off x="228832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hasCustomPrompt="1" idx="15" type="title"/>
          </p:nvPr>
        </p:nvSpPr>
        <p:spPr>
          <a:xfrm>
            <a:off x="4710225" y="2710801"/>
            <a:ext cx="652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953" y="0"/>
            <a:ext cx="35590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-5400000">
            <a:off x="-777775" y="1830550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4302275" y="3872270"/>
            <a:ext cx="40452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2">
            <a:alphaModFix/>
          </a:blip>
          <a:srcRect b="7705" l="14937" r="0" t="4428"/>
          <a:stretch/>
        </p:blipFill>
        <p:spPr>
          <a:xfrm flipH="1">
            <a:off x="7172525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7705" l="14937" r="0" t="4428"/>
          <a:stretch/>
        </p:blipFill>
        <p:spPr>
          <a:xfrm>
            <a:off x="100" y="0"/>
            <a:ext cx="19713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549400" y="1622907"/>
            <a:ext cx="40452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 rot="5400000">
            <a:off x="3877750" y="-3877650"/>
            <a:ext cx="1392600" cy="9147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76200" y="1239150"/>
            <a:ext cx="4191600" cy="2665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549400" y="1599150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549400" y="2035350"/>
            <a:ext cx="40452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22946" l="0" r="0" t="0"/>
          <a:stretch/>
        </p:blipFill>
        <p:spPr>
          <a:xfrm flipH="1">
            <a:off x="0" y="0"/>
            <a:ext cx="4618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063275" y="1239150"/>
            <a:ext cx="4191600" cy="2665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136475" y="1599150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1136475" y="2040113"/>
            <a:ext cx="40452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6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824050" y="3701050"/>
            <a:ext cx="5496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hasCustomPrompt="1" idx="2" type="title"/>
          </p:nvPr>
        </p:nvSpPr>
        <p:spPr>
          <a:xfrm>
            <a:off x="1823875" y="-120377"/>
            <a:ext cx="54960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CUSTOM_27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 rot="5400000">
            <a:off x="3147625" y="-238950"/>
            <a:ext cx="6401400" cy="562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600325" y="3624749"/>
            <a:ext cx="4903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0"/>
          <p:cNvSpPr txBox="1"/>
          <p:nvPr>
            <p:ph hasCustomPrompt="1" idx="2" type="title"/>
          </p:nvPr>
        </p:nvSpPr>
        <p:spPr>
          <a:xfrm>
            <a:off x="3600325" y="-196675"/>
            <a:ext cx="4903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 rot="5400000">
            <a:off x="3936375" y="-3935050"/>
            <a:ext cx="1269600" cy="9142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482325" y="2744602"/>
            <a:ext cx="2675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1482325" y="3088706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subTitle"/>
          </p:nvPr>
        </p:nvSpPr>
        <p:spPr>
          <a:xfrm>
            <a:off x="5134975" y="1327628"/>
            <a:ext cx="2675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5134975" y="1662210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CUSTOM_2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252725" y="2353039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1363575" y="2672999"/>
            <a:ext cx="18954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title"/>
          </p:nvPr>
        </p:nvSpPr>
        <p:spPr>
          <a:xfrm>
            <a:off x="5774175" y="2355349"/>
            <a:ext cx="21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5885025" y="2681049"/>
            <a:ext cx="18954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 flipH="1" rot="10800000">
            <a:off x="0" y="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 rot="-5400000">
            <a:off x="-751183" y="2074500"/>
            <a:ext cx="4022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2029050" y="1079150"/>
            <a:ext cx="31797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3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title"/>
          </p:nvPr>
        </p:nvSpPr>
        <p:spPr>
          <a:xfrm>
            <a:off x="640401" y="1591342"/>
            <a:ext cx="3606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640350" y="1930950"/>
            <a:ext cx="36060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3" type="title"/>
          </p:nvPr>
        </p:nvSpPr>
        <p:spPr>
          <a:xfrm>
            <a:off x="4897649" y="1591342"/>
            <a:ext cx="36060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4897650" y="1939775"/>
            <a:ext cx="36060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rot="5400000">
            <a:off x="3936375" y="-3935050"/>
            <a:ext cx="1269600" cy="9142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2">
            <a:alphaModFix/>
          </a:blip>
          <a:srcRect b="23740" l="-1255" r="0" t="-3811"/>
          <a:stretch/>
        </p:blipFill>
        <p:spPr>
          <a:xfrm>
            <a:off x="-114375" y="3541700"/>
            <a:ext cx="9258374" cy="16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2" type="title"/>
          </p:nvPr>
        </p:nvSpPr>
        <p:spPr>
          <a:xfrm>
            <a:off x="1950375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1950375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3" type="title"/>
          </p:nvPr>
        </p:nvSpPr>
        <p:spPr>
          <a:xfrm>
            <a:off x="4257200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4" type="subTitle"/>
          </p:nvPr>
        </p:nvSpPr>
        <p:spPr>
          <a:xfrm>
            <a:off x="4257200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5" type="title"/>
          </p:nvPr>
        </p:nvSpPr>
        <p:spPr>
          <a:xfrm>
            <a:off x="6587313" y="219447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6" type="subTitle"/>
          </p:nvPr>
        </p:nvSpPr>
        <p:spPr>
          <a:xfrm>
            <a:off x="6587313" y="2543725"/>
            <a:ext cx="1558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3" y="16050"/>
            <a:ext cx="912556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2785351" y="30199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2601000" y="3328550"/>
            <a:ext cx="19275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2" type="title"/>
          </p:nvPr>
        </p:nvSpPr>
        <p:spPr>
          <a:xfrm>
            <a:off x="5020526" y="30199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subTitle"/>
          </p:nvPr>
        </p:nvSpPr>
        <p:spPr>
          <a:xfrm>
            <a:off x="4792950" y="3328550"/>
            <a:ext cx="2013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4"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7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171450" y="1282975"/>
            <a:ext cx="25932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1171450" y="1617550"/>
            <a:ext cx="25932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2" type="subTitle"/>
          </p:nvPr>
        </p:nvSpPr>
        <p:spPr>
          <a:xfrm>
            <a:off x="5169493" y="2528750"/>
            <a:ext cx="26757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1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b="1"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3" type="subTitle"/>
          </p:nvPr>
        </p:nvSpPr>
        <p:spPr>
          <a:xfrm>
            <a:off x="5169493" y="2872850"/>
            <a:ext cx="25932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622037" y="20581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1622038" y="2385700"/>
            <a:ext cx="2590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2" type="title"/>
          </p:nvPr>
        </p:nvSpPr>
        <p:spPr>
          <a:xfrm>
            <a:off x="4931763" y="20581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3" type="subTitle"/>
          </p:nvPr>
        </p:nvSpPr>
        <p:spPr>
          <a:xfrm>
            <a:off x="4931763" y="2385776"/>
            <a:ext cx="2590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4" type="title"/>
          </p:nvPr>
        </p:nvSpPr>
        <p:spPr>
          <a:xfrm>
            <a:off x="1622037" y="579850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5" type="subTitle"/>
          </p:nvPr>
        </p:nvSpPr>
        <p:spPr>
          <a:xfrm>
            <a:off x="1622038" y="899800"/>
            <a:ext cx="25902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6" type="title"/>
          </p:nvPr>
        </p:nvSpPr>
        <p:spPr>
          <a:xfrm>
            <a:off x="4931763" y="574175"/>
            <a:ext cx="2590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7" type="subTitle"/>
          </p:nvPr>
        </p:nvSpPr>
        <p:spPr>
          <a:xfrm>
            <a:off x="4931763" y="899875"/>
            <a:ext cx="25902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-2092" l="-1255" r="0" t="0"/>
          <a:stretch/>
        </p:blipFill>
        <p:spPr>
          <a:xfrm>
            <a:off x="-114375" y="3122600"/>
            <a:ext cx="9258374" cy="20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hasCustomPrompt="1" type="title"/>
          </p:nvPr>
        </p:nvSpPr>
        <p:spPr>
          <a:xfrm>
            <a:off x="1432775" y="1809625"/>
            <a:ext cx="62784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2125700" y="2914775"/>
            <a:ext cx="4892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 1">
  <p:cSld name="CUSTOM_3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hasCustomPrompt="1" type="title"/>
          </p:nvPr>
        </p:nvSpPr>
        <p:spPr>
          <a:xfrm>
            <a:off x="640350" y="1809625"/>
            <a:ext cx="45423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640350" y="2914775"/>
            <a:ext cx="4542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0" name="Google Shape;2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953" y="0"/>
            <a:ext cx="35590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1819806" y="3700938"/>
            <a:ext cx="5504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32"/>
          <p:cNvSpPr txBox="1"/>
          <p:nvPr>
            <p:ph hasCustomPrompt="1" idx="2" type="title"/>
          </p:nvPr>
        </p:nvSpPr>
        <p:spPr>
          <a:xfrm>
            <a:off x="1819806" y="-100021"/>
            <a:ext cx="55044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0957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7070371">
            <a:off x="-266242" y="3439778"/>
            <a:ext cx="2188390" cy="1891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 rot="5400000">
            <a:off x="-173675" y="-584875"/>
            <a:ext cx="6401400" cy="60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628525" y="3624750"/>
            <a:ext cx="5101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33"/>
          <p:cNvSpPr txBox="1"/>
          <p:nvPr>
            <p:ph hasCustomPrompt="1" idx="2" type="title"/>
          </p:nvPr>
        </p:nvSpPr>
        <p:spPr>
          <a:xfrm>
            <a:off x="628525" y="-196675"/>
            <a:ext cx="5101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2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2">
            <a:alphaModFix/>
          </a:blip>
          <a:srcRect b="20954" l="0" r="0" t="0"/>
          <a:stretch/>
        </p:blipFill>
        <p:spPr>
          <a:xfrm>
            <a:off x="0" y="3562350"/>
            <a:ext cx="9144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type="title"/>
          </p:nvPr>
        </p:nvSpPr>
        <p:spPr>
          <a:xfrm rot="-5400000">
            <a:off x="-972925" y="2297650"/>
            <a:ext cx="4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4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44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952500" y="1482975"/>
            <a:ext cx="26757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952500" y="2434725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5524500" y="1482975"/>
            <a:ext cx="26757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5524500" y="2434725"/>
            <a:ext cx="26757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003827"/>
            <a:ext cx="3524975" cy="3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98" y="0"/>
            <a:ext cx="4343400" cy="2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 rot="-5400000">
            <a:off x="-984175" y="2292700"/>
            <a:ext cx="40755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2" type="title"/>
          </p:nvPr>
        </p:nvSpPr>
        <p:spPr>
          <a:xfrm>
            <a:off x="2815975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2815975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3" type="title"/>
          </p:nvPr>
        </p:nvSpPr>
        <p:spPr>
          <a:xfrm>
            <a:off x="4697775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4" type="subTitle"/>
          </p:nvPr>
        </p:nvSpPr>
        <p:spPr>
          <a:xfrm>
            <a:off x="4697779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5" type="title"/>
          </p:nvPr>
        </p:nvSpPr>
        <p:spPr>
          <a:xfrm>
            <a:off x="6579563" y="23970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6" type="subTitle"/>
          </p:nvPr>
        </p:nvSpPr>
        <p:spPr>
          <a:xfrm>
            <a:off x="6579571" y="27057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hasCustomPrompt="1" idx="7" type="title"/>
          </p:nvPr>
        </p:nvSpPr>
        <p:spPr>
          <a:xfrm>
            <a:off x="3269375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37"/>
          <p:cNvSpPr txBox="1"/>
          <p:nvPr>
            <p:ph hasCustomPrompt="1" idx="8" type="title"/>
          </p:nvPr>
        </p:nvSpPr>
        <p:spPr>
          <a:xfrm>
            <a:off x="5151113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37"/>
          <p:cNvSpPr txBox="1"/>
          <p:nvPr>
            <p:ph hasCustomPrompt="1" idx="9" type="title"/>
          </p:nvPr>
        </p:nvSpPr>
        <p:spPr>
          <a:xfrm>
            <a:off x="7032875" y="1697538"/>
            <a:ext cx="652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37"/>
          <p:cNvSpPr/>
          <p:nvPr/>
        </p:nvSpPr>
        <p:spPr>
          <a:xfrm>
            <a:off x="2523675" y="973350"/>
            <a:ext cx="5907000" cy="319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-81525" y="-38800"/>
            <a:ext cx="14277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3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651150" y="473050"/>
            <a:ext cx="39330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2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45" name="Google Shape;24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50800"/>
            <a:ext cx="3536224" cy="23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1819875" y="3700938"/>
            <a:ext cx="5504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39"/>
          <p:cNvSpPr txBox="1"/>
          <p:nvPr>
            <p:ph hasCustomPrompt="1" idx="2" type="title"/>
          </p:nvPr>
        </p:nvSpPr>
        <p:spPr>
          <a:xfrm>
            <a:off x="1819800" y="-117397"/>
            <a:ext cx="5504400" cy="3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39"/>
          <p:cNvSpPr/>
          <p:nvPr/>
        </p:nvSpPr>
        <p:spPr>
          <a:xfrm>
            <a:off x="1371350" y="660250"/>
            <a:ext cx="6401400" cy="3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5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0960" y="0"/>
            <a:ext cx="6744038" cy="38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 flipH="1" rot="3729750">
            <a:off x="5880736" y="521950"/>
            <a:ext cx="97510" cy="109258"/>
          </a:xfrm>
          <a:custGeom>
            <a:rect b="b" l="l" r="r" t="t"/>
            <a:pathLst>
              <a:path extrusionOk="0" h="3748" w="3345">
                <a:moveTo>
                  <a:pt x="789" y="305"/>
                </a:moveTo>
                <a:cubicBezTo>
                  <a:pt x="1009" y="305"/>
                  <a:pt x="1306" y="434"/>
                  <a:pt x="1672" y="672"/>
                </a:cubicBezTo>
                <a:cubicBezTo>
                  <a:pt x="2188" y="1041"/>
                  <a:pt x="2582" y="1606"/>
                  <a:pt x="2779" y="2221"/>
                </a:cubicBezTo>
                <a:cubicBezTo>
                  <a:pt x="2951" y="2688"/>
                  <a:pt x="2951" y="2983"/>
                  <a:pt x="2803" y="3204"/>
                </a:cubicBezTo>
                <a:cubicBezTo>
                  <a:pt x="2690" y="3374"/>
                  <a:pt x="2494" y="3439"/>
                  <a:pt x="2280" y="3439"/>
                </a:cubicBezTo>
                <a:cubicBezTo>
                  <a:pt x="2027" y="3439"/>
                  <a:pt x="1749" y="3349"/>
                  <a:pt x="1549" y="3229"/>
                </a:cubicBezTo>
                <a:cubicBezTo>
                  <a:pt x="836" y="2811"/>
                  <a:pt x="320" y="1655"/>
                  <a:pt x="344" y="918"/>
                </a:cubicBezTo>
                <a:cubicBezTo>
                  <a:pt x="320" y="696"/>
                  <a:pt x="418" y="475"/>
                  <a:pt x="590" y="352"/>
                </a:cubicBezTo>
                <a:cubicBezTo>
                  <a:pt x="647" y="320"/>
                  <a:pt x="713" y="305"/>
                  <a:pt x="789" y="305"/>
                </a:cubicBezTo>
                <a:close/>
                <a:moveTo>
                  <a:pt x="787" y="0"/>
                </a:moveTo>
                <a:cubicBezTo>
                  <a:pt x="658" y="0"/>
                  <a:pt x="543" y="28"/>
                  <a:pt x="443" y="82"/>
                </a:cubicBezTo>
                <a:cubicBezTo>
                  <a:pt x="172" y="254"/>
                  <a:pt x="0" y="573"/>
                  <a:pt x="49" y="893"/>
                </a:cubicBezTo>
                <a:cubicBezTo>
                  <a:pt x="25" y="1729"/>
                  <a:pt x="566" y="3008"/>
                  <a:pt x="1402" y="3499"/>
                </a:cubicBezTo>
                <a:cubicBezTo>
                  <a:pt x="1648" y="3647"/>
                  <a:pt x="1967" y="3745"/>
                  <a:pt x="2287" y="3745"/>
                </a:cubicBezTo>
                <a:cubicBezTo>
                  <a:pt x="2308" y="3747"/>
                  <a:pt x="2330" y="3748"/>
                  <a:pt x="2351" y="3748"/>
                </a:cubicBezTo>
                <a:cubicBezTo>
                  <a:pt x="2624" y="3748"/>
                  <a:pt x="2891" y="3605"/>
                  <a:pt x="3074" y="3376"/>
                </a:cubicBezTo>
                <a:cubicBezTo>
                  <a:pt x="3344" y="2983"/>
                  <a:pt x="3197" y="2467"/>
                  <a:pt x="3074" y="2122"/>
                </a:cubicBezTo>
                <a:cubicBezTo>
                  <a:pt x="2729" y="1286"/>
                  <a:pt x="2336" y="745"/>
                  <a:pt x="1844" y="401"/>
                </a:cubicBezTo>
                <a:cubicBezTo>
                  <a:pt x="1422" y="131"/>
                  <a:pt x="1070" y="0"/>
                  <a:pt x="787" y="0"/>
                </a:cubicBezTo>
                <a:close/>
              </a:path>
            </a:pathLst>
          </a:custGeom>
          <a:solidFill>
            <a:schemeClr val="dk2"/>
          </a:solidFill>
          <a:ln cap="flat" cmpd="sng" w="8000">
            <a:solidFill>
              <a:schemeClr val="lt1"/>
            </a:solidFill>
            <a:prstDash val="solid"/>
            <a:miter lim="2458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/>
          <p:nvPr/>
        </p:nvSpPr>
        <p:spPr>
          <a:xfrm rot="5400000">
            <a:off x="-142800" y="-356275"/>
            <a:ext cx="6401400" cy="605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659400" y="3853350"/>
            <a:ext cx="52380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7" name="Google Shape;257;p40"/>
          <p:cNvSpPr txBox="1"/>
          <p:nvPr>
            <p:ph hasCustomPrompt="1" idx="2" type="title"/>
          </p:nvPr>
        </p:nvSpPr>
        <p:spPr>
          <a:xfrm>
            <a:off x="659400" y="31925"/>
            <a:ext cx="52380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 rot="-5400000">
            <a:off x="-10381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252190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252190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3" type="title"/>
          </p:nvPr>
        </p:nvSpPr>
        <p:spPr>
          <a:xfrm>
            <a:off x="429075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1"/>
          <p:cNvSpPr txBox="1"/>
          <p:nvPr>
            <p:ph idx="4" type="subTitle"/>
          </p:nvPr>
        </p:nvSpPr>
        <p:spPr>
          <a:xfrm>
            <a:off x="429075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5" type="title"/>
          </p:nvPr>
        </p:nvSpPr>
        <p:spPr>
          <a:xfrm>
            <a:off x="6059600" y="133968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6" type="subTitle"/>
          </p:nvPr>
        </p:nvSpPr>
        <p:spPr>
          <a:xfrm>
            <a:off x="6059600" y="1689759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7" type="title"/>
          </p:nvPr>
        </p:nvSpPr>
        <p:spPr>
          <a:xfrm>
            <a:off x="252190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8" type="subTitle"/>
          </p:nvPr>
        </p:nvSpPr>
        <p:spPr>
          <a:xfrm>
            <a:off x="252190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9" type="title"/>
          </p:nvPr>
        </p:nvSpPr>
        <p:spPr>
          <a:xfrm>
            <a:off x="429075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3" type="subTitle"/>
          </p:nvPr>
        </p:nvSpPr>
        <p:spPr>
          <a:xfrm>
            <a:off x="429075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14" type="title"/>
          </p:nvPr>
        </p:nvSpPr>
        <p:spPr>
          <a:xfrm>
            <a:off x="6059600" y="3106349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15" type="subTitle"/>
          </p:nvPr>
        </p:nvSpPr>
        <p:spPr>
          <a:xfrm>
            <a:off x="6059600" y="3456421"/>
            <a:ext cx="15588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1"/>
          <p:cNvSpPr/>
          <p:nvPr/>
        </p:nvSpPr>
        <p:spPr>
          <a:xfrm>
            <a:off x="1834050" y="619500"/>
            <a:ext cx="6472200" cy="3855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-89675" y="-38800"/>
            <a:ext cx="14358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4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2"/>
          <p:cNvPicPr preferRelativeResize="0"/>
          <p:nvPr/>
        </p:nvPicPr>
        <p:blipFill rotWithShape="1">
          <a:blip r:embed="rId2">
            <a:alphaModFix/>
          </a:blip>
          <a:srcRect b="7705" l="14938" r="17803" t="4428"/>
          <a:stretch/>
        </p:blipFill>
        <p:spPr>
          <a:xfrm flipH="1">
            <a:off x="31676" y="0"/>
            <a:ext cx="15588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2">
            <a:alphaModFix/>
          </a:blip>
          <a:srcRect b="7705" l="14940" r="16429" t="4428"/>
          <a:stretch/>
        </p:blipFill>
        <p:spPr>
          <a:xfrm>
            <a:off x="7553525" y="0"/>
            <a:ext cx="15904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/>
          <p:nvPr/>
        </p:nvSpPr>
        <p:spPr>
          <a:xfrm rot="5400000">
            <a:off x="1371300" y="-1139575"/>
            <a:ext cx="6401400" cy="716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2" type="title"/>
          </p:nvPr>
        </p:nvSpPr>
        <p:spPr>
          <a:xfrm>
            <a:off x="1752171" y="15972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1752171" y="19059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3" type="title"/>
          </p:nvPr>
        </p:nvSpPr>
        <p:spPr>
          <a:xfrm>
            <a:off x="3792596" y="15972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2"/>
          <p:cNvSpPr txBox="1"/>
          <p:nvPr>
            <p:ph idx="4" type="subTitle"/>
          </p:nvPr>
        </p:nvSpPr>
        <p:spPr>
          <a:xfrm>
            <a:off x="3792600" y="19059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5" type="title"/>
          </p:nvPr>
        </p:nvSpPr>
        <p:spPr>
          <a:xfrm>
            <a:off x="5833021" y="1597238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6" type="subTitle"/>
          </p:nvPr>
        </p:nvSpPr>
        <p:spPr>
          <a:xfrm>
            <a:off x="5833029" y="190593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2"/>
          <p:cNvSpPr txBox="1"/>
          <p:nvPr>
            <p:ph idx="7" type="title"/>
          </p:nvPr>
        </p:nvSpPr>
        <p:spPr>
          <a:xfrm>
            <a:off x="4898483" y="31846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8" type="subTitle"/>
          </p:nvPr>
        </p:nvSpPr>
        <p:spPr>
          <a:xfrm>
            <a:off x="4898492" y="34933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9" type="title"/>
          </p:nvPr>
        </p:nvSpPr>
        <p:spPr>
          <a:xfrm>
            <a:off x="2783933" y="318465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2"/>
          <p:cNvSpPr txBox="1"/>
          <p:nvPr>
            <p:ph idx="13" type="subTitle"/>
          </p:nvPr>
        </p:nvSpPr>
        <p:spPr>
          <a:xfrm>
            <a:off x="2783942" y="349335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 rot="-5400000">
            <a:off x="-778907" y="2075775"/>
            <a:ext cx="40683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3"/>
          <p:cNvSpPr/>
          <p:nvPr/>
        </p:nvSpPr>
        <p:spPr>
          <a:xfrm>
            <a:off x="-114125" y="-38800"/>
            <a:ext cx="18258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 rot="-5400000">
            <a:off x="-954625" y="2263175"/>
            <a:ext cx="40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8" name="Google Shape;298;p44"/>
          <p:cNvSpPr txBox="1"/>
          <p:nvPr>
            <p:ph idx="2" type="title"/>
          </p:nvPr>
        </p:nvSpPr>
        <p:spPr>
          <a:xfrm>
            <a:off x="2187925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1" type="subTitle"/>
          </p:nvPr>
        </p:nvSpPr>
        <p:spPr>
          <a:xfrm>
            <a:off x="2187925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title"/>
          </p:nvPr>
        </p:nvSpPr>
        <p:spPr>
          <a:xfrm>
            <a:off x="4069725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4069723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title"/>
          </p:nvPr>
        </p:nvSpPr>
        <p:spPr>
          <a:xfrm>
            <a:off x="5951513" y="2297163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5951521" y="2804088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8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 rot="-5400000">
            <a:off x="-845575" y="2096950"/>
            <a:ext cx="4075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7" name="Google Shape;307;p45"/>
          <p:cNvSpPr txBox="1"/>
          <p:nvPr>
            <p:ph idx="2" type="title"/>
          </p:nvPr>
        </p:nvSpPr>
        <p:spPr>
          <a:xfrm>
            <a:off x="2163550" y="134960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2163550" y="1701742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3722350" y="1349600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4" type="subTitle"/>
          </p:nvPr>
        </p:nvSpPr>
        <p:spPr>
          <a:xfrm>
            <a:off x="3722354" y="1701742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5" type="title"/>
          </p:nvPr>
        </p:nvSpPr>
        <p:spPr>
          <a:xfrm>
            <a:off x="5313163" y="272717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5"/>
          <p:cNvSpPr txBox="1"/>
          <p:nvPr>
            <p:ph idx="6" type="subTitle"/>
          </p:nvPr>
        </p:nvSpPr>
        <p:spPr>
          <a:xfrm>
            <a:off x="5313171" y="308601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5"/>
          <p:cNvSpPr txBox="1"/>
          <p:nvPr>
            <p:ph idx="7" type="title"/>
          </p:nvPr>
        </p:nvSpPr>
        <p:spPr>
          <a:xfrm>
            <a:off x="6871963" y="272717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8" type="subTitle"/>
          </p:nvPr>
        </p:nvSpPr>
        <p:spPr>
          <a:xfrm>
            <a:off x="6871971" y="3086010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5"/>
          <p:cNvSpPr/>
          <p:nvPr/>
        </p:nvSpPr>
        <p:spPr>
          <a:xfrm>
            <a:off x="-105975" y="-38800"/>
            <a:ext cx="18177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4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640350" y="571500"/>
            <a:ext cx="49203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2">
            <a:alphaModFix/>
          </a:blip>
          <a:srcRect b="4443" l="0" r="0" t="0"/>
          <a:stretch/>
        </p:blipFill>
        <p:spPr>
          <a:xfrm>
            <a:off x="0" y="226500"/>
            <a:ext cx="9143998" cy="49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 rot="-5400000">
            <a:off x="-820021" y="2113200"/>
            <a:ext cx="4075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2" type="title"/>
          </p:nvPr>
        </p:nvSpPr>
        <p:spPr>
          <a:xfrm>
            <a:off x="2815975" y="2322875"/>
            <a:ext cx="16089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" type="subTitle"/>
          </p:nvPr>
        </p:nvSpPr>
        <p:spPr>
          <a:xfrm>
            <a:off x="2841025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3" type="title"/>
          </p:nvPr>
        </p:nvSpPr>
        <p:spPr>
          <a:xfrm>
            <a:off x="4697769" y="2322875"/>
            <a:ext cx="16089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4" type="subTitle"/>
          </p:nvPr>
        </p:nvSpPr>
        <p:spPr>
          <a:xfrm>
            <a:off x="4722819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idx="5" type="title"/>
          </p:nvPr>
        </p:nvSpPr>
        <p:spPr>
          <a:xfrm>
            <a:off x="6579563" y="2322863"/>
            <a:ext cx="16092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7"/>
          <p:cNvSpPr txBox="1"/>
          <p:nvPr>
            <p:ph idx="6" type="subTitle"/>
          </p:nvPr>
        </p:nvSpPr>
        <p:spPr>
          <a:xfrm>
            <a:off x="6604763" y="263156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7"/>
          <p:cNvSpPr/>
          <p:nvPr/>
        </p:nvSpPr>
        <p:spPr>
          <a:xfrm>
            <a:off x="2523675" y="973350"/>
            <a:ext cx="5907000" cy="319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4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 rot="-5400000">
            <a:off x="-820021" y="2113200"/>
            <a:ext cx="4075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3" name="Google Shape;333;p48"/>
          <p:cNvSpPr txBox="1"/>
          <p:nvPr>
            <p:ph idx="2" type="title"/>
          </p:nvPr>
        </p:nvSpPr>
        <p:spPr>
          <a:xfrm>
            <a:off x="2453203" y="1235125"/>
            <a:ext cx="32805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48"/>
          <p:cNvSpPr txBox="1"/>
          <p:nvPr>
            <p:ph idx="1" type="subTitle"/>
          </p:nvPr>
        </p:nvSpPr>
        <p:spPr>
          <a:xfrm>
            <a:off x="2453200" y="1555075"/>
            <a:ext cx="3280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3" type="title"/>
          </p:nvPr>
        </p:nvSpPr>
        <p:spPr>
          <a:xfrm>
            <a:off x="2453253" y="2926650"/>
            <a:ext cx="32805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8"/>
          <p:cNvSpPr txBox="1"/>
          <p:nvPr>
            <p:ph idx="4" type="subTitle"/>
          </p:nvPr>
        </p:nvSpPr>
        <p:spPr>
          <a:xfrm>
            <a:off x="2453250" y="3252350"/>
            <a:ext cx="3280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2">
            <a:alphaModFix/>
          </a:blip>
          <a:srcRect b="0" l="0" r="36220" t="0"/>
          <a:stretch/>
        </p:blipFill>
        <p:spPr>
          <a:xfrm>
            <a:off x="5829300" y="0"/>
            <a:ext cx="3280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6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9"/>
          <p:cNvPicPr preferRelativeResize="0"/>
          <p:nvPr/>
        </p:nvPicPr>
        <p:blipFill rotWithShape="1">
          <a:blip r:embed="rId2">
            <a:alphaModFix/>
          </a:blip>
          <a:srcRect b="0" l="0" r="22899" t="20716"/>
          <a:stretch/>
        </p:blipFill>
        <p:spPr>
          <a:xfrm flipH="1" rot="10800000">
            <a:off x="2758225" y="1455399"/>
            <a:ext cx="6442725" cy="37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/>
          <p:nvPr/>
        </p:nvSpPr>
        <p:spPr>
          <a:xfrm rot="5400000">
            <a:off x="-158400" y="-371875"/>
            <a:ext cx="6401400" cy="60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 txBox="1"/>
          <p:nvPr>
            <p:ph type="title"/>
          </p:nvPr>
        </p:nvSpPr>
        <p:spPr>
          <a:xfrm>
            <a:off x="659400" y="3700950"/>
            <a:ext cx="52227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49"/>
          <p:cNvSpPr txBox="1"/>
          <p:nvPr>
            <p:ph hasCustomPrompt="1" idx="2" type="title"/>
          </p:nvPr>
        </p:nvSpPr>
        <p:spPr>
          <a:xfrm>
            <a:off x="659400" y="-120475"/>
            <a:ext cx="52227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0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 rot="-5400000">
            <a:off x="-10000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7" name="Google Shape;347;p50"/>
          <p:cNvSpPr txBox="1"/>
          <p:nvPr>
            <p:ph idx="2" type="title"/>
          </p:nvPr>
        </p:nvSpPr>
        <p:spPr>
          <a:xfrm>
            <a:off x="2357400" y="3003613"/>
            <a:ext cx="2084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2357375" y="3340888"/>
            <a:ext cx="2084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0"/>
          <p:cNvSpPr txBox="1"/>
          <p:nvPr>
            <p:ph idx="3" type="title"/>
          </p:nvPr>
        </p:nvSpPr>
        <p:spPr>
          <a:xfrm>
            <a:off x="5446249" y="3003613"/>
            <a:ext cx="2084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50"/>
          <p:cNvSpPr txBox="1"/>
          <p:nvPr>
            <p:ph idx="4" type="subTitle"/>
          </p:nvPr>
        </p:nvSpPr>
        <p:spPr>
          <a:xfrm>
            <a:off x="5446255" y="3340888"/>
            <a:ext cx="2084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1719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9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1"/>
          <p:cNvSpPr/>
          <p:nvPr/>
        </p:nvSpPr>
        <p:spPr>
          <a:xfrm rot="5400000">
            <a:off x="1371300" y="-1139575"/>
            <a:ext cx="6401400" cy="716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 txBox="1"/>
          <p:nvPr>
            <p:ph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51"/>
          <p:cNvSpPr txBox="1"/>
          <p:nvPr>
            <p:ph idx="2" type="title"/>
          </p:nvPr>
        </p:nvSpPr>
        <p:spPr>
          <a:xfrm>
            <a:off x="117542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17542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3" type="title"/>
          </p:nvPr>
        </p:nvSpPr>
        <p:spPr>
          <a:xfrm>
            <a:off x="345882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1"/>
          <p:cNvSpPr txBox="1"/>
          <p:nvPr>
            <p:ph idx="4" type="subTitle"/>
          </p:nvPr>
        </p:nvSpPr>
        <p:spPr>
          <a:xfrm>
            <a:off x="345882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1"/>
          <p:cNvSpPr txBox="1"/>
          <p:nvPr>
            <p:ph idx="5" type="title"/>
          </p:nvPr>
        </p:nvSpPr>
        <p:spPr>
          <a:xfrm>
            <a:off x="5750775" y="3185325"/>
            <a:ext cx="2226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1"/>
          <p:cNvSpPr txBox="1"/>
          <p:nvPr>
            <p:ph idx="6" type="subTitle"/>
          </p:nvPr>
        </p:nvSpPr>
        <p:spPr>
          <a:xfrm>
            <a:off x="5750775" y="3494025"/>
            <a:ext cx="2226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 rot="-5400000">
            <a:off x="-978461" y="2290450"/>
            <a:ext cx="4075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6" name="Google Shape;366;p52"/>
          <p:cNvSpPr txBox="1"/>
          <p:nvPr>
            <p:ph idx="2" type="title"/>
          </p:nvPr>
        </p:nvSpPr>
        <p:spPr>
          <a:xfrm>
            <a:off x="2161488" y="11458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2161488" y="1489161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3" type="title"/>
          </p:nvPr>
        </p:nvSpPr>
        <p:spPr>
          <a:xfrm>
            <a:off x="2161488" y="290503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52"/>
          <p:cNvSpPr txBox="1"/>
          <p:nvPr>
            <p:ph idx="4" type="subTitle"/>
          </p:nvPr>
        </p:nvSpPr>
        <p:spPr>
          <a:xfrm>
            <a:off x="2161492" y="323971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idx="5" type="title"/>
          </p:nvPr>
        </p:nvSpPr>
        <p:spPr>
          <a:xfrm>
            <a:off x="6420100" y="114582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2"/>
          <p:cNvSpPr txBox="1"/>
          <p:nvPr>
            <p:ph idx="6" type="subTitle"/>
          </p:nvPr>
        </p:nvSpPr>
        <p:spPr>
          <a:xfrm>
            <a:off x="6420109" y="1489161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2"/>
          <p:cNvSpPr txBox="1"/>
          <p:nvPr>
            <p:ph idx="7" type="title"/>
          </p:nvPr>
        </p:nvSpPr>
        <p:spPr>
          <a:xfrm>
            <a:off x="6420100" y="2905035"/>
            <a:ext cx="15588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3" name="Google Shape;373;p52"/>
          <p:cNvSpPr txBox="1"/>
          <p:nvPr>
            <p:ph idx="8" type="subTitle"/>
          </p:nvPr>
        </p:nvSpPr>
        <p:spPr>
          <a:xfrm>
            <a:off x="6420109" y="3239713"/>
            <a:ext cx="15588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2"/>
          <p:cNvSpPr/>
          <p:nvPr/>
        </p:nvSpPr>
        <p:spPr>
          <a:xfrm>
            <a:off x="1834050" y="619500"/>
            <a:ext cx="6472200" cy="3855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7">
  <p:cSld name="CUSTOM_4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 rot="-5400000">
            <a:off x="-1000075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9" name="Google Shape;379;p53"/>
          <p:cNvSpPr txBox="1"/>
          <p:nvPr>
            <p:ph idx="2" type="title"/>
          </p:nvPr>
        </p:nvSpPr>
        <p:spPr>
          <a:xfrm>
            <a:off x="2191114" y="2424775"/>
            <a:ext cx="24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53"/>
          <p:cNvSpPr txBox="1"/>
          <p:nvPr>
            <p:ph idx="1" type="subTitle"/>
          </p:nvPr>
        </p:nvSpPr>
        <p:spPr>
          <a:xfrm>
            <a:off x="2191114" y="2762050"/>
            <a:ext cx="2417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3"/>
          <p:cNvSpPr txBox="1"/>
          <p:nvPr>
            <p:ph idx="3" type="title"/>
          </p:nvPr>
        </p:nvSpPr>
        <p:spPr>
          <a:xfrm>
            <a:off x="5246928" y="2424775"/>
            <a:ext cx="24171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53"/>
          <p:cNvSpPr txBox="1"/>
          <p:nvPr>
            <p:ph idx="4" type="subTitle"/>
          </p:nvPr>
        </p:nvSpPr>
        <p:spPr>
          <a:xfrm>
            <a:off x="5246928" y="2762050"/>
            <a:ext cx="24171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3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53"/>
          <p:cNvPicPr preferRelativeResize="0"/>
          <p:nvPr/>
        </p:nvPicPr>
        <p:blipFill rotWithShape="1">
          <a:blip r:embed="rId2">
            <a:alphaModFix/>
          </a:blip>
          <a:srcRect b="0" l="-6539" r="6540" t="0"/>
          <a:stretch/>
        </p:blipFill>
        <p:spPr>
          <a:xfrm>
            <a:off x="5655312" y="16100"/>
            <a:ext cx="348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37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66" y="0"/>
            <a:ext cx="580733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/>
          <p:nvPr/>
        </p:nvSpPr>
        <p:spPr>
          <a:xfrm rot="5400000">
            <a:off x="3147625" y="-238950"/>
            <a:ext cx="6401400" cy="5621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4"/>
          <p:cNvSpPr txBox="1"/>
          <p:nvPr>
            <p:ph type="title"/>
          </p:nvPr>
        </p:nvSpPr>
        <p:spPr>
          <a:xfrm>
            <a:off x="3600325" y="3624749"/>
            <a:ext cx="49032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54"/>
          <p:cNvSpPr txBox="1"/>
          <p:nvPr>
            <p:ph hasCustomPrompt="1" idx="2" type="title"/>
          </p:nvPr>
        </p:nvSpPr>
        <p:spPr>
          <a:xfrm>
            <a:off x="3600325" y="-196675"/>
            <a:ext cx="49032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3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 rot="-5400000">
            <a:off x="-1003539" y="2289550"/>
            <a:ext cx="407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55"/>
          <p:cNvSpPr txBox="1"/>
          <p:nvPr>
            <p:ph idx="2" type="title"/>
          </p:nvPr>
        </p:nvSpPr>
        <p:spPr>
          <a:xfrm>
            <a:off x="2261350" y="9640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1" type="subTitle"/>
          </p:nvPr>
        </p:nvSpPr>
        <p:spPr>
          <a:xfrm>
            <a:off x="2261350" y="1272750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5"/>
          <p:cNvSpPr txBox="1"/>
          <p:nvPr>
            <p:ph idx="3" type="title"/>
          </p:nvPr>
        </p:nvSpPr>
        <p:spPr>
          <a:xfrm>
            <a:off x="2261350" y="23131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2261350" y="2621850"/>
            <a:ext cx="2382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5"/>
          <p:cNvSpPr txBox="1"/>
          <p:nvPr>
            <p:ph idx="5" type="title"/>
          </p:nvPr>
        </p:nvSpPr>
        <p:spPr>
          <a:xfrm>
            <a:off x="2261357" y="3680550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5"/>
          <p:cNvSpPr txBox="1"/>
          <p:nvPr>
            <p:ph idx="6" type="subTitle"/>
          </p:nvPr>
        </p:nvSpPr>
        <p:spPr>
          <a:xfrm>
            <a:off x="2261375" y="3989250"/>
            <a:ext cx="2382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5"/>
          <p:cNvSpPr txBox="1"/>
          <p:nvPr>
            <p:ph hasCustomPrompt="1" idx="7" type="title"/>
          </p:nvPr>
        </p:nvSpPr>
        <p:spPr>
          <a:xfrm>
            <a:off x="2261350" y="5608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55"/>
          <p:cNvSpPr txBox="1"/>
          <p:nvPr>
            <p:ph hasCustomPrompt="1" idx="8" type="title"/>
          </p:nvPr>
        </p:nvSpPr>
        <p:spPr>
          <a:xfrm>
            <a:off x="2261350" y="19282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55"/>
          <p:cNvSpPr txBox="1"/>
          <p:nvPr>
            <p:ph hasCustomPrompt="1" idx="9" type="title"/>
          </p:nvPr>
        </p:nvSpPr>
        <p:spPr>
          <a:xfrm>
            <a:off x="2261350" y="3295650"/>
            <a:ext cx="15615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4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6"/>
          <p:cNvPicPr preferRelativeResize="0"/>
          <p:nvPr/>
        </p:nvPicPr>
        <p:blipFill rotWithShape="1">
          <a:blip r:embed="rId2">
            <a:alphaModFix/>
          </a:blip>
          <a:srcRect b="7347" l="12203" r="0" t="0"/>
          <a:stretch/>
        </p:blipFill>
        <p:spPr>
          <a:xfrm>
            <a:off x="0" y="0"/>
            <a:ext cx="55025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6"/>
          <p:cNvPicPr preferRelativeResize="0"/>
          <p:nvPr/>
        </p:nvPicPr>
        <p:blipFill rotWithShape="1">
          <a:blip r:embed="rId2">
            <a:alphaModFix/>
          </a:blip>
          <a:srcRect b="7347" l="12203" r="0" t="0"/>
          <a:stretch/>
        </p:blipFill>
        <p:spPr>
          <a:xfrm flipH="1">
            <a:off x="3641451" y="14625"/>
            <a:ext cx="55025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6"/>
          <p:cNvSpPr/>
          <p:nvPr/>
        </p:nvSpPr>
        <p:spPr>
          <a:xfrm flipH="1" rot="-5400000">
            <a:off x="2524200" y="-1218225"/>
            <a:ext cx="4095600" cy="6401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>
            <p:ph type="title"/>
          </p:nvPr>
        </p:nvSpPr>
        <p:spPr>
          <a:xfrm>
            <a:off x="1922150" y="2527263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56"/>
          <p:cNvSpPr txBox="1"/>
          <p:nvPr>
            <p:ph idx="1" type="subTitle"/>
          </p:nvPr>
        </p:nvSpPr>
        <p:spPr>
          <a:xfrm>
            <a:off x="1922150" y="2835963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6"/>
          <p:cNvSpPr txBox="1"/>
          <p:nvPr>
            <p:ph hasCustomPrompt="1" idx="2" type="title"/>
          </p:nvPr>
        </p:nvSpPr>
        <p:spPr>
          <a:xfrm>
            <a:off x="1922150" y="1857675"/>
            <a:ext cx="23823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56"/>
          <p:cNvSpPr txBox="1"/>
          <p:nvPr>
            <p:ph idx="3" type="title"/>
          </p:nvPr>
        </p:nvSpPr>
        <p:spPr>
          <a:xfrm>
            <a:off x="4839550" y="2509288"/>
            <a:ext cx="23823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56"/>
          <p:cNvSpPr txBox="1"/>
          <p:nvPr>
            <p:ph idx="4" type="subTitle"/>
          </p:nvPr>
        </p:nvSpPr>
        <p:spPr>
          <a:xfrm>
            <a:off x="4839550" y="2817988"/>
            <a:ext cx="2382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6"/>
          <p:cNvSpPr txBox="1"/>
          <p:nvPr>
            <p:ph hasCustomPrompt="1" idx="5" type="title"/>
          </p:nvPr>
        </p:nvSpPr>
        <p:spPr>
          <a:xfrm>
            <a:off x="4839550" y="1839700"/>
            <a:ext cx="23823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56"/>
          <p:cNvSpPr txBox="1"/>
          <p:nvPr>
            <p:ph idx="6" type="title"/>
          </p:nvPr>
        </p:nvSpPr>
        <p:spPr>
          <a:xfrm>
            <a:off x="640349" y="692350"/>
            <a:ext cx="78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 rot="-5400000">
            <a:off x="-825175" y="2076500"/>
            <a:ext cx="4067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1" type="subTitle"/>
          </p:nvPr>
        </p:nvSpPr>
        <p:spPr>
          <a:xfrm>
            <a:off x="2730150" y="1138025"/>
            <a:ext cx="36837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7"/>
          <p:cNvSpPr txBox="1"/>
          <p:nvPr/>
        </p:nvSpPr>
        <p:spPr>
          <a:xfrm>
            <a:off x="2730150" y="2837075"/>
            <a:ext cx="36837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713225" y="1079150"/>
            <a:ext cx="77175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4" name="Google Shape;42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ctrTitle"/>
          </p:nvPr>
        </p:nvSpPr>
        <p:spPr>
          <a:xfrm>
            <a:off x="1524900" y="534826"/>
            <a:ext cx="6094200" cy="14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/>
              <a:t>EmoSense</a:t>
            </a:r>
            <a:r>
              <a:rPr lang="en" sz="2800"/>
              <a:t>: Exploring Textual Emotions using Multi-Model Analysis with K-fold Cross Validation and Feature Engineering.</a:t>
            </a:r>
            <a:endParaRPr sz="2800"/>
          </a:p>
        </p:txBody>
      </p:sp>
      <p:sp>
        <p:nvSpPr>
          <p:cNvPr id="430" name="Google Shape;430;p59"/>
          <p:cNvSpPr txBox="1"/>
          <p:nvPr/>
        </p:nvSpPr>
        <p:spPr>
          <a:xfrm>
            <a:off x="2668950" y="2916500"/>
            <a:ext cx="380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Members: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20101026	Faiaz Mohammad Tiham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20101360	Gazi Md. Julcarnine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20101512	Ehsan Abdullah Khan Saad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20101611	Nihad Adnan Shah Tirtho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20101053	Hossain Mohmamed Usman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1" name="Google Shape;431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is a pioneering approach to emotion recognition from text that amalgamates Random Forest, Naive Bayes, and Support Vector Machine models.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models were evaluated on a meticulously curated dataset, coupled with systematic feature engineering and K-fold cross-validation.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achieved an average accuracy rate of approximately 60% for SVM, 35.57% for Random Forest, and 53.7% for Naive Bayes.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results highlight the effectiveness of EmoSense in achieving heightened accuracy and depth of emotion classification.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Transparency and reproducibility are emphasized throughout the methodology, with detailed documentation of dataset sources, preprocessing steps, feature engineering techniques, and model configurations.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insights gained from the exploration of textual emotions shed light on the performance of the selected models and the impact of feature engineering.</a:t>
            </a:r>
            <a:endParaRPr sz="19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96" name="Google Shape;496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and Future Research</a:t>
            </a:r>
            <a:endParaRPr/>
          </a:p>
        </p:txBody>
      </p:sp>
      <p:sp>
        <p:nvSpPr>
          <p:cNvPr id="502" name="Google Shape;502;p69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has the potential to increase our knowledge of how machine-learning techniques can be used to interpret the complex web of human emotions in text.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can be used to acquire insights into the mental structures of textual data by creating models that can effectively recognize and categorize emotions.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can set the ground for the creation of intelligent systems that can offer more context-aware responses and interventions.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has implications for a range of industries, including marketing, customer service, and mental health support, among others. - Future research can explore the use of EmoSense in other domains, such as social media analysis, political discourse analysis, and sentiment analysis in other languages.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Future research can also investigate the use of EmoSense in conjunction with other modalities, such as audio and video, to achieve more comprehensive emotion analysis.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development of more sophisticated feature engineering techniques and machine learning models can further enhance the accuracy and depth of emotion classification achieved by EmoSense.</a:t>
            </a:r>
            <a:endParaRPr sz="17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3869400" cy="323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[1] B. Agarwal and N. Mittal, ”Machine Learning Approach for Sentiment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Analysis,” in Prominent Feature Extraction for Sentiment Analysis, SocioAffective Computing, Springer, Cham, 2016.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[2] M. S. Neethu and R. Rajasree, ”Sentiment analysis in twitter using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machine learning techniques,” in 2013 Fourth International Conference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on Computing, Communications and Networking Technologies (ICCCNT),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Tiruchengode, India, 2013, pp. 1-5. doi: 10.1109/ICCCNT.2013.6726818.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[3] F. A. Acheampong, C. Wenyu, and H. Nunoo-Mensah, ”Text-based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emotion detection: Advances, challenges, and opportunities,” Engineering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Reports, vol. 2, p. e12189, 2020.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[4] K. Shrivastava, S. Kumar, and D. K. Jain, ”An effective approach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for emotion detection in multimedia text data using sequence based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convolutional neural network,” Multimedia Tools and Applications, vol.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78, pp. 29607-29639, 2019.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10" name="Google Shape;510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70"/>
          <p:cNvSpPr txBox="1"/>
          <p:nvPr/>
        </p:nvSpPr>
        <p:spPr>
          <a:xfrm>
            <a:off x="4475000" y="1152475"/>
            <a:ext cx="3970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[5] N. Alswaidan and M. E. B. Menai, ”A survey of state-of-the-art approaches for emotion recognition in text,” Knowledge and Information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Systems, vol. 62, pp. 2937-2987, 2020.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[6] A. Majeed, H. Mujtab, and M. O. Beg, ”Emotion detection in Roman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Urdu text using machine learning: Proceedings of the 35th IEEE/ACM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International Conference on Automated Software Engineering,” 2020, pp.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125-130.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[7] S. Aleem, N. ul Huda, R. Amin, S. Khalid, S. S. Alshamrani, and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A. Alshehri, ”Machine Learning Algorithms for Depression: Diagnosis,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Insights, and Research Directions,” Electronics, vol. 11, no. 7, p. 1111,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2022.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[8] A. H. Saffar, T. K. Mann, and B. Ofoghi, ”Textual emotion detection in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health: Advances and applications,” Journal of Biomedical Informatics,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vol. 137, p. 104258, 2023.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[9] B. Desmet and V. Hoste, ”Emotion detection in suicide notes,” Expert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Systems with Applications, vol. 40, no. 16, pp. 6351-6358, 2013. doi: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10.1016/j.eswa.2013.05.050.</a:t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421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Understanding Emotions within Text: Why It Matters.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How EmoSense works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The EmoSense framework aims to explore textual emotions using multi-model analysis.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Enhancing Human Interaction Through EmoSense</a:t>
            </a:r>
            <a:endParaRPr sz="194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-32421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42">
                <a:solidFill>
                  <a:schemeClr val="dk1"/>
                </a:solidFill>
              </a:rPr>
              <a:t>Understanding textual emotions is crucial in various fields, such as healthcare, marketing, customer service, and mental health support.</a:t>
            </a:r>
            <a:endParaRPr sz="1942">
              <a:solidFill>
                <a:schemeClr val="dk1"/>
              </a:solidFill>
            </a:endParaRPr>
          </a:p>
        </p:txBody>
      </p:sp>
      <p:sp>
        <p:nvSpPr>
          <p:cNvPr id="438" name="Google Shape;438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311700" y="445025"/>
            <a:ext cx="83646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311700" y="1231425"/>
            <a:ext cx="86094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45" name="Google Shape;4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98" y="1391525"/>
            <a:ext cx="6738976" cy="3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employed in this study consists of 40,000 instances, each characterized by a unique tweet ID, associated sentiment label, and corresponding textual content.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sentiment labels cover a spectrum of emotional expressions, ranging from "empty" to sentiments like "sadness" and "enthusiasm."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is structured in a tabular format with 40,000 rows and 3 columns, with some missing values in the sentiment attribute.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</a:t>
            </a:r>
            <a:endParaRPr/>
          </a:p>
        </p:txBody>
      </p:sp>
      <p:sp>
        <p:nvSpPr>
          <p:cNvPr id="459" name="Google Shape;459;p63"/>
          <p:cNvSpPr txBox="1"/>
          <p:nvPr>
            <p:ph idx="1" type="body"/>
          </p:nvPr>
        </p:nvSpPr>
        <p:spPr>
          <a:xfrm>
            <a:off x="311700" y="1152475"/>
            <a:ext cx="49470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EmoSense framework follows a systematic methodology, including data collection, preprocessing, feature engineering, model selection, K-fold cross-validation, and performance evaluation.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Transparency and reproducibility are emphasized throughout the methodology, with detailed documentation of dataset sources, preprocessing steps, feature engineering techniques, and model configurations.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60" name="Google Shape;460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1152475"/>
            <a:ext cx="24384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467" name="Google Shape;467;p64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Feature engineering plays a crucial role in the EmoSense framework, as it involves transforming the raw textual content into meaningful features that capture the emotional content.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Various techniques, such as SelectKBest, Particle Swarm Optimization (PSO), Maximum Relevance Minimum Redundancy (mRMR), Boruta, and RELIEFF, are explored for feature extraction.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68" name="Google Shape;468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474" name="Google Shape;474;p65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EmoSense employs a suite of machine learning models, including Support Vector Machines (SVM), Random Forests, and Naive Bayes.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 The choice of models depends on the dataset and the specific requirements of the emotion analysis task.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Model hyperparameters are tuned to optimize performance.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models are evaluated using several metrics tailored to emotion analysis tasks, including accuracy, precision, recall, F1-score, and confusion matrices.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results of the evaluation highlight the effectiveness of EmoSense in achieving heightened accuracy and depth of emotion classification.</a:t>
            </a:r>
            <a:endParaRPr sz="20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75" name="Google Shape;475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Cross-Validation</a:t>
            </a:r>
            <a:endParaRPr/>
          </a:p>
        </p:txBody>
      </p:sp>
      <p:sp>
        <p:nvSpPr>
          <p:cNvPr id="481" name="Google Shape;481;p66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K-fold cross-validation is a reliable method for evaluating model performance.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dataset is divided into 5 equally sized folds, with K-1 folds used for training and the remaining fold used for testing.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This process is repeated 5 times, with each fold used exactly once for testing.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results are then averaged across the 5 iterations to obtain a more accurate estimate of the model's performance.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K-fold cross-validation helps to ensure that the model is not overfitting to the training data and can generalize well to new data. </a:t>
            </a:r>
            <a:endParaRPr sz="11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In EmoSense, K-fold cross-validation is used in conjunction with feature engineering and multiple models to achieve better accuracy and depth of emotion classification.</a:t>
            </a:r>
            <a:endParaRPr sz="19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82" name="Google Shape;482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311700" y="1152475"/>
            <a:ext cx="8329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Model performance is evaluated using several metrics tailored to emotion analysis tasks, including accuracy, precision, recall, F1-score, and confusion matrices.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The choice of evaluation metrics aligns with the research objectives and the nature of the dataset.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Throughout the methodology, transparency and reproducibility are emphasized. </a:t>
            </a:r>
            <a:endParaRPr sz="1250">
              <a:solidFill>
                <a:schemeClr val="dk1"/>
              </a:solidFill>
              <a:highlight>
                <a:srgbClr val="3747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rgbClr val="37474F"/>
                </a:highlight>
                <a:latin typeface="Roboto"/>
                <a:ea typeface="Roboto"/>
                <a:cs typeface="Roboto"/>
                <a:sym typeface="Roboto"/>
              </a:rPr>
              <a:t>Detailed documentation of dataset sources, preprocessing steps, feature engineering techniques, and model configurations is essential for future researchers to replicate and build upon the EmoSense framework</a:t>
            </a:r>
            <a:endParaRPr sz="2000">
              <a:solidFill>
                <a:schemeClr val="dk1"/>
              </a:solidFill>
              <a:highlight>
                <a:srgbClr val="37474F"/>
              </a:highlight>
            </a:endParaRPr>
          </a:p>
        </p:txBody>
      </p:sp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