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D38"/>
    <a:srgbClr val="053C4F"/>
    <a:srgbClr val="074F69"/>
    <a:srgbClr val="91B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7423-3786-41E3-86D1-86D5692EDBFA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5856-F449-40C0-8807-8732ED37F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8136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7423-3786-41E3-86D1-86D5692EDBFA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5856-F449-40C0-8807-8732ED37F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242967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7423-3786-41E3-86D1-86D5692EDBFA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5856-F449-40C0-8807-8732ED37F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0266845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7423-3786-41E3-86D1-86D5692EDBFA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5856-F449-40C0-8807-8732ED37F3C3}" type="slidenum">
              <a:rPr lang="hu-HU" smtClean="0"/>
              <a:t>‹#›</a:t>
            </a:fld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71828C2-C2E9-4953-8F78-E4DD82777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24682" y="5943726"/>
            <a:ext cx="841829" cy="6450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7169716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7423-3786-41E3-86D1-86D5692EDBFA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5856-F449-40C0-8807-8732ED37F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8668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7423-3786-41E3-86D1-86D5692EDBFA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5856-F449-40C0-8807-8732ED37F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1583338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7423-3786-41E3-86D1-86D5692EDBFA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5856-F449-40C0-8807-8732ED37F3C3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3899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7423-3786-41E3-86D1-86D5692EDBFA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5856-F449-40C0-8807-8732ED37F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7260419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7423-3786-41E3-86D1-86D5692EDBFA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5856-F449-40C0-8807-8732ED37F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351252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7423-3786-41E3-86D1-86D5692EDBFA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5856-F449-40C0-8807-8732ED37F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415299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AA7423-3786-41E3-86D1-86D5692EDBFA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5856-F449-40C0-8807-8732ED37F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7743649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7AA7423-3786-41E3-86D1-86D5692EDBFA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6285856-F449-40C0-8807-8732ED37F3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70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 spd="slow">
    <p:randomBar dir="vert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52A6F1-0165-48E8-A8AD-212070507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0828" y="906287"/>
            <a:ext cx="8991600" cy="1645920"/>
          </a:xfrm>
        </p:spPr>
        <p:txBody>
          <a:bodyPr/>
          <a:lstStyle/>
          <a:p>
            <a:r>
              <a:rPr lang="hu-HU" dirty="0"/>
              <a:t>WHW </a:t>
            </a:r>
            <a:r>
              <a:rPr lang="hu-HU" dirty="0" err="1"/>
              <a:t>Tourism</a:t>
            </a:r>
            <a:r>
              <a:rPr lang="hu-HU" dirty="0"/>
              <a:t> Management App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CB11BFD-9341-435F-946D-2F59C4359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78" y="2869701"/>
            <a:ext cx="3943900" cy="35819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8646813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315F90-6967-4583-9EC9-A808DF9B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is az a WHW?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CF044E-118E-49EA-9942-998DAC2E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596" y="2609015"/>
            <a:ext cx="8378807" cy="38643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sz="2800" dirty="0" err="1">
                <a:solidFill>
                  <a:schemeClr val="bg1"/>
                </a:solidFill>
              </a:rPr>
              <a:t>Where</a:t>
            </a:r>
            <a:r>
              <a:rPr lang="hu-HU" sz="2800" dirty="0">
                <a:solidFill>
                  <a:schemeClr val="bg1"/>
                </a:solidFill>
              </a:rPr>
              <a:t>? </a:t>
            </a:r>
            <a:r>
              <a:rPr lang="hu-HU" sz="2800" dirty="0" err="1">
                <a:solidFill>
                  <a:schemeClr val="bg1"/>
                </a:solidFill>
              </a:rPr>
              <a:t>How</a:t>
            </a:r>
            <a:r>
              <a:rPr lang="hu-HU" sz="2800" dirty="0">
                <a:solidFill>
                  <a:schemeClr val="bg1"/>
                </a:solidFill>
              </a:rPr>
              <a:t>?  </a:t>
            </a:r>
            <a:r>
              <a:rPr lang="hu-HU" sz="2800" dirty="0" err="1">
                <a:solidFill>
                  <a:schemeClr val="bg1"/>
                </a:solidFill>
              </a:rPr>
              <a:t>When</a:t>
            </a:r>
            <a:r>
              <a:rPr lang="hu-HU" sz="2800" dirty="0">
                <a:solidFill>
                  <a:schemeClr val="bg1"/>
                </a:solidFill>
              </a:rPr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chemeClr val="bg1"/>
                </a:solidFill>
              </a:rPr>
              <a:t>Velünk könnyedén megtervezheted a napodat!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chemeClr val="bg1"/>
                </a:solidFill>
              </a:rPr>
              <a:t>Látnivalók, szállások, menetrendek, éttermek egy helyen!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chemeClr val="bg1"/>
                </a:solidFill>
              </a:rPr>
              <a:t>Saját igényeid szerint kapsz ajánlatokat!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chemeClr val="bg1"/>
                </a:solidFill>
              </a:rPr>
              <a:t>Dőlj hátra és élvezd a kirándulást, amit megterveztünk számodra!</a:t>
            </a:r>
          </a:p>
        </p:txBody>
      </p:sp>
    </p:spTree>
    <p:extLst>
      <p:ext uri="{BB962C8B-B14F-4D97-AF65-F5344CB8AC3E}">
        <p14:creationId xmlns:p14="http://schemas.microsoft.com/office/powerpoint/2010/main" val="712811710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315F90-6967-4583-9EC9-A808DF9B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 csapatunk tagjai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CF044E-118E-49EA-9942-998DAC2E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596" y="2609015"/>
            <a:ext cx="8378807" cy="38643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chemeClr val="bg1"/>
                </a:solidFill>
              </a:rPr>
              <a:t>Tihor Fruzsina – </a:t>
            </a:r>
            <a:r>
              <a:rPr lang="hu-HU" sz="2800" dirty="0" err="1">
                <a:solidFill>
                  <a:schemeClr val="bg1"/>
                </a:solidFill>
              </a:rPr>
              <a:t>Főtesztelő</a:t>
            </a:r>
            <a:r>
              <a:rPr lang="hu-HU" sz="2800" dirty="0">
                <a:solidFill>
                  <a:schemeClr val="bg1"/>
                </a:solidFill>
              </a:rPr>
              <a:t>, minőségellenőr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chemeClr val="bg1"/>
                </a:solidFill>
              </a:rPr>
              <a:t>István Miklós – Projektmenedzser, </a:t>
            </a:r>
            <a:r>
              <a:rPr lang="hu-HU" sz="2800" dirty="0" err="1">
                <a:solidFill>
                  <a:schemeClr val="bg1"/>
                </a:solidFill>
              </a:rPr>
              <a:t>medior</a:t>
            </a:r>
            <a:r>
              <a:rPr lang="hu-HU" sz="2800" dirty="0">
                <a:solidFill>
                  <a:schemeClr val="bg1"/>
                </a:solidFill>
              </a:rPr>
              <a:t> C# fejlesztő, WPF specialista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chemeClr val="bg1"/>
                </a:solidFill>
              </a:rPr>
              <a:t>Barta Balázs – C# fejlesztő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800" dirty="0" err="1">
                <a:solidFill>
                  <a:schemeClr val="bg1"/>
                </a:solidFill>
              </a:rPr>
              <a:t>Bereznai</a:t>
            </a:r>
            <a:r>
              <a:rPr lang="hu-HU" sz="2800" dirty="0">
                <a:solidFill>
                  <a:schemeClr val="bg1"/>
                </a:solidFill>
              </a:rPr>
              <a:t> Benjamin – Adatbázis rendszerekért, minőségért  és kockázatelemzésért felelős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800" dirty="0" err="1">
                <a:solidFill>
                  <a:schemeClr val="bg1"/>
                </a:solidFill>
              </a:rPr>
              <a:t>Honti</a:t>
            </a:r>
            <a:r>
              <a:rPr lang="hu-HU" sz="2800" dirty="0">
                <a:solidFill>
                  <a:schemeClr val="bg1"/>
                </a:solidFill>
              </a:rPr>
              <a:t> Dániel – Adatbázis rendszerekért felelős</a:t>
            </a:r>
          </a:p>
        </p:txBody>
      </p:sp>
    </p:spTree>
    <p:extLst>
      <p:ext uri="{BB962C8B-B14F-4D97-AF65-F5344CB8AC3E}">
        <p14:creationId xmlns:p14="http://schemas.microsoft.com/office/powerpoint/2010/main" val="258775254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315F90-6967-4583-9EC9-A808DF9B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Promóciós termékeink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12E538D-16A6-4867-AE6C-524049DEC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6" y="2398539"/>
            <a:ext cx="3383919" cy="337653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3B6A6C4-D3F5-4BB5-B96C-D9FC8ABD9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572" y="2398538"/>
            <a:ext cx="2749882" cy="3376531"/>
          </a:xfrm>
          <a:prstGeom prst="rect">
            <a:avLst/>
          </a:prstGeom>
        </p:spPr>
      </p:pic>
      <p:pic>
        <p:nvPicPr>
          <p:cNvPr id="3074" name="Picture 2" descr="Feliratozott szilikon karkötők készítés - Szilikon karkötő - szilikon  karkötő feliratozás, szilikon karkötők feliratozása, szilikon karkötő  gyártása, szilikon karkötő olcsón - partybox.hu -">
            <a:extLst>
              <a:ext uri="{FF2B5EF4-FFF2-40B4-BE49-F238E27FC236}">
                <a16:creationId xmlns:a16="http://schemas.microsoft.com/office/drawing/2014/main" id="{94E6C7E1-A1A1-4647-9DC6-C7ED3B5BE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96" y="4923979"/>
            <a:ext cx="2527479" cy="140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ék sétapálca esernyő - Esernyőmánia - Esernyő webáruház">
            <a:extLst>
              <a:ext uri="{FF2B5EF4-FFF2-40B4-BE49-F238E27FC236}">
                <a16:creationId xmlns:a16="http://schemas.microsoft.com/office/drawing/2014/main" id="{AEFBF50C-CDFC-47BB-A9E7-FF1353EE7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4634" y="4923979"/>
            <a:ext cx="1947137" cy="145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5573D6C-E4EF-4B91-ADE5-487DCF54D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0120" y="3245569"/>
            <a:ext cx="841829" cy="645097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E17F462-22C7-4E1B-9982-397DD9035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435" y="5713497"/>
            <a:ext cx="259107" cy="19855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BB31AE8-B2CC-409F-B35D-AAADD8D994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1278" y="5431371"/>
            <a:ext cx="593461" cy="4619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7671CD1-626E-480C-984D-6EED92D1B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1802" y="3429000"/>
            <a:ext cx="742828" cy="5782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606820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20583F-7AA2-468B-BABE-4370B5F0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75778"/>
            <a:ext cx="7729728" cy="1188720"/>
          </a:xfrm>
        </p:spPr>
        <p:txBody>
          <a:bodyPr/>
          <a:lstStyle/>
          <a:p>
            <a:r>
              <a:rPr lang="hu-HU" dirty="0"/>
              <a:t>Köszönjük a figyelmet!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6016906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Csomag">
  <a:themeElements>
    <a:clrScheme name="Csomag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somag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soma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TM10001115[[fn=Csomag]]</Template>
  <TotalTime>160</TotalTime>
  <Words>99</Words>
  <Application>Microsoft Office PowerPoint</Application>
  <PresentationFormat>Szélesvásznú</PresentationFormat>
  <Paragraphs>15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Csomag</vt:lpstr>
      <vt:lpstr>WHW Tourism Management App</vt:lpstr>
      <vt:lpstr>Mi is az a WHW?</vt:lpstr>
      <vt:lpstr>Fejlesztő csapatunk tagjai</vt:lpstr>
      <vt:lpstr>Promóciós termékeink</vt:lpstr>
      <vt:lpstr>Köszönjük a figyelmet!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Tihor Fruzsina</dc:creator>
  <cp:lastModifiedBy>Tihor Fruzsina</cp:lastModifiedBy>
  <cp:revision>9</cp:revision>
  <dcterms:created xsi:type="dcterms:W3CDTF">2022-10-12T16:44:25Z</dcterms:created>
  <dcterms:modified xsi:type="dcterms:W3CDTF">2022-10-12T19:28:58Z</dcterms:modified>
</cp:coreProperties>
</file>