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85271da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785271da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85271d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85271d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785271d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785271d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785271d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785271d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785271d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785271d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85271da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85271d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785271da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785271d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85271d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85271d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785271d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785271d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85271d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785271d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Python-String(matn) va uning metodlari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Formating(Matnlarni formatlash)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48" y="2018625"/>
            <a:ext cx="8004401" cy="29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40"/>
              <a:t>Escape character()- matn ichidagi qo‘shimcha belgilar</a:t>
            </a:r>
            <a:endParaRPr sz="2040"/>
          </a:p>
        </p:txBody>
      </p:sp>
      <p:sp>
        <p:nvSpPr>
          <p:cNvPr id="148" name="Google Shape;148;p23"/>
          <p:cNvSpPr txBox="1"/>
          <p:nvPr/>
        </p:nvSpPr>
        <p:spPr>
          <a:xfrm>
            <a:off x="736500" y="2390650"/>
            <a:ext cx="287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\n- yangi qatorga tushiradi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\t - obzats tashlaydi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\b - yozilgan joyidan bitta oldingini o’chiradi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\f - ozidan keyingi gapni bitta qator pastga tushiradi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075" y="2071200"/>
            <a:ext cx="4793350" cy="26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(matn) yozilishi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263425"/>
            <a:ext cx="9832550" cy="4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indexing(matn indexi)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3075"/>
            <a:ext cx="74566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00" y="638513"/>
            <a:ext cx="37147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750" y="2304150"/>
            <a:ext cx="259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indexing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195400"/>
            <a:ext cx="5132975" cy="3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slicing(matnlarni kesish)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550" y="1939775"/>
            <a:ext cx="4105200" cy="2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375" y="2475150"/>
            <a:ext cx="410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matn[boshi:oxiri]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matn = “salom”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matn = [0:2] = “sa”  bunda ong tarafdagi chegara kirmaydi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matn[1:] = ‘alom’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20550" y="2304150"/>
            <a:ext cx="334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Stringlarni qo’shish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925" y="1207425"/>
            <a:ext cx="5211725" cy="33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300" y="1362375"/>
            <a:ext cx="8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40"/>
              <a:t>dir(), help() - orqali string metodlardan foydalanish va o‘rganish</a:t>
            </a:r>
            <a:endParaRPr sz="194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0" y="2078700"/>
            <a:ext cx="68338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17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Operators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325" y="1026175"/>
            <a:ext cx="5158575" cy="3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lower(), upper(), title(), strip()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0" y="1963300"/>
            <a:ext cx="7468524" cy="30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