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080625" cy="7559675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6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DejaVu Sans" pitchFamily="2"/>
              <a:ea typeface="Segoe UI" pitchFamily="2"/>
              <a:cs typeface="Tahoma" pitchFamily="2"/>
            </a:endParaRP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DejaVu Sans" pitchFamily="2"/>
              <a:ea typeface="Segoe UI" pitchFamily="2"/>
              <a:cs typeface="Tahoma" pitchFamily="2"/>
            </a:endParaRPr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DejaVu Sans" pitchFamily="2"/>
              <a:ea typeface="Segoe UI" pitchFamily="2"/>
              <a:cs typeface="Tahoma" pitchFamily="2"/>
            </a:endParaRPr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713D657-5316-4B52-A748-02CA31A4E994}" type="slidenum">
              <a:t>‹nº›</a:t>
            </a:fld>
            <a:endParaRPr lang="pt-BR" sz="1400" b="0" i="0" u="none" strike="noStrike" kern="1200" cap="none">
              <a:ln>
                <a:noFill/>
              </a:ln>
              <a:latin typeface="DejaVu Sans" pitchFamily="2"/>
              <a:ea typeface="Segoe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80189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" name="Espaço Reservado para Cabeçalh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pt-BR" sz="1400" kern="1200">
                <a:solidFill>
                  <a:srgbClr val="DDDDDD"/>
                </a:solidFill>
                <a:latin typeface="DejaVu Sans" pitchFamily="2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pt-BR" sz="1400" kern="1200">
                <a:solidFill>
                  <a:srgbClr val="DDDDDD"/>
                </a:solidFill>
                <a:latin typeface="DejaVu Sans" pitchFamily="2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pt-BR" sz="1400" kern="1200">
                <a:solidFill>
                  <a:srgbClr val="DDDDDD"/>
                </a:solidFill>
                <a:latin typeface="DejaVu Sans" pitchFamily="2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pt-BR" sz="1400" kern="1200">
                <a:solidFill>
                  <a:srgbClr val="DDDDDD"/>
                </a:solidFill>
                <a:latin typeface="DejaVu Sans" pitchFamily="2"/>
                <a:ea typeface="Segoe UI" pitchFamily="2"/>
                <a:cs typeface="Tahoma" pitchFamily="2"/>
              </a:defRPr>
            </a:lvl1pPr>
          </a:lstStyle>
          <a:p>
            <a:pPr lvl="0"/>
            <a:fld id="{5D47C124-C8CE-4B2D-8213-EE45EF4383A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762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pt-BR" sz="2000" b="0" i="0" u="none" strike="noStrike" kern="1200" cap="none">
        <a:ln>
          <a:noFill/>
        </a:ln>
        <a:latin typeface="DejaVu Sans Condensed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C8B0554-E329-4F9A-B291-3E46A0560CAA}" type="slidenum">
              <a:t>1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06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D5598DF-2AB3-4781-9422-98828B3B2297}" type="slidenum">
              <a:t>2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812618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8291834-84DC-4DE2-8733-61E797E95968}" type="slidenum">
              <a:t>3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995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E62939A-408E-4EE4-8BA9-9B37A483A7CD}" type="slidenum">
              <a:t>4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pt-BR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795707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9771EDA-6317-46D1-A76C-F491A6421CED}" type="slidenum">
              <a:t>5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130710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D36D3B6-6533-4083-8F52-F7218FD87987}" type="slidenum">
              <a:t>6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463041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7C6A359-00B9-4401-B938-793FC905B242}" type="slidenum">
              <a:t>7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767253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C3C0E5F-5ED7-493B-B83E-CB6609E4E345}" type="slidenum">
              <a:t>8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680642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229EE8A-BDF5-4955-B91C-08C67B34EF09}" type="slidenum">
              <a:t>9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2058304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F31010-822B-4F90-BCE8-61DC61C8F98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7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E0B910-CE7A-42AD-BC7F-F2A55038321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03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856163" y="301625"/>
            <a:ext cx="1450975" cy="471805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4200525" cy="47180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ED9E07-E82D-411C-B185-3E1E364D321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800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F29DA4-C4F4-46F5-BA73-FBE7062D71F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695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F0E965-BFB2-4998-A43B-0994D66DBEE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264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D69EEB-9248-4B2F-A6E9-8C0EA579E22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723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847975" y="2728913"/>
            <a:ext cx="2127250" cy="339248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27625" y="2728913"/>
            <a:ext cx="2128838" cy="339248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B20698-FCC7-4556-B03D-82A79EE255C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765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640433-98C6-4E3D-B979-204C67D2433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091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873DFC-0020-433C-9B37-A94F959895E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690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E79769-B97A-4EFB-B773-3B69A393F4A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51747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6A90F7-0439-4DDA-B4B6-0C06E1C5CDF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41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F7D6B7-97A1-45CF-A342-FF2F49137F0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532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E628804-EFC0-4590-94A2-3F8D2E361B3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2035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3CCAE2-53F4-4421-9421-9C7B26C982C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6220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154738" y="1382713"/>
            <a:ext cx="1101725" cy="473868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847975" y="1382713"/>
            <a:ext cx="3154363" cy="473868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2A16F1-7095-45BA-98AB-32859E922CF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426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1F743D-23BC-4209-8438-30CA17A56BE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8421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FFFB2EC-6DFB-4953-9267-BFB9CDF766B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4644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66C000-F653-4C90-86CC-9280C55D320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9822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65300" y="1768475"/>
            <a:ext cx="3219450" cy="487045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37150" y="1768475"/>
            <a:ext cx="3221038" cy="487045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C0BCDB-ED49-4ADD-ABF8-E2086E3A074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856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7DA4DA-6F63-43BB-9EBA-D342AFBB708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2066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559126-7C1E-449C-82F7-90816E84FD2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5566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33BF05-5373-4590-8734-13BB35EDF42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86333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351054F-5C47-4BC4-8390-199CD1C9D09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7154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17E22A-8245-464F-B849-6A8CE29B7CA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4116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04BF9B-8C30-49DA-A3BB-1C7EC9D3E88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180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0ED735-B341-454A-9701-6C316A9D9B8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8405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10363" y="301625"/>
            <a:ext cx="1647825" cy="63373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65300" y="301625"/>
            <a:ext cx="4792663" cy="63373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F250ED-1DC6-458C-8811-419719CFC0F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3177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538385-8BBD-4DAB-A91B-677360B93C7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5715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31390A-222C-483C-BD5F-F74DC01C212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5884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E38316-A56C-4AF0-8BD5-D54823E772E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0228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00088" y="1841500"/>
            <a:ext cx="4262437" cy="44529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4925" y="1841500"/>
            <a:ext cx="4264025" cy="44529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85ECA9-49E8-43DA-8774-1C095EDC1FB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8385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9FFF37-9FC3-413A-8C95-12BC14C3039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2596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FE92EC-04EA-4EB6-9827-6A49826E8F8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75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44913" y="2547938"/>
            <a:ext cx="1204912" cy="24717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02225" y="2547938"/>
            <a:ext cx="1204913" cy="247173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88076A-70D9-45F7-A77D-179EF9C83F4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264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1C00DE-259B-419F-8CE2-F01165E58E4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620466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023A1C-4BB1-44B1-8DBE-324DFC09033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5945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9BA198-148A-4DF6-BE54-966C3AE8B9D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8532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D3428E-B118-4DD5-A09C-CB742995445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8341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210425" y="446088"/>
            <a:ext cx="2168525" cy="584835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00088" y="446088"/>
            <a:ext cx="6357937" cy="58483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32A69B-C98D-4372-9097-B8E51DCD526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03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1AECFF-AB0B-49A3-A09D-BE067C51005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65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BE3E44-93F7-4865-A96E-3CA5D221F4E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5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B407A5-7728-4117-B094-42AC88FBC36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38776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945F74-A21A-4267-969C-821EA31B19F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89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6FA6F5-E3B8-4423-9790-E609F284FE2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00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pt-BR" sz="1400" kern="1200">
                <a:solidFill>
                  <a:srgbClr val="DDDDDD"/>
                </a:solidFill>
                <a:latin typeface="DejaVu Sans" pitchFamily="2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3" name="Espaço Reservado para Rodapé 2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pt-BR" sz="1400" kern="1200">
                <a:solidFill>
                  <a:srgbClr val="DDDDDD"/>
                </a:solidFill>
                <a:latin typeface="DejaVu Sans" pitchFamily="2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4" name="Espaço Reservado para Número de Slide 3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pt-BR" sz="1400" kern="1200">
                <a:solidFill>
                  <a:srgbClr val="DDDDDD"/>
                </a:solidFill>
                <a:latin typeface="DejaVu Sans" pitchFamily="2"/>
                <a:ea typeface="Segoe UI" pitchFamily="2"/>
                <a:cs typeface="Tahoma" pitchFamily="2"/>
              </a:defRPr>
            </a:lvl1pPr>
          </a:lstStyle>
          <a:p>
            <a:pPr lvl="0"/>
            <a:fld id="{07DD30CB-8F96-4055-A238-79DBF1A2474D}" type="slidenum">
              <a:t>‹nº›</a:t>
            </a:fld>
            <a:endParaRPr lang="pt-BR"/>
          </a:p>
        </p:txBody>
      </p:sp>
      <p:sp>
        <p:nvSpPr>
          <p:cNvPr id="5" name="Espaço Reservado para Texto 4"/>
          <p:cNvSpPr txBox="1">
            <a:spLocks noGrp="1"/>
          </p:cNvSpPr>
          <p:nvPr>
            <p:ph type="body" idx="1"/>
          </p:nvPr>
        </p:nvSpPr>
        <p:spPr>
          <a:xfrm>
            <a:off x="3745440" y="2548440"/>
            <a:ext cx="2561760" cy="247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Título 5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4039559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pt-BR" sz="4400" b="0" i="0" u="none" strike="noStrike" kern="1200" cap="none">
          <a:ln>
            <a:noFill/>
          </a:ln>
          <a:solidFill>
            <a:srgbClr val="FFFFFF"/>
          </a:solidFill>
          <a:latin typeface="DejaVu Sans" pitchFamily="34"/>
        </a:defRPr>
      </a:lvl1pPr>
    </p:titleStyle>
    <p:bodyStyle>
      <a:lvl1pPr algn="ctr" hangingPunct="0">
        <a:spcBef>
          <a:spcPts val="0"/>
        </a:spcBef>
        <a:spcAft>
          <a:spcPts val="1417"/>
        </a:spcAft>
        <a:tabLst/>
        <a:defRPr lang="pt-BR" sz="3200" b="0" i="0" u="none" strike="noStrike" kern="1200" cap="none">
          <a:ln>
            <a:noFill/>
          </a:ln>
          <a:solidFill>
            <a:srgbClr val="666666"/>
          </a:solidFill>
          <a:latin typeface="DejaVu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 txBox="1">
            <a:spLocks noGrp="1"/>
          </p:cNvSpPr>
          <p:nvPr>
            <p:ph type="title"/>
          </p:nvPr>
        </p:nvSpPr>
        <p:spPr>
          <a:xfrm>
            <a:off x="2848320" y="1382039"/>
            <a:ext cx="437040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2847960" y="2729520"/>
            <a:ext cx="4407839" cy="3392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just" hangingPunct="0">
              <a:buNone/>
              <a:tabLst/>
              <a:defRPr lang="pt-BR" sz="1400" kern="1200">
                <a:solidFill>
                  <a:srgbClr val="DDDDDD"/>
                </a:solidFill>
                <a:latin typeface="DejaVu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pt-BR" sz="1400" kern="1200">
                <a:solidFill>
                  <a:srgbClr val="DDDDDD"/>
                </a:solidFill>
                <a:latin typeface="DejaVu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pt-BR" sz="1400" kern="1200">
                <a:solidFill>
                  <a:srgbClr val="DDDDDD"/>
                </a:solidFill>
                <a:latin typeface="DejaVu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DC8985BA-DFF7-4313-9614-6A6AF9F3F78A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hangingPunct="0">
        <a:tabLst/>
        <a:defRPr lang="pt-BR" sz="2800" b="0" i="0" u="none" strike="noStrike" kern="1200" cap="none">
          <a:ln>
            <a:noFill/>
          </a:ln>
          <a:solidFill>
            <a:srgbClr val="333333"/>
          </a:solidFill>
          <a:latin typeface="DejaVu Sans" pitchFamily="34"/>
        </a:defRPr>
      </a:lvl1pPr>
    </p:titleStyle>
    <p:bodyStyle>
      <a:lvl1pPr hangingPunct="0">
        <a:spcBef>
          <a:spcPts val="0"/>
        </a:spcBef>
        <a:spcAft>
          <a:spcPts val="1417"/>
        </a:spcAft>
        <a:tabLst/>
        <a:defRPr lang="pt-BR" sz="2600" b="0" i="0" u="none" strike="noStrike" kern="1200" cap="none">
          <a:ln>
            <a:noFill/>
          </a:ln>
          <a:solidFill>
            <a:srgbClr val="666666"/>
          </a:solidFill>
          <a:latin typeface="DejaVu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 txBox="1"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1765080" y="1769040"/>
            <a:ext cx="6592680" cy="4870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pt-BR" sz="1400" kern="1200">
                <a:solidFill>
                  <a:srgbClr val="DDDDDD"/>
                </a:solidFill>
                <a:latin typeface="DejaVu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pt-BR" sz="1400" kern="1200">
                <a:solidFill>
                  <a:srgbClr val="808080"/>
                </a:solidFill>
                <a:latin typeface="DejaVu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pt-BR" sz="1400" kern="1200">
                <a:solidFill>
                  <a:srgbClr val="DDDDDD"/>
                </a:solidFill>
                <a:latin typeface="DejaVu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F808EF5E-D5A2-4F1A-A0BB-7A905A1F0962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hangingPunct="0">
        <a:tabLst/>
        <a:defRPr lang="pt-BR" sz="2800" b="0" i="0" u="none" strike="noStrike" kern="1200" cap="none">
          <a:ln>
            <a:noFill/>
          </a:ln>
          <a:solidFill>
            <a:srgbClr val="333333"/>
          </a:solidFill>
          <a:latin typeface="DejaVu Sans" pitchFamily="34"/>
        </a:defRPr>
      </a:lvl1pPr>
    </p:titleStyle>
    <p:bodyStyle>
      <a:lvl1pPr hangingPunct="0">
        <a:spcBef>
          <a:spcPts val="0"/>
        </a:spcBef>
        <a:spcAft>
          <a:spcPts val="1417"/>
        </a:spcAft>
        <a:tabLst/>
        <a:defRPr lang="pt-BR" sz="2600" b="0" i="0" u="none" strike="noStrike" kern="1200" cap="none">
          <a:ln>
            <a:noFill/>
          </a:ln>
          <a:solidFill>
            <a:srgbClr val="666666"/>
          </a:solidFill>
          <a:latin typeface="DejaVu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 txBox="1">
            <a:spLocks noGrp="1"/>
          </p:cNvSpPr>
          <p:nvPr>
            <p:ph type="title"/>
          </p:nvPr>
        </p:nvSpPr>
        <p:spPr>
          <a:xfrm>
            <a:off x="700560" y="446039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1"/>
          </p:nvPr>
        </p:nvSpPr>
        <p:spPr>
          <a:xfrm>
            <a:off x="700560" y="1841039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pt-BR" sz="1400" kern="1200">
                <a:solidFill>
                  <a:srgbClr val="DDDDDD"/>
                </a:solidFill>
                <a:latin typeface="DejaVu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pt-BR" sz="1400" kern="1200">
                <a:solidFill>
                  <a:srgbClr val="808080"/>
                </a:solidFill>
                <a:latin typeface="DejaVu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pt-BR" sz="1400" kern="1200">
                <a:solidFill>
                  <a:srgbClr val="DDDDDD"/>
                </a:solidFill>
                <a:latin typeface="DejaVu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ADEE48C4-9AD4-435C-958C-56AC138DC31C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hangingPunct="0">
        <a:tabLst/>
        <a:defRPr lang="pt-BR" sz="4000" b="0" i="0" u="none" strike="noStrike" kern="1200" cap="none">
          <a:ln>
            <a:noFill/>
          </a:ln>
          <a:solidFill>
            <a:srgbClr val="333333"/>
          </a:solidFill>
          <a:latin typeface="DejaVu Sans" pitchFamily="34"/>
        </a:defRPr>
      </a:lvl1pPr>
    </p:titleStyle>
    <p:bodyStyle>
      <a:lvl1pPr hangingPunct="0">
        <a:spcBef>
          <a:spcPts val="0"/>
        </a:spcBef>
        <a:spcAft>
          <a:spcPts val="1417"/>
        </a:spcAft>
        <a:tabLst/>
        <a:defRPr lang="pt-BR" sz="3200" b="0" i="0" u="none" strike="noStrike" kern="1200" cap="none">
          <a:ln>
            <a:noFill/>
          </a:ln>
          <a:solidFill>
            <a:srgbClr val="666666"/>
          </a:solidFill>
          <a:latin typeface="DejaVu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 txBox="1">
            <a:spLocks noGrp="1"/>
          </p:cNvSpPr>
          <p:nvPr>
            <p:ph type="subTitle" idx="4294967295"/>
          </p:nvPr>
        </p:nvSpPr>
        <p:spPr>
          <a:xfrm>
            <a:off x="3702239" y="2664000"/>
            <a:ext cx="2561760" cy="2471399"/>
          </a:xfrm>
        </p:spPr>
        <p:txBody>
          <a:bodyPr anchor="ctr">
            <a:spAutoFit/>
          </a:bodyPr>
          <a:lstStyle/>
          <a:p>
            <a:pPr lvl="0"/>
            <a:r>
              <a:rPr lang="pt-BR" dirty="0" err="1">
                <a:latin typeface="DejaVu Sans" pitchFamily="2"/>
                <a:cs typeface="Tahoma" pitchFamily="2"/>
              </a:rPr>
              <a:t>PWA’s</a:t>
            </a:r>
          </a:p>
          <a:p>
            <a:pPr lvl="0"/>
            <a:r>
              <a:rPr lang="pt-BR" dirty="0">
                <a:latin typeface="DejaVu Sans" pitchFamily="2"/>
                <a:cs typeface="Tahoma" pitchFamily="2"/>
              </a:rPr>
              <a:t>E construção com </a:t>
            </a:r>
            <a:r>
              <a:rPr lang="pt-BR" dirty="0" err="1">
                <a:latin typeface="DejaVu Sans" pitchFamily="2"/>
                <a:cs typeface="Tahoma" pitchFamily="2"/>
              </a:rPr>
              <a:t>React</a:t>
            </a:r>
            <a:r>
              <a:rPr lang="pt-BR" dirty="0">
                <a:latin typeface="DejaVu Sans" pitchFamily="2"/>
                <a:cs typeface="Tahoma" pitchFamily="2"/>
              </a:rPr>
              <a:t>.</a:t>
            </a:r>
          </a:p>
          <a:p>
            <a:pPr lvl="0"/>
            <a:endParaRPr lang="pt-BR">
              <a:latin typeface="DejaVu Sans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36272B-D5B1-4495-88D2-C5979EA49FF4}" type="slidenum">
              <a:t>9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>
                <a:cs typeface="Tahoma" pitchFamily="2"/>
              </a:rPr>
              <a:t>Relevâncias do React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Extremamente reutilizável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Altamente responsivo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Grande crescimento no mercado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Proporciona desenvolvimento mais ágil e organizado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900065D-E8F6-468C-9806-81A7E047A1B7}"/>
              </a:ext>
            </a:extLst>
          </p:cNvPr>
          <p:cNvSpPr txBox="1"/>
          <p:nvPr/>
        </p:nvSpPr>
        <p:spPr>
          <a:xfrm>
            <a:off x="2496214" y="422790"/>
            <a:ext cx="4935267" cy="80021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800" dirty="0"/>
              <a:t>SUMÁRIO</a:t>
            </a:r>
          </a:p>
          <a:p>
            <a:pPr algn="ctr"/>
            <a:endParaRPr lang="pt-BR" dirty="0"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25857FC-7825-4134-B211-366F1CFB3249}"/>
              </a:ext>
            </a:extLst>
          </p:cNvPr>
          <p:cNvSpPr txBox="1"/>
          <p:nvPr/>
        </p:nvSpPr>
        <p:spPr>
          <a:xfrm>
            <a:off x="2755757" y="1619771"/>
            <a:ext cx="4675680" cy="252376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800" dirty="0"/>
              <a:t>Slide</a:t>
            </a:r>
            <a:r>
              <a:rPr lang="pt-BR" sz="2800" dirty="0">
                <a:cs typeface="Calibri"/>
              </a:rPr>
              <a:t> 3 – O que são PWA'S</a:t>
            </a:r>
          </a:p>
          <a:p>
            <a:pPr algn="ctr"/>
            <a:r>
              <a:rPr lang="pt-BR" sz="2800" dirty="0">
                <a:cs typeface="Calibri"/>
              </a:rPr>
              <a:t>Slide 4 ao 8 – Requisitos de PWA'S</a:t>
            </a:r>
          </a:p>
          <a:p>
            <a:pPr algn="ctr"/>
            <a:r>
              <a:rPr lang="pt-BR" sz="2800" dirty="0">
                <a:cs typeface="Calibri"/>
              </a:rPr>
              <a:t>Slide 9 - Histórias de PWA</a:t>
            </a:r>
          </a:p>
          <a:p>
            <a:pPr algn="ctr"/>
            <a:r>
              <a:rPr lang="pt-BR" sz="2800" dirty="0">
                <a:cs typeface="Calibri"/>
              </a:rPr>
              <a:t>Slide 10 - Relevâncias do </a:t>
            </a:r>
            <a:r>
              <a:rPr lang="pt-BR" sz="2800" dirty="0" err="1">
                <a:cs typeface="Calibri"/>
              </a:rPr>
              <a:t>React</a:t>
            </a:r>
          </a:p>
          <a:p>
            <a:pPr algn="ctr"/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7160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7E4935-CD0F-4914-855C-1FA955E02132}" type="slidenum">
              <a:t>2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pt-BR" dirty="0">
                <a:cs typeface="Tahoma" pitchFamily="2"/>
              </a:rPr>
              <a:t>O que são </a:t>
            </a:r>
            <a:r>
              <a:rPr lang="pt-BR" dirty="0" err="1">
                <a:cs typeface="Tahoma" pitchFamily="2"/>
              </a:rPr>
              <a:t>pwa’s</a:t>
            </a:r>
            <a:r>
              <a:rPr lang="pt-BR" dirty="0">
                <a:cs typeface="Tahoma" pitchFamily="2"/>
              </a:rPr>
              <a:t>?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2792160" y="2736000"/>
            <a:ext cx="4407839" cy="3392280"/>
          </a:xfrm>
        </p:spPr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 dirty="0">
                <a:cs typeface="Tahoma" pitchFamily="2"/>
              </a:rPr>
              <a:t>Aplicações Progressivas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 dirty="0" err="1">
                <a:cs typeface="Tahoma" pitchFamily="2"/>
              </a:rPr>
              <a:t>Progressive</a:t>
            </a:r>
            <a:r>
              <a:rPr lang="pt-BR" dirty="0">
                <a:cs typeface="Tahoma" pitchFamily="2"/>
              </a:rPr>
              <a:t> </a:t>
            </a:r>
            <a:r>
              <a:rPr lang="pt-BR" dirty="0" err="1">
                <a:cs typeface="Tahoma" pitchFamily="2"/>
              </a:rPr>
              <a:t>enhancement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 dirty="0">
                <a:cs typeface="Tahoma" pitchFamily="2"/>
              </a:rPr>
              <a:t>^ nº de pessoas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5C66F0-7CA1-458C-A863-4308B65864F4}" type="slidenum">
              <a:t>3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pt-BR" dirty="0">
                <a:cs typeface="Tahoma" pitchFamily="2"/>
              </a:rPr>
              <a:t>Requisitos de </a:t>
            </a:r>
            <a:r>
              <a:rPr lang="pt-BR" dirty="0" err="1">
                <a:cs typeface="Tahoma" pitchFamily="2"/>
              </a:rPr>
              <a:t>PWA’s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 dirty="0">
                <a:cs typeface="Tahoma" pitchFamily="2"/>
              </a:rPr>
              <a:t>Service </a:t>
            </a:r>
            <a:r>
              <a:rPr lang="pt-BR" dirty="0" err="1">
                <a:cs typeface="Tahoma" pitchFamily="2"/>
              </a:rPr>
              <a:t>Worker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 dirty="0">
                <a:cs typeface="Tahoma" pitchFamily="2"/>
              </a:rPr>
              <a:t>-Recurso do W3C que permite implementação offline e execução de JS no nível do navegador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 dirty="0">
                <a:cs typeface="Tahoma" pitchFamily="2"/>
              </a:rPr>
              <a:t>Status 200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 dirty="0">
                <a:cs typeface="Tahoma" pitchFamily="2"/>
              </a:rPr>
              <a:t>-Resposta ou simulação de sucesso à requisição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 dirty="0">
                <a:cs typeface="Tahoma" pitchFamily="2"/>
              </a:rPr>
              <a:t>-Armazenamento local em DB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C94EA3-148F-481D-A9B0-AE3FB4BEBB51}" type="slidenum">
              <a:t>4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pt-BR">
                <a:cs typeface="Tahoma" pitchFamily="2"/>
              </a:rPr>
              <a:t> 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720000" y="1080000"/>
            <a:ext cx="8678880" cy="4453200"/>
          </a:xfrm>
        </p:spPr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 dirty="0">
                <a:cs typeface="Tahoma" pitchFamily="2"/>
              </a:rPr>
              <a:t>Funcionamento sem </a:t>
            </a:r>
            <a:r>
              <a:rPr lang="pt-BR" dirty="0" err="1">
                <a:cs typeface="Tahoma" pitchFamily="2"/>
              </a:rPr>
              <a:t>JavaScript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 dirty="0">
                <a:cs typeface="Tahoma" pitchFamily="2"/>
              </a:rPr>
              <a:t>-resposta programada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 dirty="0">
                <a:cs typeface="Tahoma" pitchFamily="2"/>
              </a:rPr>
              <a:t>HTTPS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 dirty="0">
                <a:cs typeface="Tahoma" pitchFamily="2"/>
              </a:rPr>
              <a:t>-</a:t>
            </a:r>
            <a:r>
              <a:rPr lang="pt-BR" dirty="0" err="1">
                <a:cs typeface="Tahoma" pitchFamily="2"/>
              </a:rPr>
              <a:t>Nginx</a:t>
            </a:r>
            <a:r>
              <a:rPr lang="pt-BR" dirty="0">
                <a:cs typeface="Tahoma" pitchFamily="2"/>
              </a:rPr>
              <a:t> : </a:t>
            </a:r>
            <a:r>
              <a:rPr lang="pt-BR" dirty="0" err="1">
                <a:cs typeface="Tahoma" pitchFamily="2"/>
              </a:rPr>
              <a:t>redirecionamernto</a:t>
            </a:r>
            <a:r>
              <a:rPr lang="pt-BR" dirty="0">
                <a:cs typeface="Tahoma" pitchFamily="2"/>
              </a:rPr>
              <a:t> para a camada de transporte seguro (TLS)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 dirty="0">
                <a:cs typeface="Tahoma" pitchFamily="2"/>
              </a:rPr>
              <a:t>Funcionamento rápido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 dirty="0">
                <a:cs typeface="Tahoma" pitchFamily="2"/>
              </a:rPr>
              <a:t>-3 segundos e vai!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 dirty="0">
                <a:cs typeface="Tahoma" pitchFamily="2"/>
              </a:rPr>
              <a:t>Instalar aplicação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C36ADE-7FFD-48BF-A0A5-190A66477EF7}" type="slidenum">
              <a:t>5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681120" y="-1703880"/>
            <a:ext cx="8678880" cy="1199880"/>
          </a:xfrm>
        </p:spPr>
        <p:txBody>
          <a:bodyPr/>
          <a:lstStyle/>
          <a:p>
            <a:pPr lvl="0"/>
            <a:r>
              <a:rPr lang="pt-BR">
                <a:cs typeface="Tahoma" pitchFamily="2"/>
              </a:rPr>
              <a:t> 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792000" y="1162800"/>
            <a:ext cx="8678880" cy="4453200"/>
          </a:xfrm>
        </p:spPr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Splash Screen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pt-BR">
              <a:cs typeface="Tahoma" pitchFamily="2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597320" y="1681920"/>
            <a:ext cx="6826679" cy="4150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6E8DF9-0307-43A8-BBAA-1FBB276722E4}" type="slidenum">
              <a:t>6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>
                <a:cs typeface="Tahoma" pitchFamily="2"/>
              </a:rPr>
              <a:t> 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700560" y="946800"/>
            <a:ext cx="8678880" cy="4453200"/>
          </a:xfrm>
        </p:spPr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Colorir a barra de endereço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Metatag viewport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-Viewport = área visível do usuário na página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Layout responsivo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-media queries, permite alterar o estilo de acordo com o tamanho do viewport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C699A9-2161-4D4A-88D7-AAA76475C520}" type="slidenum">
              <a:t>7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>
                <a:cs typeface="Tahoma" pitchFamily="2"/>
              </a:rPr>
              <a:t> 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700560" y="1007999"/>
            <a:ext cx="8678880" cy="4453200"/>
          </a:xfrm>
        </p:spPr>
        <p:txBody>
          <a:bodyPr/>
          <a:lstStyle/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Cross-browser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Transição de páginas rápida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-SPA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r>
              <a:rPr lang="pt-BR">
                <a:cs typeface="Tahoma" pitchFamily="2"/>
              </a:rPr>
              <a:t>Bookmarkable (react router)</a:t>
            </a:r>
          </a:p>
          <a:p>
            <a:pPr lvl="0">
              <a:buClr>
                <a:srgbClr val="666666"/>
              </a:buClr>
              <a:buSzPct val="45000"/>
              <a:buFont typeface="StarSymbol"/>
              <a:buChar char="●"/>
            </a:pPr>
            <a:endParaRPr lang="pt-BR">
              <a:cs typeface="Tahoma" pitchFamily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350C7F-47D0-4A7D-B15A-8D67A20AF94C}" type="slidenum">
              <a:t>8</a:t>
            </a:fld>
            <a:endParaRPr lang="pt-BR"/>
          </a:p>
        </p:txBody>
      </p:sp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pt-BR">
                <a:cs typeface="Tahoma" pitchFamily="2"/>
              </a:rPr>
              <a:t>Histórias e épicos da PWA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1448000" y="6886440"/>
            <a:ext cx="8678880" cy="4453200"/>
          </a:xfrm>
        </p:spPr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728000" y="2520000"/>
            <a:ext cx="6589080" cy="3177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cus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ocus2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ocus3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8</TotalTime>
  <Words>175</Words>
  <Application>Microsoft Office PowerPoint</Application>
  <PresentationFormat>Personalizar</PresentationFormat>
  <Paragraphs>56</Paragraphs>
  <Slides>10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Focus</vt:lpstr>
      <vt:lpstr>Focus1</vt:lpstr>
      <vt:lpstr>Focus2</vt:lpstr>
      <vt:lpstr>Focus3</vt:lpstr>
      <vt:lpstr>Apresentação do PowerPoint</vt:lpstr>
      <vt:lpstr>Apresentação do PowerPoint</vt:lpstr>
      <vt:lpstr>O que são pwa’s?</vt:lpstr>
      <vt:lpstr>Requisitos de PWA’s</vt:lpstr>
      <vt:lpstr> </vt:lpstr>
      <vt:lpstr> </vt:lpstr>
      <vt:lpstr> </vt:lpstr>
      <vt:lpstr> </vt:lpstr>
      <vt:lpstr>Histórias e épicos da PWA</vt:lpstr>
      <vt:lpstr>Relevâncias do React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Focus</dc:title>
  <dc:creator>Daniel Victor Costa de Gois Paulino</dc:creator>
  <cp:lastModifiedBy>Daniel Victor Costa de Gois Paulino</cp:lastModifiedBy>
  <cp:revision>11</cp:revision>
  <dcterms:created xsi:type="dcterms:W3CDTF">2018-07-02T13:45:10Z</dcterms:created>
  <dcterms:modified xsi:type="dcterms:W3CDTF">2018-07-20T17:31:17Z</dcterms:modified>
</cp:coreProperties>
</file>