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41" r:id="rId3"/>
    <p:sldId id="352" r:id="rId4"/>
    <p:sldId id="349" r:id="rId5"/>
    <p:sldId id="353" r:id="rId6"/>
    <p:sldId id="354" r:id="rId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6063" autoAdjust="0"/>
  </p:normalViewPr>
  <p:slideViewPr>
    <p:cSldViewPr>
      <p:cViewPr varScale="1">
        <p:scale>
          <a:sx n="82" d="100"/>
          <a:sy n="82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A2C85-19CE-4CBE-9242-EBD8E2D13C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A12BD-B639-40F0-9162-B718A3EBE5C5}">
      <dgm:prSet phldrT="[Text]"/>
      <dgm:spPr/>
      <dgm:t>
        <a:bodyPr/>
        <a:lstStyle/>
        <a:p>
          <a:r>
            <a:rPr lang="en-US" dirty="0" err="1" smtClean="0"/>
            <a:t>Esquema</a:t>
          </a:r>
          <a:r>
            <a:rPr lang="en-US" dirty="0" smtClean="0"/>
            <a:t> de </a:t>
          </a:r>
          <a:r>
            <a:rPr lang="en-US" dirty="0" err="1" smtClean="0"/>
            <a:t>Facturación</a:t>
          </a:r>
          <a:endParaRPr lang="en-US" dirty="0"/>
        </a:p>
      </dgm:t>
    </dgm:pt>
    <dgm:pt modelId="{2FF398E2-2DB2-47C6-A23C-1DE71085D33A}" type="parTrans" cxnId="{C6C451B3-ED8B-41F2-8CE9-23E2B37F2D4D}">
      <dgm:prSet/>
      <dgm:spPr/>
      <dgm:t>
        <a:bodyPr/>
        <a:lstStyle/>
        <a:p>
          <a:endParaRPr lang="en-US"/>
        </a:p>
      </dgm:t>
    </dgm:pt>
    <dgm:pt modelId="{9A9D6237-82DA-46DA-912A-D30AA93A9EC4}" type="sibTrans" cxnId="{C6C451B3-ED8B-41F2-8CE9-23E2B37F2D4D}">
      <dgm:prSet/>
      <dgm:spPr/>
      <dgm:t>
        <a:bodyPr/>
        <a:lstStyle/>
        <a:p>
          <a:endParaRPr lang="en-US"/>
        </a:p>
      </dgm:t>
    </dgm:pt>
    <dgm:pt modelId="{ACECB0FC-C3DB-47AF-811C-2981F123B369}">
      <dgm:prSet phldrT="[Text]"/>
      <dgm:spPr/>
      <dgm:t>
        <a:bodyPr/>
        <a:lstStyle/>
        <a:p>
          <a:r>
            <a:rPr lang="en-US" dirty="0" err="1" smtClean="0"/>
            <a:t>Cómo</a:t>
          </a:r>
          <a:r>
            <a:rPr lang="en-US" dirty="0" smtClean="0"/>
            <a:t> </a:t>
          </a:r>
          <a:r>
            <a:rPr lang="en-US" dirty="0" err="1" smtClean="0"/>
            <a:t>emitir</a:t>
          </a:r>
          <a:r>
            <a:rPr lang="en-US" dirty="0" smtClean="0"/>
            <a:t> </a:t>
          </a:r>
          <a:r>
            <a:rPr lang="en-US" dirty="0" err="1" smtClean="0"/>
            <a:t>factura</a:t>
          </a:r>
          <a:r>
            <a:rPr lang="en-US" dirty="0" smtClean="0"/>
            <a:t> </a:t>
          </a:r>
          <a:r>
            <a:rPr lang="en-US" dirty="0" err="1" smtClean="0"/>
            <a:t>electrónica</a:t>
          </a:r>
          <a:r>
            <a:rPr lang="en-US" dirty="0" smtClean="0"/>
            <a:t> </a:t>
          </a:r>
          <a:r>
            <a:rPr lang="en-US" dirty="0" err="1" smtClean="0"/>
            <a:t>desde</a:t>
          </a:r>
          <a:r>
            <a:rPr lang="en-US" dirty="0" smtClean="0"/>
            <a:t> GP</a:t>
          </a:r>
          <a:endParaRPr lang="en-US" dirty="0"/>
        </a:p>
      </dgm:t>
    </dgm:pt>
    <dgm:pt modelId="{F6D47FF1-44BE-43A5-AD9F-356DF032DB6C}" type="parTrans" cxnId="{B596EAF8-D2AA-4724-A666-9E673E5643C6}">
      <dgm:prSet/>
      <dgm:spPr/>
      <dgm:t>
        <a:bodyPr/>
        <a:lstStyle/>
        <a:p>
          <a:endParaRPr lang="en-US"/>
        </a:p>
      </dgm:t>
    </dgm:pt>
    <dgm:pt modelId="{3A16C8DC-464D-4729-A63D-7DAAA22F778F}" type="sibTrans" cxnId="{B596EAF8-D2AA-4724-A666-9E673E5643C6}">
      <dgm:prSet/>
      <dgm:spPr/>
      <dgm:t>
        <a:bodyPr/>
        <a:lstStyle/>
        <a:p>
          <a:endParaRPr lang="en-US"/>
        </a:p>
      </dgm:t>
    </dgm:pt>
    <dgm:pt modelId="{9B96AB12-983D-4053-B9EB-B6C3F0B7E1AC}">
      <dgm:prSet phldrT="[Text]"/>
      <dgm:spPr/>
      <dgm:t>
        <a:bodyPr/>
        <a:lstStyle/>
        <a:p>
          <a:r>
            <a:rPr lang="en-US" dirty="0" err="1" smtClean="0"/>
            <a:t>Casos</a:t>
          </a:r>
          <a:r>
            <a:rPr lang="en-US" dirty="0" smtClean="0"/>
            <a:t> </a:t>
          </a:r>
          <a:r>
            <a:rPr lang="en-US" dirty="0" err="1" smtClean="0"/>
            <a:t>principales</a:t>
          </a:r>
          <a:endParaRPr lang="en-US" dirty="0"/>
        </a:p>
      </dgm:t>
    </dgm:pt>
    <dgm:pt modelId="{7A59D154-6C07-4F13-81E6-D06ACA929171}" type="parTrans" cxnId="{B6E0FCEE-AF95-4F73-AF2B-3589265A2344}">
      <dgm:prSet/>
      <dgm:spPr/>
      <dgm:t>
        <a:bodyPr/>
        <a:lstStyle/>
        <a:p>
          <a:endParaRPr lang="en-US"/>
        </a:p>
      </dgm:t>
    </dgm:pt>
    <dgm:pt modelId="{1C734BBB-BC46-410C-A941-8AFFB39E67CE}" type="sibTrans" cxnId="{B6E0FCEE-AF95-4F73-AF2B-3589265A2344}">
      <dgm:prSet/>
      <dgm:spPr/>
      <dgm:t>
        <a:bodyPr/>
        <a:lstStyle/>
        <a:p>
          <a:endParaRPr lang="en-US"/>
        </a:p>
      </dgm:t>
    </dgm:pt>
    <dgm:pt modelId="{27A285D0-14DD-4D94-A2C3-7A9E33D2E041}">
      <dgm:prSet phldrT="[Text]"/>
      <dgm:spPr/>
      <dgm:t>
        <a:bodyPr/>
        <a:lstStyle/>
        <a:p>
          <a:r>
            <a:rPr lang="en-US" dirty="0" err="1" smtClean="0"/>
            <a:t>Cómo</a:t>
          </a:r>
          <a:r>
            <a:rPr lang="en-US" dirty="0" smtClean="0"/>
            <a:t> </a:t>
          </a:r>
          <a:r>
            <a:rPr lang="en-US" dirty="0" err="1" smtClean="0"/>
            <a:t>revisar</a:t>
          </a:r>
          <a:r>
            <a:rPr lang="en-US" dirty="0" smtClean="0"/>
            <a:t> </a:t>
          </a:r>
          <a:r>
            <a:rPr lang="en-US" dirty="0" err="1" smtClean="0"/>
            <a:t>Errores</a:t>
          </a:r>
          <a:endParaRPr lang="en-US" dirty="0"/>
        </a:p>
      </dgm:t>
    </dgm:pt>
    <dgm:pt modelId="{C6FA7803-23D7-4646-AED7-B607EEF0704F}" type="parTrans" cxnId="{619EA5DF-15AA-4967-8A7C-7FC69EC45E71}">
      <dgm:prSet/>
      <dgm:spPr/>
      <dgm:t>
        <a:bodyPr/>
        <a:lstStyle/>
        <a:p>
          <a:endParaRPr lang="en-US"/>
        </a:p>
      </dgm:t>
    </dgm:pt>
    <dgm:pt modelId="{4BFB6BE9-B1D2-4B6B-A9D5-EE1A88CCC8A3}" type="sibTrans" cxnId="{619EA5DF-15AA-4967-8A7C-7FC69EC45E71}">
      <dgm:prSet/>
      <dgm:spPr/>
      <dgm:t>
        <a:bodyPr/>
        <a:lstStyle/>
        <a:p>
          <a:endParaRPr lang="en-US"/>
        </a:p>
      </dgm:t>
    </dgm:pt>
    <dgm:pt modelId="{0ED4065D-CEDF-4636-A607-6A9C4B65B07F}" type="pres">
      <dgm:prSet presAssocID="{2F5A2C85-19CE-4CBE-9242-EBD8E2D13C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AE785E8-2740-4BC5-BCB5-EAD069385FE6}" type="pres">
      <dgm:prSet presAssocID="{C1CA12BD-B639-40F0-9162-B718A3EBE5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1CC11-AB86-411D-8837-E3FE27B5B1B0}" type="pres">
      <dgm:prSet presAssocID="{9A9D6237-82DA-46DA-912A-D30AA93A9EC4}" presName="sibTrans" presStyleCnt="0"/>
      <dgm:spPr/>
    </dgm:pt>
    <dgm:pt modelId="{A0FEA5D1-6D52-4680-939B-7C422E88B528}" type="pres">
      <dgm:prSet presAssocID="{ACECB0FC-C3DB-47AF-811C-2981F123B3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DE83D-CDC8-4C56-A971-56336CA1E477}" type="pres">
      <dgm:prSet presAssocID="{3A16C8DC-464D-4729-A63D-7DAAA22F778F}" presName="sibTrans" presStyleCnt="0"/>
      <dgm:spPr/>
    </dgm:pt>
    <dgm:pt modelId="{AFD49BF5-AF92-41B0-A6C4-5963EFE9A8F6}" type="pres">
      <dgm:prSet presAssocID="{9B96AB12-983D-4053-B9EB-B6C3F0B7E1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F0D02-D3E2-45FD-8C3E-3FEA13BC99CE}" type="pres">
      <dgm:prSet presAssocID="{1C734BBB-BC46-410C-A941-8AFFB39E67CE}" presName="sibTrans" presStyleCnt="0"/>
      <dgm:spPr/>
    </dgm:pt>
    <dgm:pt modelId="{DBE6FC4E-5857-49AC-ABCF-D6DD4B3896A1}" type="pres">
      <dgm:prSet presAssocID="{27A285D0-14DD-4D94-A2C3-7A9E33D2E04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92F2D11-0C90-4E63-8D15-6DC5435B1095}" type="presOf" srcId="{C1CA12BD-B639-40F0-9162-B718A3EBE5C5}" destId="{4AE785E8-2740-4BC5-BCB5-EAD069385FE6}" srcOrd="0" destOrd="0" presId="urn:microsoft.com/office/officeart/2005/8/layout/default"/>
    <dgm:cxn modelId="{FF5AC86A-E0FF-4A6A-B1A7-A9A4B581EFD7}" type="presOf" srcId="{9B96AB12-983D-4053-B9EB-B6C3F0B7E1AC}" destId="{AFD49BF5-AF92-41B0-A6C4-5963EFE9A8F6}" srcOrd="0" destOrd="0" presId="urn:microsoft.com/office/officeart/2005/8/layout/default"/>
    <dgm:cxn modelId="{AE3E262A-F981-4425-8F14-2980699DD0C4}" type="presOf" srcId="{27A285D0-14DD-4D94-A2C3-7A9E33D2E041}" destId="{DBE6FC4E-5857-49AC-ABCF-D6DD4B3896A1}" srcOrd="0" destOrd="0" presId="urn:microsoft.com/office/officeart/2005/8/layout/default"/>
    <dgm:cxn modelId="{34B50EAF-F7A0-42E8-A9E8-7A1C9AD0AB78}" type="presOf" srcId="{2F5A2C85-19CE-4CBE-9242-EBD8E2D13C74}" destId="{0ED4065D-CEDF-4636-A607-6A9C4B65B07F}" srcOrd="0" destOrd="0" presId="urn:microsoft.com/office/officeart/2005/8/layout/default"/>
    <dgm:cxn modelId="{B596EAF8-D2AA-4724-A666-9E673E5643C6}" srcId="{2F5A2C85-19CE-4CBE-9242-EBD8E2D13C74}" destId="{ACECB0FC-C3DB-47AF-811C-2981F123B369}" srcOrd="1" destOrd="0" parTransId="{F6D47FF1-44BE-43A5-AD9F-356DF032DB6C}" sibTransId="{3A16C8DC-464D-4729-A63D-7DAAA22F778F}"/>
    <dgm:cxn modelId="{C6C451B3-ED8B-41F2-8CE9-23E2B37F2D4D}" srcId="{2F5A2C85-19CE-4CBE-9242-EBD8E2D13C74}" destId="{C1CA12BD-B639-40F0-9162-B718A3EBE5C5}" srcOrd="0" destOrd="0" parTransId="{2FF398E2-2DB2-47C6-A23C-1DE71085D33A}" sibTransId="{9A9D6237-82DA-46DA-912A-D30AA93A9EC4}"/>
    <dgm:cxn modelId="{B6E0FCEE-AF95-4F73-AF2B-3589265A2344}" srcId="{2F5A2C85-19CE-4CBE-9242-EBD8E2D13C74}" destId="{9B96AB12-983D-4053-B9EB-B6C3F0B7E1AC}" srcOrd="2" destOrd="0" parTransId="{7A59D154-6C07-4F13-81E6-D06ACA929171}" sibTransId="{1C734BBB-BC46-410C-A941-8AFFB39E67CE}"/>
    <dgm:cxn modelId="{4AA072C2-2E17-4794-A8E9-D130ECD6B23B}" type="presOf" srcId="{ACECB0FC-C3DB-47AF-811C-2981F123B369}" destId="{A0FEA5D1-6D52-4680-939B-7C422E88B528}" srcOrd="0" destOrd="0" presId="urn:microsoft.com/office/officeart/2005/8/layout/default"/>
    <dgm:cxn modelId="{619EA5DF-15AA-4967-8A7C-7FC69EC45E71}" srcId="{2F5A2C85-19CE-4CBE-9242-EBD8E2D13C74}" destId="{27A285D0-14DD-4D94-A2C3-7A9E33D2E041}" srcOrd="3" destOrd="0" parTransId="{C6FA7803-23D7-4646-AED7-B607EEF0704F}" sibTransId="{4BFB6BE9-B1D2-4B6B-A9D5-EE1A88CCC8A3}"/>
    <dgm:cxn modelId="{A9789A03-064E-487E-B6D6-179A17F3DEED}" type="presParOf" srcId="{0ED4065D-CEDF-4636-A607-6A9C4B65B07F}" destId="{4AE785E8-2740-4BC5-BCB5-EAD069385FE6}" srcOrd="0" destOrd="0" presId="urn:microsoft.com/office/officeart/2005/8/layout/default"/>
    <dgm:cxn modelId="{6FD4E4AD-9CC6-4BED-AF0F-4AC1422E2A11}" type="presParOf" srcId="{0ED4065D-CEDF-4636-A607-6A9C4B65B07F}" destId="{5BF1CC11-AB86-411D-8837-E3FE27B5B1B0}" srcOrd="1" destOrd="0" presId="urn:microsoft.com/office/officeart/2005/8/layout/default"/>
    <dgm:cxn modelId="{C9510968-42EF-4CBF-A5CE-0A13CCBC48B4}" type="presParOf" srcId="{0ED4065D-CEDF-4636-A607-6A9C4B65B07F}" destId="{A0FEA5D1-6D52-4680-939B-7C422E88B528}" srcOrd="2" destOrd="0" presId="urn:microsoft.com/office/officeart/2005/8/layout/default"/>
    <dgm:cxn modelId="{28C35E34-3906-4631-B9F5-F7EE1BAE37F0}" type="presParOf" srcId="{0ED4065D-CEDF-4636-A607-6A9C4B65B07F}" destId="{A94DE83D-CDC8-4C56-A971-56336CA1E477}" srcOrd="3" destOrd="0" presId="urn:microsoft.com/office/officeart/2005/8/layout/default"/>
    <dgm:cxn modelId="{3BC85D9A-E9D2-4F72-A21A-DD1093858454}" type="presParOf" srcId="{0ED4065D-CEDF-4636-A607-6A9C4B65B07F}" destId="{AFD49BF5-AF92-41B0-A6C4-5963EFE9A8F6}" srcOrd="4" destOrd="0" presId="urn:microsoft.com/office/officeart/2005/8/layout/default"/>
    <dgm:cxn modelId="{EED846D6-84E8-4C3E-A437-D2102BB6643C}" type="presParOf" srcId="{0ED4065D-CEDF-4636-A607-6A9C4B65B07F}" destId="{D32F0D02-D3E2-45FD-8C3E-3FEA13BC99CE}" srcOrd="5" destOrd="0" presId="urn:microsoft.com/office/officeart/2005/8/layout/default"/>
    <dgm:cxn modelId="{42645E0C-018B-41D3-BB92-C9709419B5FA}" type="presParOf" srcId="{0ED4065D-CEDF-4636-A607-6A9C4B65B07F}" destId="{DBE6FC4E-5857-49AC-ABCF-D6DD4B3896A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785E8-2740-4BC5-BCB5-EAD069385FE6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Esquema</a:t>
          </a:r>
          <a:r>
            <a:rPr lang="en-US" sz="2700" kern="1200" dirty="0" smtClean="0"/>
            <a:t> de </a:t>
          </a:r>
          <a:r>
            <a:rPr lang="en-US" sz="2700" kern="1200" dirty="0" err="1" smtClean="0"/>
            <a:t>Facturación</a:t>
          </a:r>
          <a:endParaRPr lang="en-US" sz="2700" kern="1200" dirty="0"/>
        </a:p>
      </dsp:txBody>
      <dsp:txXfrm>
        <a:off x="744" y="145603"/>
        <a:ext cx="2902148" cy="1741289"/>
      </dsp:txXfrm>
    </dsp:sp>
    <dsp:sp modelId="{A0FEA5D1-6D52-4680-939B-7C422E88B528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Cómo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emitir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factura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electrónica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desde</a:t>
          </a:r>
          <a:r>
            <a:rPr lang="en-US" sz="2700" kern="1200" dirty="0" smtClean="0"/>
            <a:t> GP</a:t>
          </a:r>
          <a:endParaRPr lang="en-US" sz="2700" kern="1200" dirty="0"/>
        </a:p>
      </dsp:txBody>
      <dsp:txXfrm>
        <a:off x="3193107" y="145603"/>
        <a:ext cx="2902148" cy="1741289"/>
      </dsp:txXfrm>
    </dsp:sp>
    <dsp:sp modelId="{AFD49BF5-AF92-41B0-A6C4-5963EFE9A8F6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Casos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principales</a:t>
          </a:r>
          <a:endParaRPr lang="en-US" sz="2700" kern="1200" dirty="0"/>
        </a:p>
      </dsp:txBody>
      <dsp:txXfrm>
        <a:off x="744" y="2177107"/>
        <a:ext cx="2902148" cy="1741289"/>
      </dsp:txXfrm>
    </dsp:sp>
    <dsp:sp modelId="{DBE6FC4E-5857-49AC-ABCF-D6DD4B3896A1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Cómo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revisar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Errores</a:t>
          </a:r>
          <a:endParaRPr lang="en-US" sz="27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6DA97C-667E-4507-A1BC-BD0708B32A88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89F0736-8061-4803-8B32-06B80464338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973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3B606-D88B-4463-9669-45FA690F101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9699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5EDCC3-4E13-4EB0-91AC-DE547FD082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9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3789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481AD0-2F6D-4F41-9A77-ABA8D0B440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335F5-AA6B-40F4-9192-96EC1C0B2D3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80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7309A-0BF0-4BD0-B5A7-E8AE323EDF47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BF32F-56F5-4A1D-9DF3-DA075B2B03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2F33-2FCA-4FB0-9711-389C711B19A4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68D4-CB06-43F3-A9D1-0552751D861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41D3B-E2A1-4B21-A7BC-BDA90B51AB3B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A0B94-87DB-464A-8924-93881A70D7C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/>
          <p:nvPr userDrawn="1"/>
        </p:nvSpPr>
        <p:spPr bwMode="auto">
          <a:xfrm rot="5400000">
            <a:off x="4225925" y="2320925"/>
            <a:ext cx="6858000" cy="22161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78000">
                <a:schemeClr val="bg2"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60000"/>
              <a:defRPr/>
            </a:pPr>
            <a:endParaRPr lang="en-US" sz="13800">
              <a:latin typeface="+mn-lt"/>
            </a:endParaRPr>
          </a:p>
        </p:txBody>
      </p:sp>
      <p:sp>
        <p:nvSpPr>
          <p:cNvPr id="3" name="Rounded Rectangle 20"/>
          <p:cNvSpPr/>
          <p:nvPr userDrawn="1"/>
        </p:nvSpPr>
        <p:spPr bwMode="auto">
          <a:xfrm>
            <a:off x="7696200" y="2973388"/>
            <a:ext cx="914400" cy="612775"/>
          </a:xfrm>
          <a:prstGeom prst="roundRect">
            <a:avLst/>
          </a:prstGeom>
          <a:solidFill>
            <a:schemeClr val="accent3">
              <a:alpha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25400" dir="5400000" algn="ctr" rotWithShape="0">
              <a:schemeClr val="tx1">
                <a:alpha val="64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60000"/>
              <a:defRPr/>
            </a:pPr>
            <a:endParaRPr lang="en-US">
              <a:latin typeface="+mn-lt"/>
            </a:endParaRPr>
          </a:p>
        </p:txBody>
      </p:sp>
      <p:grpSp>
        <p:nvGrpSpPr>
          <p:cNvPr id="4" name="19 Grupo"/>
          <p:cNvGrpSpPr>
            <a:grpSpLocks/>
          </p:cNvGrpSpPr>
          <p:nvPr userDrawn="1"/>
        </p:nvGrpSpPr>
        <p:grpSpPr bwMode="auto">
          <a:xfrm>
            <a:off x="6546850" y="0"/>
            <a:ext cx="2216150" cy="6858000"/>
            <a:chOff x="6546850" y="0"/>
            <a:chExt cx="2216150" cy="6858000"/>
          </a:xfrm>
        </p:grpSpPr>
        <p:sp>
          <p:nvSpPr>
            <p:cNvPr id="5" name="Rectangle 23"/>
            <p:cNvSpPr/>
            <p:nvPr/>
          </p:nvSpPr>
          <p:spPr bwMode="auto">
            <a:xfrm rot="5400000">
              <a:off x="4225925" y="2320925"/>
              <a:ext cx="6858000" cy="22161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78000">
                  <a:schemeClr val="bg2"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SzPct val="60000"/>
                <a:defRPr/>
              </a:pPr>
              <a:endParaRPr lang="en-US" sz="13800">
                <a:latin typeface="+mn-lt"/>
              </a:endParaRPr>
            </a:p>
          </p:txBody>
        </p:sp>
        <p:sp>
          <p:nvSpPr>
            <p:cNvPr id="6" name="Rounded Rectangle 31"/>
            <p:cNvSpPr/>
            <p:nvPr/>
          </p:nvSpPr>
          <p:spPr bwMode="auto">
            <a:xfrm>
              <a:off x="6705600" y="2973388"/>
              <a:ext cx="914400" cy="612775"/>
            </a:xfrm>
            <a:prstGeom prst="roundRect">
              <a:avLst/>
            </a:prstGeom>
            <a:solidFill>
              <a:schemeClr val="accent3">
                <a:alpha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25400" dir="5400000" algn="ctr" rotWithShape="0">
                <a:schemeClr val="tx1">
                  <a:alpha val="64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SzPct val="60000"/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ounded Rectangle 30"/>
            <p:cNvSpPr/>
            <p:nvPr userDrawn="1"/>
          </p:nvSpPr>
          <p:spPr bwMode="auto">
            <a:xfrm>
              <a:off x="6705600" y="3733800"/>
              <a:ext cx="914400" cy="612775"/>
            </a:xfrm>
            <a:prstGeom prst="roundRect">
              <a:avLst/>
            </a:prstGeom>
            <a:solidFill>
              <a:schemeClr val="accent3">
                <a:alpha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25400" dir="5400000" algn="ctr" rotWithShape="0">
                <a:schemeClr val="tx1">
                  <a:alpha val="64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SzPct val="60000"/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Rounded Rectangle 32"/>
            <p:cNvSpPr/>
            <p:nvPr userDrawn="1"/>
          </p:nvSpPr>
          <p:spPr bwMode="auto">
            <a:xfrm>
              <a:off x="7696200" y="2209800"/>
              <a:ext cx="914400" cy="612775"/>
            </a:xfrm>
            <a:prstGeom prst="roundRect">
              <a:avLst/>
            </a:prstGeom>
            <a:solidFill>
              <a:schemeClr val="accent3">
                <a:alpha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25400" dir="5400000" algn="ctr" rotWithShape="0">
                <a:schemeClr val="tx1">
                  <a:alpha val="64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SzPct val="60000"/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Rounded Rectangle 36"/>
            <p:cNvSpPr/>
            <p:nvPr userDrawn="1"/>
          </p:nvSpPr>
          <p:spPr bwMode="auto">
            <a:xfrm>
              <a:off x="6705600" y="1462088"/>
              <a:ext cx="914400" cy="612775"/>
            </a:xfrm>
            <a:prstGeom prst="roundRect">
              <a:avLst/>
            </a:prstGeom>
            <a:solidFill>
              <a:schemeClr val="accent3">
                <a:alpha val="7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25400" dir="5400000" algn="ctr" rotWithShape="0">
                <a:schemeClr val="tx1">
                  <a:alpha val="64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SzPct val="60000"/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10" name="Picture 21" descr="hospitality Image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705600" y="2218592"/>
              <a:ext cx="901244" cy="607973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22" descr="hospitality Image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713371" y="3737855"/>
              <a:ext cx="893069" cy="612646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27" descr="hospitality Image"/>
            <p:cNvPicPr preferRelativeResize="0">
              <a:picLocks noChangeAspect="1" noChangeArrowheads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696202" y="1465859"/>
              <a:ext cx="911959" cy="607022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29" descr="hospitality Image"/>
            <p:cNvPicPr preferRelativeResize="0">
              <a:picLocks noChangeAspect="1" noChangeArrowheads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7696200" y="2978378"/>
              <a:ext cx="918967" cy="609599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14" name="Object 1"/>
            <p:cNvGraphicFramePr>
              <a:graphicFrameLocks noChangeAspect="1"/>
            </p:cNvGraphicFramePr>
            <p:nvPr/>
          </p:nvGraphicFramePr>
          <p:xfrm>
            <a:off x="6732785" y="6191523"/>
            <a:ext cx="1871663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5" name="Fotografía de Photo Editor" r:id="rId7" imgW="16714286" imgH="4982270" progId="">
                    <p:embed/>
                  </p:oleObj>
                </mc:Choice>
                <mc:Fallback>
                  <p:oleObj name="Fotografía de Photo Editor" r:id="rId7" imgW="16714286" imgH="498227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785" y="6191523"/>
                          <a:ext cx="1871663" cy="477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FACFC-37B4-4A6F-A721-F31C7D9CE614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EB35-171A-481F-93EC-0E22BDE28B1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38D4-3634-41E5-A105-7F6AC366FC66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A21E-FC15-4CB1-895D-ADD812FB274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95CC-1689-468F-88FB-2B16FB1CA1CA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C4AF-DE4A-4423-B34D-E8B4B513B5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C59B8-7FDF-4BFD-90D4-2DA2AE6CFC64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E47F0-61F5-4B78-AD46-3519359168C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2DD5-6729-42D1-B37B-C9A6E01CF7A7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30B1-EFD9-44A9-84E1-E40DA5B763A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A575C-6CA1-4F0B-80DE-B81AD29B920D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B07D-03DE-450A-99A3-2D1154E4391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D2B56-3EA3-4B65-A5DD-B1F4EBC2A2DA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9C1D7-C347-4E6B-9C91-A5F2B5FC71B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F3777-84B3-4557-962B-EC71EA7E6FD3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C001-FF29-4E5D-AF17-43C95E120D1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741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3B9A85-9F58-4E38-A0C2-66BB86A95BDA}" type="datetimeFigureOut">
              <a:rPr lang="es-AR"/>
              <a:pPr>
                <a:defRPr/>
              </a:pPr>
              <a:t>11/12/2018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B9ED8A-AA14-48E3-8E96-F7F0086E23B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g"/><Relationship Id="rId11" Type="http://schemas.microsoft.com/office/2007/relationships/diagramDrawing" Target="../diagrams/drawing1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3.bin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calizacion-de-peru.png (549×549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3255" y="765175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40"/>
          <p:cNvSpPr txBox="1">
            <a:spLocks/>
          </p:cNvSpPr>
          <p:nvPr/>
        </p:nvSpPr>
        <p:spPr>
          <a:xfrm>
            <a:off x="539750" y="692150"/>
            <a:ext cx="7920038" cy="230480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indent="0">
              <a:defRPr/>
            </a:pPr>
            <a:endParaRPr lang="es-CO" sz="3200" kern="0" dirty="0" smtClean="0">
              <a:solidFill>
                <a:srgbClr val="003366"/>
              </a:solidFill>
              <a:latin typeface="+mn-lt"/>
              <a:ea typeface="+mj-ea"/>
              <a:cs typeface="+mj-cs"/>
            </a:endParaRPr>
          </a:p>
          <a:p>
            <a:pPr marL="0" indent="0">
              <a:defRPr/>
            </a:pPr>
            <a:r>
              <a:rPr lang="es-CO" sz="3600" kern="0" dirty="0" smtClean="0">
                <a:solidFill>
                  <a:srgbClr val="003366"/>
                </a:solidFill>
                <a:latin typeface="+mn-lt"/>
                <a:ea typeface="+mj-ea"/>
                <a:cs typeface="+mj-cs"/>
              </a:rPr>
              <a:t>Dynamics GP</a:t>
            </a:r>
          </a:p>
          <a:p>
            <a:pPr marL="0" indent="0">
              <a:defRPr/>
            </a:pPr>
            <a:r>
              <a:rPr lang="es-CO" sz="3600" kern="0" dirty="0" smtClean="0">
                <a:solidFill>
                  <a:srgbClr val="003366"/>
                </a:solidFill>
                <a:latin typeface="+mn-lt"/>
                <a:ea typeface="+mj-ea"/>
                <a:cs typeface="+mj-cs"/>
              </a:rPr>
              <a:t>Factura Electrónica Perú</a:t>
            </a:r>
            <a:endParaRPr lang="es-CO" kern="0" dirty="0">
              <a:latin typeface="+mn-lt"/>
            </a:endParaRPr>
          </a:p>
        </p:txBody>
      </p:sp>
      <p:graphicFrame>
        <p:nvGraphicFramePr>
          <p:cNvPr id="122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59071"/>
              </p:ext>
            </p:extLst>
          </p:nvPr>
        </p:nvGraphicFramePr>
        <p:xfrm>
          <a:off x="733425" y="6069483"/>
          <a:ext cx="26638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tografía de Photo Editor" r:id="rId5" imgW="16714286" imgH="4982270" progId="">
                  <p:embed/>
                </p:oleObj>
              </mc:Choice>
              <mc:Fallback>
                <p:oleObj name="Fotografía de Photo Editor" r:id="rId5" imgW="16714286" imgH="498227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6069483"/>
                        <a:ext cx="26638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8"/>
          <p:cNvSpPr txBox="1">
            <a:spLocks/>
          </p:cNvSpPr>
          <p:nvPr/>
        </p:nvSpPr>
        <p:spPr bwMode="auto">
          <a:xfrm>
            <a:off x="539750" y="3933825"/>
            <a:ext cx="5715000" cy="12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kern="0" dirty="0" err="1" smtClean="0">
                <a:solidFill>
                  <a:srgbClr val="003366"/>
                </a:solidFill>
              </a:rPr>
              <a:t>Presentado</a:t>
            </a:r>
            <a:r>
              <a:rPr lang="en-US" sz="1200" kern="0" dirty="0" smtClean="0">
                <a:solidFill>
                  <a:srgbClr val="003366"/>
                </a:solidFill>
              </a:rPr>
              <a:t> </a:t>
            </a:r>
            <a:r>
              <a:rPr lang="en-US" sz="1200" kern="0" dirty="0" err="1" smtClean="0">
                <a:solidFill>
                  <a:srgbClr val="003366"/>
                </a:solidFill>
              </a:rPr>
              <a:t>por</a:t>
            </a:r>
            <a:r>
              <a:rPr lang="en-US" sz="1200" kern="0" dirty="0" smtClean="0">
                <a:solidFill>
                  <a:srgbClr val="003366"/>
                </a:solidFill>
              </a:rPr>
              <a:t>:</a:t>
            </a:r>
            <a:endParaRPr lang="en-US" sz="1200" kern="0" dirty="0">
              <a:solidFill>
                <a:srgbClr val="003366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600" dirty="0" smtClean="0">
              <a:solidFill>
                <a:srgbClr val="003366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600" dirty="0" smtClean="0">
                <a:solidFill>
                  <a:srgbClr val="003366"/>
                </a:solidFill>
              </a:rPr>
              <a:t>Matías Salmoiraghi</a:t>
            </a:r>
          </a:p>
          <a:p>
            <a:pPr marL="342900" indent="-342900">
              <a:spcBef>
                <a:spcPct val="20000"/>
              </a:spcBef>
            </a:pPr>
            <a:r>
              <a:rPr lang="es-AR" sz="1600" dirty="0" smtClean="0">
                <a:solidFill>
                  <a:srgbClr val="003366"/>
                </a:solidFill>
              </a:rPr>
              <a:t>Juan Carlos Fernández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91249"/>
            <a:ext cx="523875" cy="5238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0"/>
          <p:cNvSpPr txBox="1">
            <a:spLocks/>
          </p:cNvSpPr>
          <p:nvPr/>
        </p:nvSpPr>
        <p:spPr>
          <a:xfrm>
            <a:off x="323850" y="836613"/>
            <a:ext cx="7993063" cy="647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indent="0">
              <a:defRPr/>
            </a:pPr>
            <a:r>
              <a:rPr lang="es-ES" sz="3600" kern="0" dirty="0" smtClean="0">
                <a:solidFill>
                  <a:srgbClr val="003366"/>
                </a:solidFill>
                <a:latin typeface="+mn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91071"/>
              </p:ext>
            </p:extLst>
          </p:nvPr>
        </p:nvGraphicFramePr>
        <p:xfrm>
          <a:off x="7020272" y="6211341"/>
          <a:ext cx="18716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" name="Fotografía de Photo Editor" r:id="rId4" imgW="16714286" imgH="4982270" progId="">
                  <p:embed/>
                </p:oleObj>
              </mc:Choice>
              <mc:Fallback>
                <p:oleObj name="Fotografía de Photo Editor" r:id="rId4" imgW="16714286" imgH="498227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6211341"/>
                        <a:ext cx="187166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165304"/>
            <a:ext cx="523875" cy="523875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3107919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0"/>
          <p:cNvSpPr txBox="1">
            <a:spLocks/>
          </p:cNvSpPr>
          <p:nvPr/>
        </p:nvSpPr>
        <p:spPr>
          <a:xfrm>
            <a:off x="323850" y="836613"/>
            <a:ext cx="7993063" cy="647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indent="0">
              <a:defRPr/>
            </a:pPr>
            <a:r>
              <a:rPr lang="es-ES" sz="3600" kern="0" dirty="0" smtClean="0">
                <a:solidFill>
                  <a:srgbClr val="003366"/>
                </a:solidFill>
                <a:latin typeface="+mn-lt"/>
                <a:ea typeface="+mj-ea"/>
                <a:cs typeface="+mj-cs"/>
              </a:rPr>
              <a:t>Esquema de Factura Electrónica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0808"/>
            <a:ext cx="6060575" cy="45973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732588" y="6191250"/>
          <a:ext cx="18716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name="Fotografía de Photo Editor" r:id="rId4" imgW="16714286" imgH="4982270" progId="">
                  <p:embed/>
                </p:oleObj>
              </mc:Choice>
              <mc:Fallback>
                <p:oleObj name="Fotografía de Photo Editor" r:id="rId4" imgW="16714286" imgH="498227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191250"/>
                        <a:ext cx="187166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45213"/>
            <a:ext cx="523875" cy="523875"/>
          </a:xfrm>
          <a:prstGeom prst="rect">
            <a:avLst/>
          </a:prstGeom>
        </p:spPr>
      </p:pic>
      <p:sp>
        <p:nvSpPr>
          <p:cNvPr id="9" name="Text Placeholder 40"/>
          <p:cNvSpPr txBox="1">
            <a:spLocks/>
          </p:cNvSpPr>
          <p:nvPr/>
        </p:nvSpPr>
        <p:spPr>
          <a:xfrm>
            <a:off x="251520" y="404664"/>
            <a:ext cx="8712968" cy="647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lvl="0"/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emitir</a:t>
            </a:r>
            <a:r>
              <a:rPr lang="en-US" sz="3600" dirty="0"/>
              <a:t> </a:t>
            </a:r>
            <a:r>
              <a:rPr lang="en-US" sz="3600" dirty="0" err="1"/>
              <a:t>factura</a:t>
            </a:r>
            <a:r>
              <a:rPr lang="en-US" sz="3600" dirty="0"/>
              <a:t> </a:t>
            </a:r>
            <a:r>
              <a:rPr lang="en-US" sz="3600" dirty="0" err="1"/>
              <a:t>electrónica</a:t>
            </a:r>
            <a:r>
              <a:rPr lang="en-US" sz="3600" dirty="0"/>
              <a:t> </a:t>
            </a:r>
            <a:r>
              <a:rPr lang="en-US" sz="3600" dirty="0" err="1"/>
              <a:t>desde</a:t>
            </a:r>
            <a:r>
              <a:rPr lang="en-US" sz="3600" dirty="0"/>
              <a:t> GP</a:t>
            </a:r>
            <a:endParaRPr lang="en-U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1661536"/>
            <a:ext cx="1066800" cy="1019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1484782"/>
            <a:ext cx="2279802" cy="13726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68" y="1487232"/>
            <a:ext cx="2448272" cy="1536681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stCxn id="4" idx="3"/>
            <a:endCxn id="8" idx="1"/>
          </p:cNvCxnSpPr>
          <p:nvPr/>
        </p:nvCxnSpPr>
        <p:spPr>
          <a:xfrm flipV="1">
            <a:off x="1750368" y="2171123"/>
            <a:ext cx="949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</p:cNvCxnSpPr>
          <p:nvPr/>
        </p:nvCxnSpPr>
        <p:spPr>
          <a:xfrm flipV="1">
            <a:off x="4979594" y="2171122"/>
            <a:ext cx="1104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979594" y="2492896"/>
            <a:ext cx="1104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8" idx="2"/>
          </p:cNvCxnSpPr>
          <p:nvPr/>
        </p:nvCxnSpPr>
        <p:spPr>
          <a:xfrm>
            <a:off x="3839693" y="2857463"/>
            <a:ext cx="0" cy="71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6143" y="3938530"/>
            <a:ext cx="1733550" cy="12763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3928" y="3962342"/>
            <a:ext cx="1733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0"/>
          <p:cNvSpPr txBox="1">
            <a:spLocks/>
          </p:cNvSpPr>
          <p:nvPr/>
        </p:nvSpPr>
        <p:spPr>
          <a:xfrm>
            <a:off x="251520" y="404664"/>
            <a:ext cx="8712968" cy="647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lvl="0"/>
            <a:r>
              <a:rPr lang="en-US" sz="3600" dirty="0" err="1" smtClean="0"/>
              <a:t>Casos</a:t>
            </a:r>
            <a:r>
              <a:rPr lang="en-US" sz="3600" dirty="0" smtClean="0"/>
              <a:t> </a:t>
            </a:r>
            <a:r>
              <a:rPr lang="en-US" sz="3600" dirty="0" err="1" smtClean="0"/>
              <a:t>principalesc</a:t>
            </a:r>
            <a:endParaRPr lang="en-US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6897" y="2132484"/>
            <a:ext cx="34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FACTURA CON DESCUENTOS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6897" y="2636540"/>
            <a:ext cx="372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FACTURA CON DETRACCIONES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800345" y="1628428"/>
            <a:ext cx="21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FACTURA SIMPLE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818618" y="3140596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NOTA DE CREDITO FACTURA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800345" y="3645024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BOLETA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35696" y="4149080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NOTA DE CREDITO BOLETA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35696" y="4653136"/>
            <a:ext cx="280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FACTURA EN DOLARES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0"/>
          <p:cNvSpPr txBox="1">
            <a:spLocks/>
          </p:cNvSpPr>
          <p:nvPr/>
        </p:nvSpPr>
        <p:spPr>
          <a:xfrm>
            <a:off x="251520" y="404664"/>
            <a:ext cx="8712968" cy="6477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lvl="0"/>
            <a:r>
              <a:rPr lang="en-US" sz="3600" dirty="0" err="1" smtClean="0"/>
              <a:t>Revisión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Errores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85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67</Words>
  <Application>Microsoft Office PowerPoint</Application>
  <PresentationFormat>Presentación en pantalla (4:3)</PresentationFormat>
  <Paragraphs>27</Paragraphs>
  <Slides>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Tema de Office</vt:lpstr>
      <vt:lpstr>Fotografía de Photo Editor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Rene.Illanes</dc:creator>
  <cp:lastModifiedBy>Usuario de Windows</cp:lastModifiedBy>
  <cp:revision>581</cp:revision>
  <dcterms:created xsi:type="dcterms:W3CDTF">2012-04-18T14:48:50Z</dcterms:created>
  <dcterms:modified xsi:type="dcterms:W3CDTF">2018-12-11T18:42:32Z</dcterms:modified>
</cp:coreProperties>
</file>