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7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1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1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7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7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0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2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3992-0DF4-4F78-8586-71447206E311}" type="datetimeFigureOut">
              <a:rPr lang="fr-FR" smtClean="0"/>
              <a:t>20/04/2020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B8D8-ABB2-4BC2-B50A-C95F3759F8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0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.be/blog-en/client-side-architecture-and-the-web-part-one/" TargetMode="External"/><Relationship Id="rId2" Type="http://schemas.openxmlformats.org/officeDocument/2006/relationships/hyperlink" Target="https://dzone.com/articles/evolution-of-javascript-programming-langu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fr-FR" dirty="0" err="1" smtClean="0"/>
              <a:t>Javascript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244338"/>
            <a:ext cx="11915480" cy="53638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for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Adding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actions to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websites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or Application (Play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video,Login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User etc…)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it’s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Miltiplatform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language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New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features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develop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to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browsefiying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clearly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: en utilisant des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plugings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: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Become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Now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 front end and back end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langage: Architecture : </a:t>
            </a:r>
          </a:p>
          <a:p>
            <a:pPr marL="0" indent="0">
              <a:buNone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https://dzone.com/articles/evolution-of-javascript-programming-language</a:t>
            </a: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https://www.ae.be/blog-en/client-side-architecture-and-the-web-part-one/</a:t>
            </a:r>
            <a:endParaRPr lang="en-US" sz="1400" dirty="0" smtClean="0"/>
          </a:p>
          <a:p>
            <a:pPr marL="0" indent="0">
              <a:buNone/>
            </a:pP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Javascript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lighweight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including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all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programming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langage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Client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side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and Server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side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(node.js and express.js)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Got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many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Frameworks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Like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React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(SPA)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and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Angular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(SPA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Modular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for front end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Building.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MERN STACK = &gt;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MongoDB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: server Base de </a:t>
            </a:r>
            <a:r>
              <a:rPr lang="fr-FR" sz="1400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donnee</a:t>
            </a: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E : Expresse.js</a:t>
            </a:r>
          </a:p>
          <a:p>
            <a:pPr marL="0" indent="0">
              <a:buNone/>
            </a:pP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R : React.js </a:t>
            </a:r>
          </a:p>
          <a:p>
            <a:pPr marL="0" indent="0">
              <a:buNone/>
            </a:pPr>
            <a:r>
              <a:rPr lang="fr-F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N: node.js </a:t>
            </a: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fr-F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94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28764"/>
              </p:ext>
            </p:extLst>
          </p:nvPr>
        </p:nvGraphicFramePr>
        <p:xfrm>
          <a:off x="942390" y="1278294"/>
          <a:ext cx="10319658" cy="5421085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159829">
                  <a:extLst>
                    <a:ext uri="{9D8B030D-6E8A-4147-A177-3AD203B41FA5}">
                      <a16:colId xmlns:a16="http://schemas.microsoft.com/office/drawing/2014/main" val="2535928589"/>
                    </a:ext>
                  </a:extLst>
                </a:gridCol>
                <a:gridCol w="5159829">
                  <a:extLst>
                    <a:ext uri="{9D8B030D-6E8A-4147-A177-3AD203B41FA5}">
                      <a16:colId xmlns:a16="http://schemas.microsoft.com/office/drawing/2014/main" val="1478588776"/>
                    </a:ext>
                  </a:extLst>
                </a:gridCol>
              </a:tblGrid>
              <a:tr h="53213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Number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12, 3.14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7143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String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 `hello</a:t>
                      </a:r>
                      <a:r>
                        <a:rPr lang="fr-FR" baseline="0" dirty="0" smtClean="0"/>
                        <a:t> world , hello 2020`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1814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Boolean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 or false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205320"/>
                  </a:ext>
                </a:extLst>
              </a:tr>
              <a:tr h="125459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Null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 variable qui contient explicitement</a:t>
                      </a:r>
                      <a:r>
                        <a:rPr lang="fr-FR" baseline="0" dirty="0" smtClean="0"/>
                        <a:t> aucune valeur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25756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Undefined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Une variable non défini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45001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Object</a:t>
                      </a:r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references</a:t>
                      </a:r>
                      <a:r>
                        <a:rPr lang="fr-FR" baseline="0" dirty="0" smtClean="0"/>
                        <a:t>) =&gt; pointer dans la </a:t>
                      </a:r>
                      <a:r>
                        <a:rPr lang="fr-FR" baseline="0" dirty="0" err="1" smtClean="0"/>
                        <a:t>memoire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Arrays</a:t>
                      </a:r>
                      <a:r>
                        <a:rPr lang="fr-FR" dirty="0" smtClean="0"/>
                        <a:t> , Date ,</a:t>
                      </a:r>
                      <a:r>
                        <a:rPr lang="fr-FR" baseline="0" dirty="0" err="1" smtClean="0"/>
                        <a:t>Literals</a:t>
                      </a:r>
                      <a:r>
                        <a:rPr lang="fr-FR" baseline="0" dirty="0" smtClean="0"/>
                        <a:t> , </a:t>
                      </a:r>
                      <a:r>
                        <a:rPr lang="fr-FR" baseline="0" dirty="0" err="1" smtClean="0"/>
                        <a:t>map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,sets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72005"/>
                  </a:ext>
                </a:extLst>
              </a:tr>
              <a:tr h="726870">
                <a:tc>
                  <a:txBody>
                    <a:bodyPr/>
                    <a:lstStyle/>
                    <a:p>
                      <a:r>
                        <a:rPr lang="fr-FR" dirty="0" smtClean="0"/>
                        <a:t>Symbol</a:t>
                      </a:r>
                      <a:r>
                        <a:rPr lang="fr-FR" baseline="0" dirty="0" smtClean="0"/>
                        <a:t>  </a:t>
                      </a:r>
                      <a:r>
                        <a:rPr lang="fr-FR" baseline="0" dirty="0" smtClean="0"/>
                        <a:t>(ES6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Utilié</a:t>
                      </a:r>
                      <a:r>
                        <a:rPr lang="fr-FR" baseline="0" dirty="0" smtClean="0"/>
                        <a:t> avec </a:t>
                      </a:r>
                      <a:r>
                        <a:rPr lang="fr-FR" baseline="0" dirty="0" err="1" smtClean="0"/>
                        <a:t>object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606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2689" y="307911"/>
            <a:ext cx="24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DATA TYPES JAVASCRIPT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2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749"/>
          </a:xfrm>
        </p:spPr>
        <p:txBody>
          <a:bodyPr/>
          <a:lstStyle/>
          <a:p>
            <a:r>
              <a:rPr lang="fr-FR" dirty="0" smtClean="0"/>
              <a:t>Object : </a:t>
            </a:r>
            <a:endParaRPr lang="fr-FR" dirty="0"/>
          </a:p>
        </p:txBody>
      </p:sp>
      <p:pic>
        <p:nvPicPr>
          <p:cNvPr id="1026" name="Picture 2" descr="Résultat de recherche d'images pour &quot;telephone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808" y="1690688"/>
            <a:ext cx="3256384" cy="34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4482" y="1690688"/>
            <a:ext cx="2957804" cy="3704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rgbClr val="C00000"/>
                </a:solidFill>
              </a:rPr>
              <a:t>Propriété ou caractéristiqu</a:t>
            </a:r>
            <a:r>
              <a:rPr lang="fr-FR" dirty="0" smtClean="0">
                <a:solidFill>
                  <a:srgbClr val="C00000"/>
                </a:solidFill>
              </a:rPr>
              <a:t>e </a:t>
            </a:r>
            <a:r>
              <a:rPr lang="fr-FR" dirty="0" smtClean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Couleur , size , model , </a:t>
            </a:r>
            <a:r>
              <a:rPr lang="fr-FR" dirty="0" err="1" smtClean="0"/>
              <a:t>poid</a:t>
            </a:r>
            <a:r>
              <a:rPr lang="fr-FR" dirty="0" smtClean="0"/>
              <a:t> etc..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599714" y="1671840"/>
            <a:ext cx="2957804" cy="37042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endParaRPr lang="fr-FR" i="1" dirty="0">
              <a:solidFill>
                <a:srgbClr val="C00000"/>
              </a:solidFill>
            </a:endParaRPr>
          </a:p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endParaRPr lang="fr-FR" i="1" dirty="0" smtClean="0">
              <a:solidFill>
                <a:srgbClr val="C00000"/>
              </a:solidFill>
            </a:endParaRPr>
          </a:p>
          <a:p>
            <a:pPr algn="ctr"/>
            <a:r>
              <a:rPr lang="fr-FR" i="1" dirty="0" smtClean="0">
                <a:solidFill>
                  <a:srgbClr val="C00000"/>
                </a:solidFill>
              </a:rPr>
              <a:t>Fonctionnalités </a:t>
            </a:r>
            <a:r>
              <a:rPr lang="fr-FR" dirty="0" smtClean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Sonne</a:t>
            </a:r>
          </a:p>
          <a:p>
            <a:pPr algn="ctr"/>
            <a:r>
              <a:rPr lang="fr-FR" dirty="0" smtClean="0"/>
              <a:t>Répondre</a:t>
            </a:r>
          </a:p>
          <a:p>
            <a:pPr algn="ctr"/>
            <a:r>
              <a:rPr lang="fr-FR" dirty="0" smtClean="0"/>
              <a:t> </a:t>
            </a:r>
            <a:r>
              <a:rPr lang="fr-FR" smtClean="0"/>
              <a:t>maintien etc…</a:t>
            </a:r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0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Primitive and </a:t>
            </a:r>
            <a:r>
              <a:rPr lang="fr-FR" dirty="0" err="1" smtClean="0"/>
              <a:t>references</a:t>
            </a:r>
            <a:r>
              <a:rPr lang="fr-FR" dirty="0" smtClean="0"/>
              <a:t> (TYPES)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86070" y="2627493"/>
            <a:ext cx="3237722" cy="3637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Object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Arrays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Functions</a:t>
            </a:r>
            <a:endParaRPr lang="fr-FR" dirty="0" smtClean="0"/>
          </a:p>
          <a:p>
            <a:pPr algn="ctr"/>
            <a:r>
              <a:rPr lang="fr-FR" dirty="0" smtClean="0"/>
              <a:t>Dates</a:t>
            </a:r>
          </a:p>
          <a:p>
            <a:pPr algn="ctr"/>
            <a:r>
              <a:rPr lang="fr-FR" dirty="0" smtClean="0"/>
              <a:t>All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1164771" y="1506022"/>
            <a:ext cx="10860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Les références sont tout objet déclaré ou prédéfini en JAVASCRIPT </a:t>
            </a:r>
            <a:r>
              <a:rPr lang="fr-FR" dirty="0" smtClean="0">
                <a:sym typeface="Wingdings" panose="05000000000000000000" pitchFamily="2" charset="2"/>
              </a:rPr>
              <a:t> accès par référence </a:t>
            </a:r>
            <a:r>
              <a:rPr lang="fr-FR" dirty="0" smtClean="0">
                <a:sym typeface="Wingdings" panose="05000000000000000000" pitchFamily="2" charset="2"/>
              </a:rPr>
              <a:t> (en utilisant un pointer)</a:t>
            </a:r>
            <a:endParaRPr lang="fr-FR" dirty="0" smtClean="0"/>
          </a:p>
          <a:p>
            <a:r>
              <a:rPr lang="fr-FR" dirty="0" smtClean="0"/>
              <a:t>Var x = new Object(); (</a:t>
            </a:r>
            <a:r>
              <a:rPr lang="fr-FR" dirty="0" err="1" smtClean="0"/>
              <a:t>wraping</a:t>
            </a:r>
            <a:r>
              <a:rPr lang="fr-FR" dirty="0" smtClean="0"/>
              <a:t> = </a:t>
            </a:r>
            <a:r>
              <a:rPr lang="fr-FR" dirty="0" err="1" smtClean="0"/>
              <a:t>refere</a:t>
            </a:r>
            <a:r>
              <a:rPr lang="fr-FR" dirty="0" err="1" smtClean="0"/>
              <a:t>nce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 smtClean="0"/>
              <a:t>Les primitives sont des types simples </a:t>
            </a:r>
            <a:r>
              <a:rPr lang="fr-FR" dirty="0" smtClean="0">
                <a:sym typeface="Wingdings" panose="05000000000000000000" pitchFamily="2" charset="2"/>
              </a:rPr>
              <a:t> accès par valeur </a:t>
            </a:r>
            <a:r>
              <a:rPr lang="fr-FR" dirty="0" smtClean="0"/>
              <a:t> 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204789" y="2627493"/>
            <a:ext cx="3237722" cy="3637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err="1" smtClean="0"/>
              <a:t>Number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String </a:t>
            </a:r>
          </a:p>
          <a:p>
            <a:pPr algn="ctr"/>
            <a:r>
              <a:rPr lang="fr-FR" dirty="0" smtClean="0"/>
              <a:t>Symbol</a:t>
            </a:r>
          </a:p>
          <a:p>
            <a:pPr algn="ctr"/>
            <a:r>
              <a:rPr lang="fr-FR" dirty="0" err="1" smtClean="0"/>
              <a:t>Undefined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Null</a:t>
            </a:r>
            <a:endParaRPr lang="fr-FR" dirty="0" smtClean="0"/>
          </a:p>
          <a:p>
            <a:pPr algn="ctr"/>
            <a:r>
              <a:rPr lang="fr-FR" dirty="0" smtClean="0"/>
              <a:t> 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30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300167" y="365125"/>
            <a:ext cx="6512767" cy="65882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Memory :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76942" y="2640564"/>
            <a:ext cx="2278224" cy="33310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623319" y="2082265"/>
            <a:ext cx="218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STACK (Espace limité)</a:t>
            </a: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3690" y="3909527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True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63690" y="4499711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63690" y="5071233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Hello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737228" y="5642755"/>
            <a:ext cx="195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Primitive data type</a:t>
            </a:r>
          </a:p>
          <a:p>
            <a:endParaRPr lang="fr-FR" i="1" dirty="0" smtClean="0"/>
          </a:p>
          <a:p>
            <a:endParaRPr lang="fr-FR" dirty="0"/>
          </a:p>
        </p:txBody>
      </p:sp>
      <p:sp>
        <p:nvSpPr>
          <p:cNvPr id="13" name="Flowchart: Decision 12"/>
          <p:cNvSpPr/>
          <p:nvPr/>
        </p:nvSpPr>
        <p:spPr>
          <a:xfrm>
            <a:off x="7054700" y="579614"/>
            <a:ext cx="2717814" cy="105312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7388166" y="881936"/>
            <a:ext cx="2050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Reference data type</a:t>
            </a:r>
          </a:p>
          <a:p>
            <a:endParaRPr lang="fr-FR" i="1" dirty="0" smtClean="0"/>
          </a:p>
          <a:p>
            <a:endParaRPr lang="fr-FR" i="1" dirty="0" smtClean="0"/>
          </a:p>
          <a:p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7857653" y="1106178"/>
            <a:ext cx="111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 HEAP</a:t>
            </a:r>
          </a:p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265941" y="2777227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{a:1,b:2}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9492132" y="2012302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918299" y="3979005"/>
            <a:ext cx="2166468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[‘</a:t>
            </a:r>
            <a:r>
              <a:rPr lang="fr-FR" dirty="0" err="1" smtClean="0"/>
              <a:t>mario</a:t>
            </a:r>
            <a:r>
              <a:rPr lang="fr-FR" dirty="0" smtClean="0"/>
              <a:t>’ , ’</a:t>
            </a:r>
            <a:r>
              <a:rPr lang="fr-FR" dirty="0" err="1" smtClean="0"/>
              <a:t>tijani</a:t>
            </a:r>
            <a:r>
              <a:rPr lang="fr-FR" dirty="0" smtClean="0"/>
              <a:t>’]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716713" y="4142792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477942" y="3933749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Logged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496384" y="4545022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509158" y="5156295"/>
            <a:ext cx="1279071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passphrase</a:t>
            </a:r>
            <a:endParaRPr lang="fr-F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812957" y="2946051"/>
            <a:ext cx="3317455" cy="19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7685" y="3042913"/>
            <a:ext cx="1147665" cy="5038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Pointer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349098" y="3030007"/>
            <a:ext cx="1147665" cy="5038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Login_IDs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2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279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Office Theme</vt:lpstr>
      <vt:lpstr>Javascript</vt:lpstr>
      <vt:lpstr>PowerPoint Presentation</vt:lpstr>
      <vt:lpstr>Object : </vt:lpstr>
      <vt:lpstr>Primitive and references (TYPES)</vt:lpstr>
      <vt:lpstr>Memory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abdellativovich abdellativovich</dc:creator>
  <cp:lastModifiedBy>abdellativovich abdellativovich</cp:lastModifiedBy>
  <cp:revision>15</cp:revision>
  <dcterms:created xsi:type="dcterms:W3CDTF">2020-04-19T22:18:49Z</dcterms:created>
  <dcterms:modified xsi:type="dcterms:W3CDTF">2020-04-20T12:05:19Z</dcterms:modified>
</cp:coreProperties>
</file>