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16" r:id="rId13"/>
    <p:sldId id="31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Relationship Id="rId13" Type="http://schemas.openxmlformats.org/officeDocument/2006/relationships/slide" Target="slides/slide2.xml"/><Relationship Id="rId14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71" y="310243"/>
            <a:ext cx="7047623" cy="62211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71" y="310243"/>
            <a:ext cx="7047623" cy="6221185"/>
          </a:xfrm>
        </p:spPr>
        <p:txBody>
          <a:bodyPr>
            <a:normAutofit/>
          </a:bodyPr>
          <a:lstStyle/>
          <a:p>
            <a:r>
              <a:rPr sz="1800"/>
              <a:t>BookID   |   Title     |   Author         |   AuPhone           |   Publisher  </a:t>
            </a:r>
          </a:p>
          <a:p>
            <a:r>
              <a:rPr sz="1800"/>
              <a:t>-----------------------------------------------------------------------------</a:t>
            </a:r>
          </a:p>
          <a:p>
            <a:r>
              <a:rPr sz="1800"/>
              <a:t>1            |   Book1    |   John Doe   |    123-456-7890  |   ABC Publishing  </a:t>
            </a:r>
          </a:p>
          <a:p>
            <a:r>
              <a:rPr sz="1800"/>
              <a:t>2            |   Book2    |   Jane Smith   |    987-654-3210  |   XYZ Publishing</a:t>
            </a:r>
          </a:p>
        </p:txBody>
      </p:sp>
      <p:pic>
        <p:nvPicPr>
          <p:cNvPr id="17" name="Picture 1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1371600"/>
            <a:ext cx="347472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71" y="310243"/>
            <a:ext cx="7047623" cy="6221185"/>
          </a:xfrm>
        </p:spPr>
        <p:txBody>
          <a:bodyPr>
            <a:normAutofit/>
          </a:bodyPr>
          <a:lstStyle/>
          <a:p>
            <a:r>
              <a:rPr sz="1800"/>
              <a:t>Original table:</a:t>
            </a:r>
          </a:p>
          <a:p>
            <a:r>
              <a:rPr sz="1800"/>
              <a:t>Order ID | Customer Name | Item 1 | Item 2 | Item 3 </a:t>
            </a:r>
          </a:p>
          <a:p>
            <a:r>
              <a:rPr sz="1800"/>
              <a:t>---------------------------------------------------------</a:t>
            </a:r>
          </a:p>
          <a:p>
            <a:r>
              <a:rPr sz="1800"/>
              <a:t>101       | John Smith       | Shirt   | Pants   | Shoes  </a:t>
            </a:r>
          </a:p>
          <a:p/>
          <a:p>
            <a:r>
              <a:rPr sz="1800"/>
              <a:t>New table for repeating group:</a:t>
            </a:r>
          </a:p>
          <a:p>
            <a:r>
              <a:rPr sz="1800"/>
              <a:t>Order ID | Item </a:t>
            </a:r>
          </a:p>
          <a:p>
            <a:r>
              <a:rPr sz="1800"/>
              <a:t>------------------</a:t>
            </a:r>
          </a:p>
          <a:p>
            <a:r>
              <a:rPr sz="1800"/>
              <a:t>101        | Shirt </a:t>
            </a:r>
          </a:p>
          <a:p>
            <a:r>
              <a:rPr sz="1800"/>
              <a:t>101        | Pants </a:t>
            </a:r>
          </a:p>
          <a:p>
            <a:r>
              <a:rPr sz="1800"/>
              <a:t>101        | Shoes </a:t>
            </a:r>
          </a:p>
          <a:p/>
          <a:p>
            <a:r>
              <a:rPr sz="1800"/>
              <a:t>Primary key for new table: Order ID, Item</a:t>
            </a:r>
          </a:p>
        </p:txBody>
      </p:sp>
      <p:pic>
        <p:nvPicPr>
          <p:cNvPr id="17" name="Picture 1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1371600"/>
            <a:ext cx="3474720" cy="347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{C8C67D2A-30D5-4AE3-827D-5343796784AC}tf78438558_win32</Template>
  <TotalTime>1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UDISHA PARAKH</dc:creator>
  <cp:lastModifiedBy>UDISHA PARAKH</cp:lastModifiedBy>
  <cp:revision>2</cp:revision>
  <dcterms:created xsi:type="dcterms:W3CDTF">2024-05-03T12:31:38Z</dcterms:created>
  <dcterms:modified xsi:type="dcterms:W3CDTF">2024-05-04T19:07:26Z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