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6"/>
  </p:notesMasterIdLst>
  <p:handoutMasterIdLst>
    <p:handoutMasterId r:id="rId7"/>
  </p:handoutMasterIdLst>
  <p:sldIdLst>
    <p:sldId id="316"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microsoft.com/office/2018/10/relationships/authors" Target="authors.xml"/><Relationship Id="rId1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svg"/><Relationship Id="rId4" Type="http://schemas.openxmlformats.org/officeDocument/2006/relationships/image" Target="../media/image9.png"/><Relationship Id="rId5" Type="http://schemas.openxmlformats.org/officeDocument/2006/relationships/image" Target="../media/image10.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326571" y="310243"/>
            <a:ext cx="7047623" cy="6221185"/>
          </a:xfrm>
        </p:spPr>
        <p:txBody>
          <a:bodyPr>
            <a:normAutofit/>
          </a:bodyPr>
          <a:lstStyle/>
          <a:p>
            <a:endParaRPr lang="en-US" dirty="0"/>
          </a:p>
        </p:txBody>
      </p:sp>
    </p:spTree>
    <p:extLst>
      <p:ext uri="{BB962C8B-B14F-4D97-AF65-F5344CB8AC3E}">
        <p14:creationId xmlns:p14="http://schemas.microsoft.com/office/powerpoint/2010/main" val="2468595790"/>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326571" y="310243"/>
            <a:ext cx="7047623" cy="6221185"/>
          </a:xfrm>
        </p:spPr>
        <p:txBody>
          <a:bodyPr>
            <a:normAutofit/>
          </a:bodyPr>
          <a:lstStyle/>
          <a:p>
            <a:r>
              <a:rPr sz="1800"/>
              <a:t> or wire.setPins(SDA, SCL) in ESP8266 code. Just be aware that not all GPIO pins may be suitable for I2C communications, so it’s worth checking the datasheet for the ESP8266 to find the best pins to use.</a:t>
            </a:r>
          </a:p>
        </p:txBody>
      </p:sp>
      <p:pic>
        <p:nvPicPr>
          <p:cNvPr id="17" name="Picture 16" descr="temp_image.jpg"/>
          <p:cNvPicPr>
            <a:picLocks noChangeAspect="1"/>
          </p:cNvPicPr>
          <p:nvPr/>
        </p:nvPicPr>
        <p:blipFill>
          <a:blip r:embed="rId2"/>
          <a:stretch>
            <a:fillRect/>
          </a:stretch>
        </p:blipFill>
        <p:spPr>
          <a:xfrm>
            <a:off x="8412480" y="1371600"/>
            <a:ext cx="3474720" cy="3474720"/>
          </a:xfrm>
          <a:prstGeom prst="rect">
            <a:avLst/>
          </a:prstGeom>
        </p:spPr>
      </p:pic>
    </p:spTree>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{C8C67D2A-30D5-4AE3-827D-5343796784AC}tf78438558_win32</Template>
  <TotalTime>1</TotalTime>
  <Words>0</Words>
  <Application>Microsoft Office PowerPoint</Application>
  <PresentationFormat>Widescreen</PresentationFormat>
  <Paragraphs>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Sabon Next LT</vt:lpstr>
      <vt:lpstr>Custom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UDISHA PARAKH</dc:creator>
  <cp:lastModifiedBy>UDISHA PARAKH</cp:lastModifiedBy>
  <cp:revision>2</cp:revision>
  <dcterms:created xsi:type="dcterms:W3CDTF">2024-05-03T12:31:38Z</dcterms:created>
  <dcterms:modified xsi:type="dcterms:W3CDTF">2024-05-04T19:07:26Z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