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6"/>
  </p:notesMasterIdLst>
  <p:handoutMasterIdLst>
    <p:handoutMasterId r:id="rId7"/>
  </p:handoutMasterIdLst>
  <p:sldIdLst>
    <p:sldId id="315" r:id="rId5"/>
    <p:sldId id="316" r:id="rId13"/>
    <p:sldId id="31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47" d="100"/>
          <a:sy n="47" d="100"/>
        </p:scale>
        <p:origin x="1046" y="4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microsoft.com/office/2018/10/relationships/authors" Target="authors.xml"/><Relationship Id="rId13" Type="http://schemas.openxmlformats.org/officeDocument/2006/relationships/slide" Target="slides/slide2.xml"/><Relationship Id="rId14"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svg"/><Relationship Id="rId4" Type="http://schemas.openxmlformats.org/officeDocument/2006/relationships/image" Target="../media/image9.png"/><Relationship Id="rId5"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6571" y="310243"/>
            <a:ext cx="8360229" cy="6221185"/>
          </a:xfrm>
        </p:spPr>
        <p:txBody>
          <a:bodyPr>
            <a:normAutofit/>
          </a:bodyPr>
          <a:lstStyle/>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6571" y="310243"/>
            <a:ext cx="8360229" cy="6221185"/>
          </a:xfrm>
        </p:spPr>
        <p:txBody>
          <a:bodyPr>
            <a:normAutofit/>
          </a:bodyPr>
          <a:lstStyle/>
          <a:p/>
          <a:p>
            <a:r>
              <a:rPr sz="1800"/>
              <a:t>Subnetting</a:t>
            </a:r>
          </a:p>
          <a:p>
            <a:r>
              <a:rPr sz="1800"/>
              <a:t>Private and Public Addresses</a:t>
            </a:r>
          </a:p>
          <a:p>
            <a:r>
              <a:rPr sz="1800"/>
              <a:t>IPv4 Address Classes</a:t>
            </a:r>
          </a:p>
          <a:p/>
          <a:p>
            <a:r>
              <a:rPr sz="1800"/>
              <a:t>Address Space Notations: IPv4 addresses are typically represented in dotted-decimal notation, where each of the four decimal numbers separated by periods represents 8 bits of the 32-bit address. For example, 192.168.1.1 is a common IPv4 address.</a:t>
            </a:r>
          </a:p>
          <a:p/>
          <a:p>
            <a:r>
              <a:rPr sz="1800"/>
              <a:t>Classful Addressing: IPv4 addresses are divided into classes, which determine the network portion and the host portion of the address. The classes are Class A, Class B, Class C, Class D, and Class E.</a:t>
            </a:r>
          </a:p>
          <a:p/>
          <a:p>
            <a:r>
              <a:rPr sz="1800"/>
              <a:t>Classless Addressing: This refers to the practice of allocating variable-length subnet masks to a network, allowing for more efficient use of address space.</a:t>
            </a:r>
          </a:p>
          <a:p/>
          <a:p>
            <a:r>
              <a:rPr sz="1800"/>
              <a:t>Network Address Translation (N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6571" y="310243"/>
            <a:ext cx="8360229" cy="6221185"/>
          </a:xfrm>
        </p:spPr>
        <p:txBody>
          <a:bodyPr>
            <a:normAutofit/>
          </a:bodyPr>
          <a:lstStyle/>
          <a:p>
            <a:r>
              <a:rPr sz="1800"/>
              <a:t>In GridFS, files are divided into chunks and stored as separate documents in two collections: files and chunks. The files collection contains the file's metadata, such as filename, size, and other attributes. The chunks collection contains the actual data of the file broken down into chunks.</a:t>
            </a:r>
          </a:p>
          <a:p/>
          <a:p>
            <a:r>
              <a:rPr sz="1800"/>
              <a:t>To upload a file using GridFS and mongofiles, you can use the following command:</a:t>
            </a:r>
          </a:p>
          <a:p/>
          <a:p>
            <a:r>
              <a:rPr sz="1800"/>
              <a:t>```</a:t>
            </a:r>
          </a:p>
          <a:p>
            <a:r>
              <a:rPr sz="1800"/>
              <a:t>mongofiles put &lt;file&gt;</a:t>
            </a:r>
          </a:p>
          <a:p>
            <a:r>
              <a:rPr sz="1800"/>
              <a:t>```</a:t>
            </a:r>
          </a:p>
          <a:p/>
          <a:p>
            <a:r>
              <a:rPr sz="1800"/>
              <a:t>To retrieve a file from GridFS, you can use the following command:</a:t>
            </a:r>
          </a:p>
          <a:p/>
          <a:p>
            <a:r>
              <a:rPr sz="1800"/>
              <a:t>```</a:t>
            </a:r>
          </a:p>
          <a:p>
            <a:r>
              <a:rPr sz="1800"/>
              <a:t>mongofiles get &lt;filename&gt;</a:t>
            </a:r>
          </a:p>
          <a:p>
            <a:r>
              <a:rPr sz="1800"/>
              <a:t>```</a:t>
            </a:r>
          </a:p>
          <a:p/>
          <a:p>
            <a:r>
              <a:rPr sz="1800"/>
              <a:t>GridFS provides a convenient way to store and retrieve large files in MongoDB, and it is well-suited for use cases where the size of the files exceeds the 16MB limit of regular</a:t>
            </a:r>
          </a:p>
        </p:txBody>
      </p:sp>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{C8C67D2A-30D5-4AE3-827D-5343796784AC}tf78438558_win32</Template>
  <TotalTime>1</TotalTime>
  <Words>0</Words>
  <Application>Microsoft Office PowerPoint</Application>
  <PresentationFormat>Widescreen</PresentationFormat>
  <Paragraphs>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Sabon Next LT</vt:lpstr>
      <vt:lpstr>Custom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UDISHA PARAKH</dc:creator>
  <cp:lastModifiedBy>UDISHA PARAKH</cp:lastModifiedBy>
  <cp:revision>1</cp:revision>
  <dcterms:created xsi:type="dcterms:W3CDTF">2024-05-03T12:31:38Z</dcterms:created>
  <dcterms:modified xsi:type="dcterms:W3CDTF">2024-05-03T12:32:46Z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