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5" r:id="rId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47" d="100"/>
          <a:sy n="47" d="100"/>
        </p:scale>
        <p:origin x="1046"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image" Target="../media/image9.png"/><Relationship Id="rId5"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8360229" cy="6221185"/>
          </a:xfrm>
        </p:spPr>
        <p:txBody>
          <a:bodyPr>
            <a:normAutofit/>
          </a:bodyPr>
          <a:lstStyle/>
          <a:p>
            <a:r>
              <a:t>use, convenience, data collection, security, and versatility. As the technology continues to develop and become more widely adopted, it is likely that we will see even more innovative applications in the future. Whether it's for mobile payments, marketing interactions, or access control, NFC technology has the potential to greatly enhance the way we interact with digital devices and the world around us. So, next time you see the NFC logo, don't hesitate to tap and explore the possibilities that this technology has to offer.</a:t>
            </a: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{C8C67D2A-30D5-4AE3-827D-5343796784AC}tf78438558_win32</Template>
  <TotalTime>1</TotalTime>
  <Words>0</Words>
  <Application>Microsoft Office PowerPoint</Application>
  <PresentationFormat>Widescreen</PresentationFormat>
  <Paragraphs>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UDISHA PARAKH</dc:creator>
  <cp:lastModifiedBy>UDISHA PARAKH</cp:lastModifiedBy>
  <cp:revision>1</cp:revision>
  <dcterms:created xsi:type="dcterms:W3CDTF">2024-05-03T12:31:38Z</dcterms:created>
  <dcterms:modified xsi:type="dcterms:W3CDTF">2024-05-03T12:32:46Z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