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handoutMasters/handoutMaster1.xml" ContentType="application/vnd.openxmlformats-officedocument.presentationml.handoutMaster+xml"/>
  <Override PartName="/ppt/media/image10.svg" ContentType="image/svg+xml"/>
  <Override PartName="/ppt/media/image12.svg" ContentType="image/svg+xml"/>
  <Override PartName="/ppt/media/image2.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6"/>
  </p:notesMasterIdLst>
  <p:handoutMasterIdLst>
    <p:handoutMasterId r:id="rId7"/>
  </p:handoutMasterIdLst>
  <p:sldIdLst>
    <p:sldId id="315" r:id="rId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5388" autoAdjust="0"/>
  </p:normalViewPr>
  <p:slideViewPr>
    <p:cSldViewPr snapToGrid="0" snapToObjects="1">
      <p:cViewPr varScale="1">
        <p:scale>
          <a:sx n="47" d="100"/>
          <a:sy n="47" d="100"/>
        </p:scale>
        <p:origin x="1046" y="43"/>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svg"/><Relationship Id="rId4" Type="http://schemas.openxmlformats.org/officeDocument/2006/relationships/image" Target="../media/image9.png"/><Relationship Id="rId5" Type="http://schemas.openxmlformats.org/officeDocument/2006/relationships/image" Target="../media/image10.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326571" y="310243"/>
            <a:ext cx="8360229" cy="6221185"/>
          </a:xfrm>
        </p:spPr>
        <p:txBody>
          <a:bodyPr>
            <a:normAutofit/>
          </a:bodyPr>
          <a:lstStyle/>
          <a:p>
            <a:r>
              <a:t> use, data collection, security, and versatility. As more businesses and consumers adopt NFC technology, its potential for streamlining processes, enhancing security, and providing a seamless user experience will continue to grow. Businesses that embrace NFC technology will not only improve their customer experience but also gain valuable insights into consumer behavior, ultimately leading to more informed decision-making and improved customer satisfaction.</a:t>
            </a:r>
          </a:p>
        </p:txBody>
      </p:sp>
    </p:spTree>
    <p:extLst>
      <p:ext uri="{BB962C8B-B14F-4D97-AF65-F5344CB8AC3E}">
        <p14:creationId xmlns:p14="http://schemas.microsoft.com/office/powerpoint/2010/main" val="2468595790"/>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{C8C67D2A-30D5-4AE3-827D-5343796784AC}tf78438558_win32</Template>
  <TotalTime>1</TotalTime>
  <Words>0</Words>
  <Application>Microsoft Office PowerPoint</Application>
  <PresentationFormat>Widescreen</PresentationFormat>
  <Paragraphs>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Sabon Next LT</vt:lpstr>
      <vt:lpstr>Custom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UDISHA PARAKH</dc:creator>
  <cp:lastModifiedBy>UDISHA PARAKH</cp:lastModifiedBy>
  <cp:revision>1</cp:revision>
  <dcterms:created xsi:type="dcterms:W3CDTF">2024-05-03T12:31:38Z</dcterms:created>
  <dcterms:modified xsi:type="dcterms:W3CDTF">2024-05-03T12:32:46Z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