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 rot="10800000">
            <a:off x="-11798300" y="-11796712"/>
            <a:ext cx="11798300" cy="124920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43125" y="695325"/>
            <a:ext cx="25716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>
            <p:ph idx="2" type="sldImg"/>
          </p:nvPr>
        </p:nvSpPr>
        <p:spPr>
          <a:xfrm rot="10800000">
            <a:off x="-11798400" y="-11796675"/>
            <a:ext cx="11798400" cy="1249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2143125" y="695325"/>
            <a:ext cx="25716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>
            <p:ph idx="2" type="sldImg"/>
          </p:nvPr>
        </p:nvSpPr>
        <p:spPr>
          <a:xfrm rot="10800000">
            <a:off x="-11798400" y="-11796674"/>
            <a:ext cx="11798400" cy="12491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143125" y="695325"/>
            <a:ext cx="25716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 rot="10800000">
            <a:off x="-11798400" y="-11796674"/>
            <a:ext cx="11798400" cy="12491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143125" y="695325"/>
            <a:ext cx="25716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 rot="10800000">
            <a:off x="-11798400" y="-11796674"/>
            <a:ext cx="11798400" cy="12491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2143125" y="695325"/>
            <a:ext cx="25716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 rot="10800000">
            <a:off x="-11798400" y="-11796674"/>
            <a:ext cx="11798400" cy="12491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143125" y="695325"/>
            <a:ext cx="25716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 rot="10800000">
            <a:off x="-11798400" y="-11796674"/>
            <a:ext cx="11798400" cy="12491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143125" y="695325"/>
            <a:ext cx="25716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 rot="10800000">
            <a:off x="-11798400" y="-11796674"/>
            <a:ext cx="11798400" cy="12491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143125" y="695325"/>
            <a:ext cx="25716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 rot="10800000">
            <a:off x="-11798400" y="-11796674"/>
            <a:ext cx="11798400" cy="12491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2143125" y="695325"/>
            <a:ext cx="25716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4899" cy="411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 rot="10800000">
            <a:off x="-11798400" y="-11796675"/>
            <a:ext cx="11798400" cy="1249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Tik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Relationship Id="rId5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4.jpg"/><Relationship Id="rId5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10.jpg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image" Target="../media/image07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/>
        </p:nvSpPr>
        <p:spPr>
          <a:xfrm>
            <a:off x="1535024" y="3227450"/>
            <a:ext cx="6208799" cy="21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b="1" lang="en-US" sz="4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TuningFork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b="1" lang="en-US" sz="36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Team #1</a:t>
            </a:r>
          </a:p>
        </p:txBody>
      </p:sp>
      <p:pic>
        <p:nvPicPr>
          <p:cNvPr descr="tuningfork.png"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8" y="13312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kal_fullstack.jpeg" id="24" name="Shape 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231150" cy="12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350823"/>
            <a:ext cx="8228100" cy="71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TuningFork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57200" y="1641825"/>
            <a:ext cx="7934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Automatic configuration optimization tool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tool will find the optimal system configuration based on real inputs to get maximum system utilization and application performance.</a:t>
            </a:r>
            <a:b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  <p:pic>
        <p:nvPicPr>
          <p:cNvPr descr="tuningfork.png"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650" y="93725"/>
            <a:ext cx="1074600" cy="10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46013"/>
            <a:ext cx="8228100" cy="1639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Working hard looking for optimal</a:t>
            </a:r>
            <a:br>
              <a:rPr lang="en-US" sz="36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              system configuration? </a:t>
            </a:r>
          </a:p>
        </p:txBody>
      </p:sp>
      <p:pic>
        <p:nvPicPr>
          <p:cNvPr descr="working-hard.jpg"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202" y="1837924"/>
            <a:ext cx="4833593" cy="48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503222"/>
            <a:ext cx="8228100" cy="129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TuningFork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saves your time spent on system fine tuning and gives better results in comparison with manual tuning</a:t>
            </a:r>
          </a:p>
        </p:txBody>
      </p:sp>
      <p:pic>
        <p:nvPicPr>
          <p:cNvPr descr="Optimize-All-The-Things.jpg"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500" y="2227924"/>
            <a:ext cx="5788125" cy="4341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ningfork.png" id="50" name="Shape 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175" y="171525"/>
            <a:ext cx="536875" cy="5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1"/>
            <a:ext cx="8228100" cy="56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it works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57200" y="1139575"/>
            <a:ext cx="8443200" cy="5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Your application will have to implement pre-defined interface in order to run metrics and save results in csv file.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Every application run with different configuration set will create a line in csv file.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TuningFork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will 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Load csv file 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Build model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Find optimal configuration set for the best results</a:t>
            </a:r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Present metrics and results</a:t>
            </a:r>
          </a:p>
        </p:txBody>
      </p:sp>
      <p:pic>
        <p:nvPicPr>
          <p:cNvPr descr="tuningfork.png"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100" y="3912975"/>
            <a:ext cx="501200" cy="5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1"/>
            <a:ext cx="8228100" cy="56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TuningFork flow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57200" y="1139575"/>
            <a:ext cx="7934100" cy="5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tuningfork_flow.jp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652" y="1432674"/>
            <a:ext cx="7265199" cy="479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ningfork.png"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150" y="17525"/>
            <a:ext cx="1074600" cy="10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1"/>
            <a:ext cx="8228100" cy="56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Modeling &amp; Optimization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57200" y="1139575"/>
            <a:ext cx="7934100" cy="5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Ridge Regression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Search Optimization for HyperParameter: RandomizedSearch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712" y="3165226"/>
            <a:ext cx="3974575" cy="32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1"/>
            <a:ext cx="8228100" cy="56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 Stack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57200" y="1139575"/>
            <a:ext cx="7934100" cy="5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Python 3.x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Python libraries: numpy, scipy, sklearn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Test app - springboot app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Docker and Docker Compose</a:t>
            </a:r>
            <a:br>
              <a:rPr lang="en-US" sz="24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for easy deployment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UI: React, C3 and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material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UI</a:t>
            </a:r>
          </a:p>
        </p:txBody>
      </p:sp>
      <p:pic>
        <p:nvPicPr>
          <p:cNvPr descr="Logo_Python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800" y="226225"/>
            <a:ext cx="1796500" cy="179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ker_icon.jp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1650" y="4663575"/>
            <a:ext cx="1796500" cy="179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ring-boot-project-logo.png"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6550" y="2225950"/>
            <a:ext cx="1796499" cy="1796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ct-logo.png"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9800" y="4670625"/>
            <a:ext cx="1889000" cy="1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092049" y="2113650"/>
            <a:ext cx="4959900" cy="263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60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