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Quattrocen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6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ed6893db0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ed6893db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ed6893db0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ed6893db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ed6893db0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ed6893db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ed6893db0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ed6893db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ed6893db0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ed6893db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ed6893db0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ed6893db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498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86400" y="3240578"/>
            <a:ext cx="57912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4864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703377" y="-1477068"/>
            <a:ext cx="47991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00" y="1951862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00" y="-600838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14399" y="1381181"/>
            <a:ext cx="51123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244770" y="1381181"/>
            <a:ext cx="51054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914399" y="1262291"/>
            <a:ext cx="5086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914399" y="2154891"/>
            <a:ext cx="5086800" cy="4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6230257" y="1262288"/>
            <a:ext cx="51054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6230257" y="2154891"/>
            <a:ext cx="5105400" cy="4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841248" y="2191660"/>
            <a:ext cx="39318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8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8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41248" y="2191660"/>
            <a:ext cx="39318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8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8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3715827" y="-1496419"/>
            <a:ext cx="4767300" cy="10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5263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381182"/>
            <a:ext cx="5181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381182"/>
            <a:ext cx="5181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45127" y="1381181"/>
            <a:ext cx="51561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45127" y="2206880"/>
            <a:ext cx="51561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381182"/>
            <a:ext cx="51816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206880"/>
            <a:ext cx="51816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41248" y="2057399"/>
            <a:ext cx="3931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8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3" cy="206828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41248" y="2057400"/>
            <a:ext cx="3931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8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5127" y="18288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7527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29875" y="1905000"/>
            <a:ext cx="111477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US"/>
              <a:t>Quantitative Question Answering (QQA) </a:t>
            </a:r>
            <a:endParaRPr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5486400" y="3240578"/>
            <a:ext cx="57912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Group: 96</a:t>
            </a:r>
            <a:endParaRPr/>
          </a:p>
        </p:txBody>
      </p:sp>
      <p:sp>
        <p:nvSpPr>
          <p:cNvPr id="170" name="Google Shape;170;p19"/>
          <p:cNvSpPr txBox="1"/>
          <p:nvPr>
            <p:ph idx="1" type="subTitle"/>
          </p:nvPr>
        </p:nvSpPr>
        <p:spPr>
          <a:xfrm>
            <a:off x="360800" y="3219300"/>
            <a:ext cx="13422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NLP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Motivation: Enable machines to reason with numerical data in text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Applications: Education, finance, data analytics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 "A train travels at 80 km/h for 3 hours.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What is the distance?" → 240 km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Objective: Implement and compare rule-based, fine-tuned, and zero-shot baselines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Preprocessing: Extract scientific notation numbers (e.g., 1.2E3) using regex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Feature Engineering: Capture keywords (e.g., speed, friction) and numerical counts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Baselines: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1. Rule-based: Applies rules like distance = speed × time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2. Pre-trained: Fine-tuned RoBERTa on QQA dataset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3. Zero-shot: facebook/bart-large-mnli without fine-tuning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Tools: Hugging Face Transformers, Python regex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and Experimental Setup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Dataset: QQA dataset (train, dev, test) with numerical reasoning questions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Setup: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Preprocessing: Handles scientific notation for all splits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Rule-based: Regex and keyword-driven rules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RoBERTa: Fine-tuned (3 epochs, 2e-5 learning rate)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Zero-shot: Default pipeline for classification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Metric: Accuracy (correct option selection)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Accuracy Table: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Rule-based: Train: 0.49, Dev: 0.52, Test: 0.50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Zero-shot: Train: 0.51, Dev: 0.48, Test: 0.49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Pre-trained RoBERTa: Dev: 0.35, Test: 0.53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Key Finding: RoBERTa excels on test set due to fine-tuning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Challenge: RoBERTa’s low dev accuracy suggests data variability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Insights: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Rule-based: Consistent but lacks context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Zero-shot: General but weak on complex reasoning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RoBERTa: Strong with fine-tuning, sensitive to dataset splits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Challenges: Multi-step reasoning, scientific notation edge cases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Preprocessing Impact: Improved number extraction but regex errors persist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Future Work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Conclusion: Fine-tuned RoBERTa outperforms baselines, preprocessing aids numerical tasks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Future Work: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Hybrid models (rule-based + neural)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Expand dataset with multi-step questions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Test advanced models (e.g., GPT-4)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- Refine regex for robust number extraction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