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6abb4be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6abb4be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16abb4be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16abb4be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5d030dd0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5d030dd0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16abb4b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16abb4b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6abb4b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6abb4b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6abb4b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6abb4b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6abb4b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6abb4b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16abb4b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16abb4b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6abb4b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6abb4b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16abb4b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16abb4b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2042091"/>
            <a:ext cx="8520600" cy="1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Arial"/>
                <a:ea typeface="Arial"/>
                <a:cs typeface="Arial"/>
                <a:sym typeface="Arial"/>
              </a:rPr>
              <a:t>JDBC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539275"/>
            <a:ext cx="75057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/>
              <a:t>Setelah mendapatkan data dari database MySQL, selanjutnya kita bisa tampilkan dengan perulangan.</a:t>
            </a:r>
            <a:endParaRPr sz="1800"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92375"/>
            <a:ext cx="7505699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40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Tambahkan libraries mysql JDBC Driver :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988" y="1047313"/>
            <a:ext cx="7114026" cy="30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324200"/>
            <a:ext cx="7505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Apa itu JDBC ? 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296450"/>
            <a:ext cx="75057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Java database connectivity untuk menghubungkan Java dan berbagai macam RDBMS.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JDBC bertugas menyediakan koneksi ke database, sehingga kita bisa mengakses dan mengelola datanya dari program Java.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36925"/>
            <a:ext cx="75057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Ada beberapa istilah yang harus dipahami dalam JDBC: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465550"/>
            <a:ext cx="75057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</a:rPr>
              <a:t>DriverManager</a:t>
            </a:r>
            <a:r>
              <a:rPr lang="en-GB" sz="2000">
                <a:solidFill>
                  <a:srgbClr val="000000"/>
                </a:solidFill>
              </a:rPr>
              <a:t>: adalah sebuah </a:t>
            </a:r>
            <a:r>
              <a:rPr i="1" lang="en-GB" sz="2000">
                <a:solidFill>
                  <a:srgbClr val="000000"/>
                </a:solidFill>
              </a:rPr>
              <a:t>class</a:t>
            </a:r>
            <a:r>
              <a:rPr lang="en-GB" sz="2000">
                <a:solidFill>
                  <a:srgbClr val="000000"/>
                </a:solidFill>
              </a:rPr>
              <a:t> yang mengelola driver;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</a:rPr>
              <a:t>Driver</a:t>
            </a:r>
            <a:r>
              <a:rPr lang="en-GB" sz="2000">
                <a:solidFill>
                  <a:srgbClr val="000000"/>
                </a:solidFill>
              </a:rPr>
              <a:t>: adalah </a:t>
            </a:r>
            <a:r>
              <a:rPr i="1" lang="en-GB" sz="2000">
                <a:solidFill>
                  <a:srgbClr val="000000"/>
                </a:solidFill>
              </a:rPr>
              <a:t>interface</a:t>
            </a:r>
            <a:r>
              <a:rPr lang="en-GB" sz="2000">
                <a:solidFill>
                  <a:srgbClr val="000000"/>
                </a:solidFill>
              </a:rPr>
              <a:t> yang menangani komunikasi dengan database.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</a:rPr>
              <a:t>Connection</a:t>
            </a:r>
            <a:r>
              <a:rPr lang="en-GB" sz="2000">
                <a:solidFill>
                  <a:srgbClr val="000000"/>
                </a:solidFill>
              </a:rPr>
              <a:t>: adalah </a:t>
            </a:r>
            <a:r>
              <a:rPr i="1" lang="en-GB" sz="2000">
                <a:solidFill>
                  <a:srgbClr val="000000"/>
                </a:solidFill>
              </a:rPr>
              <a:t>interface</a:t>
            </a:r>
            <a:r>
              <a:rPr lang="en-GB" sz="2000">
                <a:solidFill>
                  <a:srgbClr val="000000"/>
                </a:solidFill>
              </a:rPr>
              <a:t> yang menyediakan method untuk menghubungi database;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</a:rPr>
              <a:t>Statement</a:t>
            </a:r>
            <a:r>
              <a:rPr lang="en-GB" sz="2000">
                <a:solidFill>
                  <a:srgbClr val="000000"/>
                </a:solidFill>
              </a:rPr>
              <a:t>: adalah </a:t>
            </a:r>
            <a:r>
              <a:rPr i="1" lang="en-GB" sz="2000">
                <a:solidFill>
                  <a:srgbClr val="000000"/>
                </a:solidFill>
              </a:rPr>
              <a:t>interface</a:t>
            </a:r>
            <a:r>
              <a:rPr lang="en-GB" sz="2000">
                <a:solidFill>
                  <a:srgbClr val="000000"/>
                </a:solidFill>
              </a:rPr>
              <a:t> untuk mengeksekusi </a:t>
            </a:r>
            <a:r>
              <a:rPr i="1" lang="en-GB" sz="2000">
                <a:solidFill>
                  <a:srgbClr val="000000"/>
                </a:solidFill>
              </a:rPr>
              <a:t>query</a:t>
            </a:r>
            <a:r>
              <a:rPr lang="en-GB" sz="2000">
                <a:solidFill>
                  <a:srgbClr val="000000"/>
                </a:solidFill>
              </a:rPr>
              <a:t>;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</a:rPr>
              <a:t>ResultSet</a:t>
            </a:r>
            <a:r>
              <a:rPr lang="en-GB" sz="2000">
                <a:solidFill>
                  <a:srgbClr val="000000"/>
                </a:solidFill>
              </a:rPr>
              <a:t>: adalah </a:t>
            </a:r>
            <a:r>
              <a:rPr i="1" lang="en-GB" sz="2000">
                <a:solidFill>
                  <a:srgbClr val="000000"/>
                </a:solidFill>
              </a:rPr>
              <a:t>interface</a:t>
            </a:r>
            <a:r>
              <a:rPr lang="en-GB" sz="2000">
                <a:solidFill>
                  <a:srgbClr val="000000"/>
                </a:solidFill>
              </a:rPr>
              <a:t> untuk menampung data hasil </a:t>
            </a:r>
            <a:r>
              <a:rPr i="1" lang="en-GB" sz="2000">
                <a:solidFill>
                  <a:srgbClr val="000000"/>
                </a:solidFill>
              </a:rPr>
              <a:t>query</a:t>
            </a:r>
            <a:r>
              <a:rPr lang="en-GB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394650"/>
            <a:ext cx="7505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Selanjutnya kita akan mencoba menghubugkan program yang sudah kita buat dengan database ini.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0" y="1550100"/>
            <a:ext cx="7435025" cy="23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920675" y="4058425"/>
            <a:ext cx="7368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Disini parameter JDBC yang akan digunakan untuk koneksi ke 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3255200"/>
            <a:ext cx="75057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Objek-objek penting yang digunakan untuk mengelola database koneksi</a:t>
            </a:r>
            <a:endParaRPr sz="1800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56600"/>
            <a:ext cx="7505701" cy="16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30575"/>
            <a:ext cx="75057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Sebelum mulai membuat koneksi ke server, kita harus tentukan dulu driver yang akan digunakan.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Dalam contoh tersebut, kita menggunakan driver "com.mysql.jdbc.Driver" untuk database MySQL. Setiap database berbeda driver, seperti 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</a:rPr>
              <a:t>MySQL</a:t>
            </a:r>
            <a:br>
              <a:rPr b="1"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Driver: com.mysql.jdbc.Driver,</a:t>
            </a:r>
            <a:br>
              <a:rPr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URL: jdbc:mysql://hostname/databaseName;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</a:rPr>
              <a:t>ORACLE</a:t>
            </a:r>
            <a:br>
              <a:rPr b="1"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Driver: oracle.jdbc.driver.OracleDriver,</a:t>
            </a:r>
            <a:br>
              <a:rPr lang="en-GB" sz="1400">
                <a:solidFill>
                  <a:srgbClr val="000000"/>
                </a:solidFill>
              </a:rPr>
            </a:br>
            <a:r>
              <a:rPr lang="en-GB" sz="1400">
                <a:solidFill>
                  <a:srgbClr val="000000"/>
                </a:solidFill>
              </a:rPr>
              <a:t>URL jdbc:oracle:thin:@hostname:portNumber:databaseName;</a:t>
            </a:r>
            <a:endParaRPr sz="1400"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725" y="503650"/>
            <a:ext cx="5484576" cy="13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850200" y="1479688"/>
            <a:ext cx="77223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Setelah memilih driver, selanjutnya kita lakukan koneksi ke database dengan parameter yang sudah dibuat.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00" y="2195738"/>
            <a:ext cx="7567301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878375" y="3297513"/>
            <a:ext cx="74265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Kalau koneksinya gagal, biasanya akan terjadi SQLException.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610650" y="1042775"/>
            <a:ext cx="79338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Selanjutnya kita membutuhkan objek Statement untuk mengeksekusi Query MySQL.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Setelah itu, buat sebuah Query, eksekusi, dan hasilnya akan disimpan ke dalam objek rs (ResultSet).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50" y="2392888"/>
            <a:ext cx="61862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3015650"/>
            <a:ext cx="75057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Method executeQuery() akan menghasilkan nilai kembalian berupa objek ResultSet. Method ini biasanya digunakan untuk mengambil data dari database.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/>
              <a:t>Selain itu ada juga method untuk eksekusi query simpan, update, batch, dsb.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125" y="1249575"/>
            <a:ext cx="6907851" cy="16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819150" y="394575"/>
            <a:ext cx="73278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Setelah itu, buat sebuah Query, eksekusi, dan hasilnya akan disimpan ke dalam objek rs (ResultSet).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