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0D44-D6B0-434A-840A-3BF3ADB1452D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9BA4-6183-4760-848C-C6FA4C4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707"/>
            <a:ext cx="9144000" cy="2387600"/>
          </a:xfrm>
        </p:spPr>
        <p:txBody>
          <a:bodyPr/>
          <a:lstStyle/>
          <a:p>
            <a:r>
              <a:rPr lang="en-US" dirty="0" smtClean="0"/>
              <a:t>PENERAPAN </a:t>
            </a:r>
            <a:r>
              <a:rPr lang="en-US" i="1" dirty="0" smtClean="0"/>
              <a:t>AUTOMATED CONTINUOUS INTEGRATION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2307"/>
            <a:ext cx="9144000" cy="1655762"/>
          </a:xfrm>
        </p:spPr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medrecapp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421005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Oleh</a:t>
            </a:r>
            <a:r>
              <a:rPr lang="en-US" sz="2800" b="1" dirty="0" smtClean="0"/>
              <a:t>:</a:t>
            </a:r>
          </a:p>
          <a:p>
            <a:pPr algn="ctr"/>
            <a:r>
              <a:rPr lang="en-US" sz="2800" dirty="0" err="1" smtClean="0"/>
              <a:t>Fachrul</a:t>
            </a:r>
            <a:r>
              <a:rPr lang="en-US" sz="2800" dirty="0" smtClean="0"/>
              <a:t> </a:t>
            </a:r>
            <a:r>
              <a:rPr lang="en-US" sz="2800" dirty="0" err="1" smtClean="0"/>
              <a:t>Pralienka</a:t>
            </a:r>
            <a:r>
              <a:rPr lang="en-US" sz="2800" dirty="0" smtClean="0"/>
              <a:t> </a:t>
            </a:r>
            <a:r>
              <a:rPr lang="en-US" sz="2800" dirty="0" err="1" smtClean="0"/>
              <a:t>Bani</a:t>
            </a:r>
            <a:r>
              <a:rPr lang="en-US" sz="2800" dirty="0" smtClean="0"/>
              <a:t> </a:t>
            </a:r>
            <a:r>
              <a:rPr lang="en-US" sz="2800" dirty="0" err="1" smtClean="0"/>
              <a:t>Muhamad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Hernawati</a:t>
            </a:r>
            <a:r>
              <a:rPr lang="en-US" sz="2800" dirty="0" smtClean="0"/>
              <a:t> </a:t>
            </a:r>
            <a:r>
              <a:rPr lang="en-US" sz="2800" dirty="0" err="1" smtClean="0"/>
              <a:t>Susanti</a:t>
            </a:r>
            <a:r>
              <a:rPr lang="en-US" sz="2800" dirty="0" smtClean="0"/>
              <a:t> </a:t>
            </a:r>
            <a:r>
              <a:rPr lang="en-US" sz="2800" dirty="0" err="1" smtClean="0"/>
              <a:t>Samosir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Yuanita</a:t>
            </a:r>
            <a:r>
              <a:rPr lang="en-US" sz="2800" dirty="0" smtClean="0"/>
              <a:t> </a:t>
            </a:r>
            <a:r>
              <a:rPr lang="en-US" sz="2800" dirty="0" err="1" smtClean="0"/>
              <a:t>Annisatul</a:t>
            </a:r>
            <a:r>
              <a:rPr lang="en-US" sz="2800" dirty="0" smtClean="0"/>
              <a:t> </a:t>
            </a:r>
            <a:r>
              <a:rPr lang="en-US" sz="2800" dirty="0" err="1" smtClean="0"/>
              <a:t>Hijriyah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6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unit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unit testing tools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62412"/>
            <a:ext cx="9639299" cy="2871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2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automated build tools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Developer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mengotomasikan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i="1" dirty="0" smtClean="0"/>
              <a:t>trigger </a:t>
            </a:r>
            <a:r>
              <a:rPr lang="en-US" dirty="0" smtClean="0"/>
              <a:t>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file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 </a:t>
            </a:r>
            <a:r>
              <a:rPr lang="en-US" i="1" dirty="0" smtClean="0"/>
              <a:t>trigger </a:t>
            </a:r>
            <a:r>
              <a:rPr lang="en-US" dirty="0" smtClean="0"/>
              <a:t>proses</a:t>
            </a:r>
          </a:p>
          <a:p>
            <a:r>
              <a:rPr lang="en-US" i="1" dirty="0" smtClean="0"/>
              <a:t>Developer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build script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menyamakan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build script</a:t>
            </a:r>
          </a:p>
        </p:txBody>
      </p:sp>
    </p:spTree>
    <p:extLst>
      <p:ext uri="{BB962C8B-B14F-4D97-AF65-F5344CB8AC3E}">
        <p14:creationId xmlns:p14="http://schemas.microsoft.com/office/powerpoint/2010/main" val="70260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automated build tool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automated CI tools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i="1" dirty="0" smtClean="0"/>
              <a:t>trigger </a:t>
            </a:r>
            <a:r>
              <a:rPr lang="en-US" dirty="0" err="1" smtClean="0"/>
              <a:t>eksekusi</a:t>
            </a:r>
            <a:r>
              <a:rPr lang="en-US" dirty="0" smtClean="0"/>
              <a:t> proses </a:t>
            </a:r>
            <a:r>
              <a:rPr lang="en-US" i="1" dirty="0" smtClean="0"/>
              <a:t>build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i="1" dirty="0" smtClean="0"/>
              <a:t>build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mengarsipkan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pambangunan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4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automated </a:t>
            </a:r>
            <a:r>
              <a:rPr lang="en-US" dirty="0" smtClean="0"/>
              <a:t>CI </a:t>
            </a:r>
            <a:r>
              <a:rPr lang="en-US" i="1" dirty="0" smtClean="0"/>
              <a:t>tools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47" y="2088184"/>
            <a:ext cx="9024506" cy="3836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81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Continuous integration</a:t>
            </a:r>
            <a:r>
              <a:rPr lang="en-US" dirty="0" smtClean="0"/>
              <a:t> (CI)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diitegrasi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endParaRPr lang="en-US" dirty="0" smtClean="0"/>
          </a:p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endParaRPr lang="en-US" dirty="0"/>
          </a:p>
          <a:p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effort yang </a:t>
            </a:r>
            <a:r>
              <a:rPr lang="en-US" dirty="0" err="1" smtClean="0"/>
              <a:t>besar</a:t>
            </a:r>
            <a:r>
              <a:rPr lang="en-US" dirty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rawan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otomasi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toolset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i="1" dirty="0" smtClean="0"/>
              <a:t>automated</a:t>
            </a:r>
            <a:r>
              <a:rPr lang="en-US" dirty="0" smtClean="0"/>
              <a:t> CI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 smtClean="0"/>
              <a:t> </a:t>
            </a:r>
            <a:r>
              <a:rPr lang="en-US" i="1" dirty="0" smtClean="0"/>
              <a:t>desktop</a:t>
            </a:r>
            <a:r>
              <a:rPr lang="en-US" dirty="0" smtClean="0"/>
              <a:t>,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medrecapp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medrecapp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9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spesialis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jaminan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pasien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perawat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dokter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tindakan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pelayanan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tindakan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Pembangunan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medrecapp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,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program,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VCS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distributed</a:t>
            </a:r>
            <a:r>
              <a:rPr lang="en-US" dirty="0" smtClean="0"/>
              <a:t> VCS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i="1" dirty="0" smtClean="0"/>
              <a:t>centralized</a:t>
            </a:r>
          </a:p>
          <a:p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unit testing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integration testing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</a:p>
          <a:p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i="1" dirty="0" smtClean="0"/>
              <a:t>automated</a:t>
            </a:r>
            <a:r>
              <a:rPr lang="en-US" dirty="0" smtClean="0"/>
              <a:t> CI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i="1" dirty="0" smtClean="0"/>
              <a:t>release build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76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Automated</a:t>
            </a:r>
            <a:r>
              <a:rPr lang="en-US" dirty="0" smtClean="0"/>
              <a:t> CI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CI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i="1" dirty="0" smtClean="0"/>
              <a:t>toolset</a:t>
            </a:r>
          </a:p>
          <a:p>
            <a:r>
              <a:rPr lang="en-US" i="1" dirty="0" smtClean="0"/>
              <a:t>Toolset</a:t>
            </a:r>
            <a:r>
              <a:rPr lang="en-US" dirty="0" smtClean="0"/>
              <a:t> yang </a:t>
            </a:r>
            <a:r>
              <a:rPr lang="en-US" dirty="0" err="1" smtClean="0"/>
              <a:t>dicakup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i="1" dirty="0" smtClean="0"/>
              <a:t>automated </a:t>
            </a:r>
            <a:r>
              <a:rPr lang="en-US" dirty="0" smtClean="0"/>
              <a:t>CI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VCS </a:t>
            </a:r>
            <a:r>
              <a:rPr lang="en-US" i="1" dirty="0" smtClean="0"/>
              <a:t>tools</a:t>
            </a:r>
          </a:p>
          <a:p>
            <a:pPr lvl="1"/>
            <a:r>
              <a:rPr lang="en-US" i="1" dirty="0" smtClean="0"/>
              <a:t>Automated testing tools</a:t>
            </a:r>
          </a:p>
          <a:p>
            <a:pPr lvl="1"/>
            <a:r>
              <a:rPr lang="en-US" i="1" dirty="0" smtClean="0"/>
              <a:t>Automated build tools</a:t>
            </a:r>
          </a:p>
          <a:p>
            <a:pPr lvl="1"/>
            <a:r>
              <a:rPr lang="en-US" i="1" dirty="0" smtClean="0"/>
              <a:t>Automated CI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4673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Developer</a:t>
            </a:r>
            <a:r>
              <a:rPr lang="en-US" dirty="0" smtClean="0"/>
              <a:t> </a:t>
            </a:r>
            <a:r>
              <a:rPr lang="en-US" dirty="0" err="1" smtClean="0"/>
              <a:t>menduplikasi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mengubahnya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ditambahi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developer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program:</a:t>
            </a:r>
          </a:p>
          <a:p>
            <a:pPr lvl="1"/>
            <a:r>
              <a:rPr lang="en-US" i="1" dirty="0" smtClean="0"/>
              <a:t>Developer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driver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 smtClean="0"/>
          </a:p>
          <a:p>
            <a:pPr lvl="1"/>
            <a:r>
              <a:rPr lang="en-US" i="1" dirty="0" smtClean="0"/>
              <a:t>Developer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trigger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i="1" dirty="0" smtClean="0"/>
              <a:t>driver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endParaRPr lang="en-US" dirty="0" smtClean="0"/>
          </a:p>
          <a:p>
            <a:pPr lvl="1"/>
            <a:r>
              <a:rPr lang="en-US" i="1" dirty="0" smtClean="0"/>
              <a:t>Developer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</a:p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Developer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i="1" dirty="0" smtClean="0"/>
              <a:t>trigger </a:t>
            </a:r>
            <a:r>
              <a:rPr lang="en-US" dirty="0" smtClean="0"/>
              <a:t>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file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endParaRPr lang="en-US" dirty="0" smtClean="0"/>
          </a:p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 smtClean="0"/>
          </a:p>
          <a:p>
            <a:pPr lvl="1"/>
            <a:r>
              <a:rPr lang="en-US" dirty="0" smtClean="0"/>
              <a:t>Tim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i="1" dirty="0" smtClean="0"/>
              <a:t>trigger </a:t>
            </a:r>
            <a:r>
              <a:rPr lang="en-US" dirty="0" smtClean="0"/>
              <a:t>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build </a:t>
            </a:r>
            <a:r>
              <a:rPr lang="en-US" dirty="0" smtClean="0"/>
              <a:t>di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endParaRPr lang="en-US" dirty="0" smtClean="0"/>
          </a:p>
          <a:p>
            <a:pPr lvl="1"/>
            <a:r>
              <a:rPr lang="en-US" dirty="0" smtClean="0"/>
              <a:t>Tim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i="1" dirty="0" smtClean="0"/>
              <a:t>build</a:t>
            </a:r>
          </a:p>
          <a:p>
            <a:pPr lvl="1"/>
            <a:r>
              <a:rPr lang="en-US" dirty="0" smtClean="0"/>
              <a:t>Tim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i="1" dirty="0" smtClean="0"/>
              <a:t>integrator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mengarsipkan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proses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VCS </a:t>
            </a:r>
            <a:r>
              <a:rPr lang="en-US" i="1" dirty="0" smtClean="0"/>
              <a:t>tools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Developer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i="1" dirty="0" smtClean="0"/>
              <a:t>repository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VCS </a:t>
            </a:r>
            <a:r>
              <a:rPr lang="en-US" i="1" dirty="0" smtClean="0"/>
              <a:t>tools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repository</a:t>
            </a:r>
          </a:p>
          <a:p>
            <a:r>
              <a:rPr lang="en-US" i="1" dirty="0" smtClean="0"/>
              <a:t>Repository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repository </a:t>
            </a:r>
            <a:r>
              <a:rPr lang="en-US" dirty="0" err="1" smtClean="0"/>
              <a:t>pusat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meminimalisasi</a:t>
            </a:r>
            <a:r>
              <a:rPr lang="en-US" dirty="0" smtClean="0"/>
              <a:t> </a:t>
            </a:r>
            <a:r>
              <a:rPr lang="en-US" dirty="0" err="1" smtClean="0"/>
              <a:t>kesalahpahaman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 smtClean="0"/>
          </a:p>
          <a:p>
            <a:r>
              <a:rPr lang="en-US" i="1" dirty="0" smtClean="0"/>
              <a:t>Developer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developer </a:t>
            </a:r>
            <a:r>
              <a:rPr lang="en-US" dirty="0" smtClean="0"/>
              <a:t>yang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VCS </a:t>
            </a:r>
            <a:r>
              <a:rPr lang="en-US" i="1" dirty="0" smtClean="0"/>
              <a:t>tools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90688"/>
            <a:ext cx="5133276" cy="467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5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automated testing tools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Developer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mebuat</a:t>
            </a:r>
            <a:r>
              <a:rPr lang="en-US" dirty="0" smtClean="0"/>
              <a:t> </a:t>
            </a:r>
            <a:r>
              <a:rPr lang="en-US" i="1" dirty="0" smtClean="0"/>
              <a:t>driver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 smtClean="0"/>
          </a:p>
          <a:p>
            <a:r>
              <a:rPr lang="en-US" i="1" dirty="0" smtClean="0"/>
              <a:t>Developer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 </a:t>
            </a:r>
            <a:r>
              <a:rPr lang="en-US" i="1" dirty="0" smtClean="0"/>
              <a:t>trigger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unit testing tools</a:t>
            </a:r>
          </a:p>
          <a:p>
            <a:r>
              <a:rPr lang="en-US" i="1" dirty="0" smtClean="0"/>
              <a:t>Developer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kali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functional testing tools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627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PENERAPAN AUTOMATED CONTINUOUS INTEGRATION</vt:lpstr>
      <vt:lpstr>Latar belakang</vt:lpstr>
      <vt:lpstr>Rumusan masalah</vt:lpstr>
      <vt:lpstr>Ruang lingkup masalah</vt:lpstr>
      <vt:lpstr>Studi literatur</vt:lpstr>
      <vt:lpstr>Identifikasi permasalahan</vt:lpstr>
      <vt:lpstr>Penyimpanan versi menggunakan VCS tools</vt:lpstr>
      <vt:lpstr>Contoh penyimpanan versi dengan VCS tools</vt:lpstr>
      <vt:lpstr>Pengujian kode program dengan automated testing tools</vt:lpstr>
      <vt:lpstr>Contoh pengujian unit dengan unit testing tools</vt:lpstr>
      <vt:lpstr>Eksekusi build dengan automated build tools</vt:lpstr>
      <vt:lpstr>Contoh eksekusi build dengan automated build tool</vt:lpstr>
      <vt:lpstr>Integrasi modul dengan automated CI tools</vt:lpstr>
      <vt:lpstr>Contoh integrasi modul dengan automated CI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AUTOMATED CONTINUOUS INTEGRATION</dc:title>
  <dc:creator>Windows User</dc:creator>
  <cp:lastModifiedBy>Windows User</cp:lastModifiedBy>
  <cp:revision>20</cp:revision>
  <dcterms:created xsi:type="dcterms:W3CDTF">2014-05-13T04:24:22Z</dcterms:created>
  <dcterms:modified xsi:type="dcterms:W3CDTF">2014-05-13T07:48:24Z</dcterms:modified>
</cp:coreProperties>
</file>