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2" r:id="rId7"/>
    <p:sldId id="263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FF2"/>
    <a:srgbClr val="F3FCFF"/>
    <a:srgbClr val="D5F4FF"/>
    <a:srgbClr val="B7ECFF"/>
    <a:srgbClr val="65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82" d="100"/>
          <a:sy n="82" d="100"/>
        </p:scale>
        <p:origin x="95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83103D-275F-4EC9-AAC0-D6608BB2C850}" type="doc">
      <dgm:prSet loTypeId="urn:microsoft.com/office/officeart/2005/8/layout/orgChart1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12AE239-6E0E-4D55-9DFE-EC050B7D1638}">
      <dgm:prSet phldrT="[Text]" custT="1"/>
      <dgm:spPr>
        <a:xfrm>
          <a:off x="2186748" y="0"/>
          <a:ext cx="5448930" cy="507421"/>
        </a:xfrm>
        <a:prstGeom prst="rect">
          <a:avLst/>
        </a:prstGeom>
        <a:gradFill rotWithShape="0">
          <a:gsLst>
            <a:gs pos="0">
              <a:srgbClr val="ED7D3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ED7D3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ED7D3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>
            <a:buNone/>
          </a:pPr>
          <a:r>
            <a:rPr lang="en-US" sz="1600" b="1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Phoenix Airline PVT Flight Booking System</a:t>
          </a:r>
        </a:p>
      </dgm:t>
    </dgm:pt>
    <dgm:pt modelId="{F940C547-E049-45D7-AEBB-C6CE3AAC73F1}" type="parTrans" cxnId="{B34BE62F-9A05-455E-B9FA-71B642943FCE}">
      <dgm:prSet/>
      <dgm:spPr/>
      <dgm:t>
        <a:bodyPr/>
        <a:lstStyle/>
        <a:p>
          <a:endParaRPr lang="en-US"/>
        </a:p>
      </dgm:t>
    </dgm:pt>
    <dgm:pt modelId="{C13E09F2-E1FE-4088-A4E9-790248A85702}" type="sibTrans" cxnId="{B34BE62F-9A05-455E-B9FA-71B642943FCE}">
      <dgm:prSet/>
      <dgm:spPr/>
      <dgm:t>
        <a:bodyPr/>
        <a:lstStyle/>
        <a:p>
          <a:endParaRPr lang="en-US"/>
        </a:p>
      </dgm:t>
    </dgm:pt>
    <dgm:pt modelId="{E8A0BD57-E9FE-4F6D-B8A6-EDD77622E9DA}">
      <dgm:prSet phldrT="[Text]"/>
      <dgm:spPr>
        <a:xfrm>
          <a:off x="1634299" y="1443420"/>
          <a:ext cx="1014842" cy="507421"/>
        </a:xfrm>
        <a:prstGeom prst="rect">
          <a:avLst/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>
            <a:buNone/>
          </a:pPr>
          <a:r>
            <a:rPr lang="en-US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Collect Data</a:t>
          </a:r>
        </a:p>
      </dgm:t>
    </dgm:pt>
    <dgm:pt modelId="{DF205857-5233-4CE4-8265-B874A347FF89}" type="parTrans" cxnId="{423798F8-9682-4CE9-A6D0-84DC8B987FD2}">
      <dgm:prSet/>
      <dgm:spPr>
        <a:xfrm>
          <a:off x="1482072" y="1230303"/>
          <a:ext cx="152226" cy="466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6827"/>
              </a:lnTo>
              <a:lnTo>
                <a:pt x="152226" y="466827"/>
              </a:lnTo>
            </a:path>
          </a:pathLst>
        </a:custGeom>
        <a:noFill/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F1A18BBF-9F9F-4EAE-B215-CA2834248214}" type="sibTrans" cxnId="{423798F8-9682-4CE9-A6D0-84DC8B987FD2}">
      <dgm:prSet/>
      <dgm:spPr/>
      <dgm:t>
        <a:bodyPr/>
        <a:lstStyle/>
        <a:p>
          <a:endParaRPr lang="en-US"/>
        </a:p>
      </dgm:t>
    </dgm:pt>
    <dgm:pt modelId="{D77DE56E-A00F-4C3F-8FAF-6B8E79415CB9}">
      <dgm:prSet phldrT="[Text]"/>
      <dgm:spPr>
        <a:xfrm>
          <a:off x="2862258" y="1443420"/>
          <a:ext cx="1014842" cy="507421"/>
        </a:xfrm>
        <a:prstGeom prst="rect">
          <a:avLst/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>
            <a:buNone/>
          </a:pPr>
          <a:r>
            <a:rPr lang="en-US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Project UI</a:t>
          </a:r>
        </a:p>
      </dgm:t>
    </dgm:pt>
    <dgm:pt modelId="{B7C033A3-8121-46E0-9AF0-5FEB0A8F26BF}" type="parTrans" cxnId="{4FACAC3B-7177-48D1-8C73-741C5B7B2828}">
      <dgm:prSet/>
      <dgm:spPr>
        <a:xfrm>
          <a:off x="2710031" y="1230303"/>
          <a:ext cx="152226" cy="466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6827"/>
              </a:lnTo>
              <a:lnTo>
                <a:pt x="152226" y="466827"/>
              </a:lnTo>
            </a:path>
          </a:pathLst>
        </a:custGeom>
        <a:noFill/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CA58CE3E-D657-4A95-BE26-B624CBB8BA2E}" type="sibTrans" cxnId="{4FACAC3B-7177-48D1-8C73-741C5B7B2828}">
      <dgm:prSet/>
      <dgm:spPr/>
      <dgm:t>
        <a:bodyPr/>
        <a:lstStyle/>
        <a:p>
          <a:endParaRPr lang="en-US"/>
        </a:p>
      </dgm:t>
    </dgm:pt>
    <dgm:pt modelId="{050A0101-B347-489C-83F8-98DF5B82E9CD}">
      <dgm:prSet phldrT="[Text]"/>
      <dgm:spPr>
        <a:xfrm>
          <a:off x="3836506" y="722882"/>
          <a:ext cx="1014842" cy="507421"/>
        </a:xfrm>
        <a:prstGeom prst="rect">
          <a:avLst/>
        </a:prstGeom>
        <a:gradFill rotWithShape="0">
          <a:gsLst>
            <a:gs pos="0">
              <a:srgbClr val="FFC000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FFC000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FFC000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>
            <a:buNone/>
          </a:pPr>
          <a:r>
            <a:rPr lang="en-US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Servers</a:t>
          </a:r>
        </a:p>
      </dgm:t>
    </dgm:pt>
    <dgm:pt modelId="{11A4E4E6-39A3-4E90-937D-9913062293EC}" type="parTrans" cxnId="{B968B2AC-6523-486F-ABFF-E0365D9899FD}">
      <dgm:prSet/>
      <dgm:spPr>
        <a:xfrm>
          <a:off x="4343927" y="507421"/>
          <a:ext cx="567286" cy="215461"/>
        </a:xfrm>
        <a:custGeom>
          <a:avLst/>
          <a:gdLst/>
          <a:ahLst/>
          <a:cxnLst/>
          <a:rect l="0" t="0" r="0" b="0"/>
          <a:pathLst>
            <a:path>
              <a:moveTo>
                <a:pt x="567286" y="0"/>
              </a:moveTo>
              <a:lnTo>
                <a:pt x="567286" y="108903"/>
              </a:lnTo>
              <a:lnTo>
                <a:pt x="0" y="108903"/>
              </a:lnTo>
              <a:lnTo>
                <a:pt x="0" y="215461"/>
              </a:lnTo>
            </a:path>
          </a:pathLst>
        </a:custGeom>
        <a:noFill/>
        <a:ln w="12700" cap="flat" cmpd="sng" algn="ctr">
          <a:solidFill>
            <a:srgbClr val="FFC000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BA9C16D2-8894-4D25-B9E6-A8FCDA45D854}" type="sibTrans" cxnId="{B968B2AC-6523-486F-ABFF-E0365D9899FD}">
      <dgm:prSet/>
      <dgm:spPr/>
      <dgm:t>
        <a:bodyPr/>
        <a:lstStyle/>
        <a:p>
          <a:endParaRPr lang="en-US"/>
        </a:p>
      </dgm:t>
    </dgm:pt>
    <dgm:pt modelId="{E8483A62-375C-42F3-B9C7-3BD62BA4FDEB}">
      <dgm:prSet/>
      <dgm:spPr>
        <a:xfrm>
          <a:off x="5318176" y="1443420"/>
          <a:ext cx="1014842" cy="507421"/>
        </a:xfrm>
        <a:prstGeom prst="rect">
          <a:avLst/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>
            <a:buNone/>
          </a:pPr>
          <a:r>
            <a:rPr lang="en-US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Database Tables</a:t>
          </a:r>
        </a:p>
      </dgm:t>
    </dgm:pt>
    <dgm:pt modelId="{33CE016B-F474-40C9-851C-C9CCA3514722}" type="parTrans" cxnId="{11A27A4C-67D1-4B12-A5AF-FBA2B8905B65}">
      <dgm:prSet/>
      <dgm:spPr>
        <a:xfrm>
          <a:off x="5165949" y="1230303"/>
          <a:ext cx="152226" cy="466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6827"/>
              </a:lnTo>
              <a:lnTo>
                <a:pt x="152226" y="466827"/>
              </a:lnTo>
            </a:path>
          </a:pathLst>
        </a:custGeom>
        <a:noFill/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B2AFE467-2791-49EE-8895-CEC38EF7EA74}" type="sibTrans" cxnId="{11A27A4C-67D1-4B12-A5AF-FBA2B8905B65}">
      <dgm:prSet/>
      <dgm:spPr/>
      <dgm:t>
        <a:bodyPr/>
        <a:lstStyle/>
        <a:p>
          <a:endParaRPr lang="en-US"/>
        </a:p>
      </dgm:t>
    </dgm:pt>
    <dgm:pt modelId="{EF243405-7BBF-4F37-8B84-ADAE030CAB40}">
      <dgm:prSet/>
      <dgm:spPr>
        <a:xfrm>
          <a:off x="6292424" y="722882"/>
          <a:ext cx="1014842" cy="507421"/>
        </a:xfrm>
        <a:prstGeom prst="rect">
          <a:avLst/>
        </a:prstGeom>
        <a:gradFill rotWithShape="0">
          <a:gsLst>
            <a:gs pos="0">
              <a:srgbClr val="FFC000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FFC000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FFC000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>
            <a:buNone/>
          </a:pPr>
          <a:r>
            <a:rPr lang="en-US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Implementation</a:t>
          </a:r>
        </a:p>
      </dgm:t>
    </dgm:pt>
    <dgm:pt modelId="{09C6EA5C-370C-43C5-8682-96452E52BC24}" type="parTrans" cxnId="{6CE3EA28-787C-4445-BC9E-98D7EF6A7BED}">
      <dgm:prSet/>
      <dgm:spPr>
        <a:xfrm>
          <a:off x="4911214" y="507421"/>
          <a:ext cx="1888631" cy="215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903"/>
              </a:lnTo>
              <a:lnTo>
                <a:pt x="1888631" y="108903"/>
              </a:lnTo>
              <a:lnTo>
                <a:pt x="1888631" y="215461"/>
              </a:lnTo>
            </a:path>
          </a:pathLst>
        </a:custGeom>
        <a:noFill/>
        <a:ln w="12700" cap="flat" cmpd="sng" algn="ctr">
          <a:solidFill>
            <a:srgbClr val="FFC000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2CA966FE-6226-456F-AF05-1BCF04333E77}" type="sibTrans" cxnId="{6CE3EA28-787C-4445-BC9E-98D7EF6A7BED}">
      <dgm:prSet/>
      <dgm:spPr/>
      <dgm:t>
        <a:bodyPr/>
        <a:lstStyle/>
        <a:p>
          <a:endParaRPr lang="en-US"/>
        </a:p>
      </dgm:t>
    </dgm:pt>
    <dgm:pt modelId="{5FBBE0CD-4967-421B-A5D0-4897BF34B342}">
      <dgm:prSet/>
      <dgm:spPr>
        <a:xfrm>
          <a:off x="7520383" y="722882"/>
          <a:ext cx="1014842" cy="507421"/>
        </a:xfrm>
        <a:prstGeom prst="rect">
          <a:avLst/>
        </a:prstGeom>
        <a:gradFill rotWithShape="0">
          <a:gsLst>
            <a:gs pos="0">
              <a:srgbClr val="FFC000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FFC000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FFC000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>
            <a:buNone/>
          </a:pPr>
          <a:r>
            <a:rPr lang="en-US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verification</a:t>
          </a:r>
        </a:p>
      </dgm:t>
    </dgm:pt>
    <dgm:pt modelId="{34D99283-286F-48BB-A9AE-DB129229FBA2}" type="parTrans" cxnId="{2BED82D5-2706-4FF4-AE76-FF6A048E497D}">
      <dgm:prSet/>
      <dgm:spPr>
        <a:xfrm>
          <a:off x="4911214" y="507421"/>
          <a:ext cx="3116590" cy="215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903"/>
              </a:lnTo>
              <a:lnTo>
                <a:pt x="3116590" y="108903"/>
              </a:lnTo>
              <a:lnTo>
                <a:pt x="3116590" y="215461"/>
              </a:lnTo>
            </a:path>
          </a:pathLst>
        </a:custGeom>
        <a:noFill/>
        <a:ln w="12700" cap="flat" cmpd="sng" algn="ctr">
          <a:solidFill>
            <a:srgbClr val="FFC000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013D1BB4-CA16-4A59-AEB6-44B09A5376C8}" type="sibTrans" cxnId="{2BED82D5-2706-4FF4-AE76-FF6A048E497D}">
      <dgm:prSet/>
      <dgm:spPr/>
      <dgm:t>
        <a:bodyPr/>
        <a:lstStyle/>
        <a:p>
          <a:endParaRPr lang="en-US"/>
        </a:p>
      </dgm:t>
    </dgm:pt>
    <dgm:pt modelId="{5A487102-2243-4498-8A7F-D55407B97881}">
      <dgm:prSet custT="1"/>
      <dgm:spPr>
        <a:xfrm>
          <a:off x="1380588" y="722882"/>
          <a:ext cx="1014842" cy="507421"/>
        </a:xfrm>
        <a:prstGeom prst="rect">
          <a:avLst/>
        </a:prstGeom>
        <a:gradFill rotWithShape="0">
          <a:gsLst>
            <a:gs pos="0">
              <a:srgbClr val="FFC000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FFC000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FFC000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>
            <a:buNone/>
          </a:pPr>
          <a:r>
            <a:rPr lang="en-US" sz="1100" b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Requirements</a:t>
          </a:r>
        </a:p>
      </dgm:t>
    </dgm:pt>
    <dgm:pt modelId="{B508C13E-AFB8-42F0-88DD-45BA6B422031}" type="parTrans" cxnId="{1A16E051-61CE-4B82-8CFE-D5166B09313E}">
      <dgm:prSet/>
      <dgm:spPr>
        <a:xfrm>
          <a:off x="1888009" y="507421"/>
          <a:ext cx="3023204" cy="215461"/>
        </a:xfrm>
        <a:custGeom>
          <a:avLst/>
          <a:gdLst/>
          <a:ahLst/>
          <a:cxnLst/>
          <a:rect l="0" t="0" r="0" b="0"/>
          <a:pathLst>
            <a:path>
              <a:moveTo>
                <a:pt x="3023204" y="0"/>
              </a:moveTo>
              <a:lnTo>
                <a:pt x="3023204" y="108903"/>
              </a:lnTo>
              <a:lnTo>
                <a:pt x="0" y="108903"/>
              </a:lnTo>
              <a:lnTo>
                <a:pt x="0" y="215461"/>
              </a:lnTo>
            </a:path>
          </a:pathLst>
        </a:custGeom>
        <a:noFill/>
        <a:ln w="12700" cap="flat" cmpd="sng" algn="ctr">
          <a:solidFill>
            <a:srgbClr val="FFC000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D5B4F4CD-F8C8-461B-A7AB-3D0716B9E74A}" type="sibTrans" cxnId="{1A16E051-61CE-4B82-8CFE-D5166B09313E}">
      <dgm:prSet/>
      <dgm:spPr/>
      <dgm:t>
        <a:bodyPr/>
        <a:lstStyle/>
        <a:p>
          <a:endParaRPr lang="en-US"/>
        </a:p>
      </dgm:t>
    </dgm:pt>
    <dgm:pt modelId="{95379146-56E2-4B21-BA13-CF5FE5C4568F}">
      <dgm:prSet/>
      <dgm:spPr>
        <a:xfrm>
          <a:off x="2608547" y="722882"/>
          <a:ext cx="1014842" cy="507421"/>
        </a:xfrm>
        <a:prstGeom prst="rect">
          <a:avLst/>
        </a:prstGeom>
        <a:gradFill rotWithShape="0">
          <a:gsLst>
            <a:gs pos="0">
              <a:srgbClr val="FFC000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FFC000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FFC000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>
            <a:buNone/>
          </a:pPr>
          <a:r>
            <a:rPr lang="en-US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Design</a:t>
          </a:r>
        </a:p>
      </dgm:t>
    </dgm:pt>
    <dgm:pt modelId="{FB72B37A-48CD-43B2-B0BB-F0CB4AAFEFBF}" type="parTrans" cxnId="{DD6D9AAE-EBCC-4A21-B923-19750ED5B343}">
      <dgm:prSet/>
      <dgm:spPr>
        <a:xfrm>
          <a:off x="3115968" y="507421"/>
          <a:ext cx="1795245" cy="215461"/>
        </a:xfrm>
        <a:custGeom>
          <a:avLst/>
          <a:gdLst/>
          <a:ahLst/>
          <a:cxnLst/>
          <a:rect l="0" t="0" r="0" b="0"/>
          <a:pathLst>
            <a:path>
              <a:moveTo>
                <a:pt x="1795245" y="0"/>
              </a:moveTo>
              <a:lnTo>
                <a:pt x="1795245" y="108903"/>
              </a:lnTo>
              <a:lnTo>
                <a:pt x="0" y="108903"/>
              </a:lnTo>
              <a:lnTo>
                <a:pt x="0" y="215461"/>
              </a:lnTo>
            </a:path>
          </a:pathLst>
        </a:custGeom>
        <a:noFill/>
        <a:ln w="12700" cap="flat" cmpd="sng" algn="ctr">
          <a:solidFill>
            <a:srgbClr val="FFC000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FF107CB3-8167-4FA2-884F-3B7EAA13E69D}" type="sibTrans" cxnId="{DD6D9AAE-EBCC-4A21-B923-19750ED5B343}">
      <dgm:prSet/>
      <dgm:spPr/>
      <dgm:t>
        <a:bodyPr/>
        <a:lstStyle/>
        <a:p>
          <a:endParaRPr lang="en-US"/>
        </a:p>
      </dgm:t>
    </dgm:pt>
    <dgm:pt modelId="{118D715F-BC6A-4878-BF68-CAE4FBF5D408}">
      <dgm:prSet/>
      <dgm:spPr>
        <a:xfrm>
          <a:off x="2862258" y="2163958"/>
          <a:ext cx="1014842" cy="507421"/>
        </a:xfrm>
        <a:prstGeom prst="rect">
          <a:avLst/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>
            <a:buNone/>
          </a:pPr>
          <a:r>
            <a:rPr lang="en-US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Analysis Function</a:t>
          </a:r>
        </a:p>
      </dgm:t>
    </dgm:pt>
    <dgm:pt modelId="{12D5BCD8-B422-4BC1-9D02-DD827C77B8B8}" type="parTrans" cxnId="{54EF7D84-4436-4818-9134-EDDCBFDEDC9B}">
      <dgm:prSet/>
      <dgm:spPr>
        <a:xfrm>
          <a:off x="2710031" y="1230303"/>
          <a:ext cx="152226" cy="1187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7365"/>
              </a:lnTo>
              <a:lnTo>
                <a:pt x="152226" y="1187365"/>
              </a:lnTo>
            </a:path>
          </a:pathLst>
        </a:custGeom>
        <a:noFill/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58904F5D-9482-4484-9A44-06B71FC758B0}" type="sibTrans" cxnId="{54EF7D84-4436-4818-9134-EDDCBFDEDC9B}">
      <dgm:prSet/>
      <dgm:spPr/>
      <dgm:t>
        <a:bodyPr/>
        <a:lstStyle/>
        <a:p>
          <a:endParaRPr lang="en-US"/>
        </a:p>
      </dgm:t>
    </dgm:pt>
    <dgm:pt modelId="{2F47AC3B-795E-4E68-AEBB-715C774F9695}">
      <dgm:prSet/>
      <dgm:spPr>
        <a:xfrm>
          <a:off x="2862258" y="2884496"/>
          <a:ext cx="1014842" cy="507421"/>
        </a:xfrm>
        <a:prstGeom prst="rect">
          <a:avLst/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>
            <a:buNone/>
          </a:pPr>
          <a:r>
            <a:rPr lang="en-US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divide task</a:t>
          </a:r>
        </a:p>
      </dgm:t>
    </dgm:pt>
    <dgm:pt modelId="{A0B0D912-FAF5-482C-9144-6F816198137C}" type="parTrans" cxnId="{47AC1E9E-877D-4E97-A1A5-DC4E9538E101}">
      <dgm:prSet/>
      <dgm:spPr>
        <a:xfrm>
          <a:off x="2710031" y="1230303"/>
          <a:ext cx="152226" cy="1907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7903"/>
              </a:lnTo>
              <a:lnTo>
                <a:pt x="152226" y="1907903"/>
              </a:lnTo>
            </a:path>
          </a:pathLst>
        </a:custGeom>
        <a:noFill/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CCF73716-9C9A-4B5A-B8C0-D4EC3FF4AE80}" type="sibTrans" cxnId="{47AC1E9E-877D-4E97-A1A5-DC4E9538E101}">
      <dgm:prSet/>
      <dgm:spPr/>
      <dgm:t>
        <a:bodyPr/>
        <a:lstStyle/>
        <a:p>
          <a:endParaRPr lang="en-US"/>
        </a:p>
      </dgm:t>
    </dgm:pt>
    <dgm:pt modelId="{469B0CCC-092A-4F64-85C4-716A1EBDA73B}">
      <dgm:prSet/>
      <dgm:spPr>
        <a:xfrm>
          <a:off x="2862258" y="3605034"/>
          <a:ext cx="1014842" cy="507421"/>
        </a:xfrm>
        <a:prstGeom prst="rect">
          <a:avLst/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>
            <a:buNone/>
          </a:pPr>
          <a:r>
            <a:rPr lang="en-US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Hardware &amp; software</a:t>
          </a:r>
        </a:p>
      </dgm:t>
    </dgm:pt>
    <dgm:pt modelId="{7649C157-BA2E-47C7-9F8F-5C9891E03FDF}" type="parTrans" cxnId="{6A06DDF5-BF81-48FF-98A1-70C1480F15C5}">
      <dgm:prSet/>
      <dgm:spPr>
        <a:xfrm>
          <a:off x="2710031" y="1230303"/>
          <a:ext cx="152226" cy="2628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8441"/>
              </a:lnTo>
              <a:lnTo>
                <a:pt x="152226" y="2628441"/>
              </a:lnTo>
            </a:path>
          </a:pathLst>
        </a:custGeom>
        <a:noFill/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DE5956E0-47EC-42A5-85E3-6F236B71E25B}" type="sibTrans" cxnId="{6A06DDF5-BF81-48FF-98A1-70C1480F15C5}">
      <dgm:prSet/>
      <dgm:spPr/>
      <dgm:t>
        <a:bodyPr/>
        <a:lstStyle/>
        <a:p>
          <a:endParaRPr lang="en-US"/>
        </a:p>
      </dgm:t>
    </dgm:pt>
    <dgm:pt modelId="{7F9E82E3-0616-4CD1-B611-9A4A689F038B}">
      <dgm:prSet/>
      <dgm:spPr>
        <a:xfrm>
          <a:off x="4090217" y="1443420"/>
          <a:ext cx="1014842" cy="507421"/>
        </a:xfrm>
        <a:prstGeom prst="rect">
          <a:avLst/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>
            <a:buNone/>
          </a:pPr>
          <a:r>
            <a:rPr lang="en-US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servelet</a:t>
          </a:r>
        </a:p>
      </dgm:t>
    </dgm:pt>
    <dgm:pt modelId="{D98AE1F3-972E-466D-B592-E72FE917B0EB}" type="parTrans" cxnId="{8147C0C1-0DA9-4977-976C-60566801018D}">
      <dgm:prSet/>
      <dgm:spPr>
        <a:xfrm>
          <a:off x="3937990" y="1230303"/>
          <a:ext cx="152226" cy="466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6827"/>
              </a:lnTo>
              <a:lnTo>
                <a:pt x="152226" y="466827"/>
              </a:lnTo>
            </a:path>
          </a:pathLst>
        </a:custGeom>
        <a:noFill/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E2BAA336-687B-4C9F-B82F-7640FDC068B3}" type="sibTrans" cxnId="{8147C0C1-0DA9-4977-976C-60566801018D}">
      <dgm:prSet/>
      <dgm:spPr/>
      <dgm:t>
        <a:bodyPr/>
        <a:lstStyle/>
        <a:p>
          <a:endParaRPr lang="en-US"/>
        </a:p>
      </dgm:t>
    </dgm:pt>
    <dgm:pt modelId="{CDF54608-1518-4F77-B3A7-A4D9BD79CFF8}">
      <dgm:prSet/>
      <dgm:spPr>
        <a:xfrm>
          <a:off x="4090217" y="2163958"/>
          <a:ext cx="1014842" cy="507421"/>
        </a:xfrm>
        <a:prstGeom prst="rect">
          <a:avLst/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>
            <a:buNone/>
          </a:pPr>
          <a:r>
            <a:rPr lang="en-US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netbeans</a:t>
          </a:r>
        </a:p>
      </dgm:t>
    </dgm:pt>
    <dgm:pt modelId="{2BA1CE94-A67F-47A7-BDFC-E46A1CC89295}" type="parTrans" cxnId="{80B6A69B-B51A-4DD6-8533-0D830A39F06B}">
      <dgm:prSet/>
      <dgm:spPr>
        <a:xfrm>
          <a:off x="3937990" y="1230303"/>
          <a:ext cx="152226" cy="1187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7365"/>
              </a:lnTo>
              <a:lnTo>
                <a:pt x="152226" y="1187365"/>
              </a:lnTo>
            </a:path>
          </a:pathLst>
        </a:custGeom>
        <a:noFill/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EA445C41-DF4C-4795-8E6B-84F15A33273A}" type="sibTrans" cxnId="{80B6A69B-B51A-4DD6-8533-0D830A39F06B}">
      <dgm:prSet/>
      <dgm:spPr/>
      <dgm:t>
        <a:bodyPr/>
        <a:lstStyle/>
        <a:p>
          <a:endParaRPr lang="en-US"/>
        </a:p>
      </dgm:t>
    </dgm:pt>
    <dgm:pt modelId="{F0A5AE14-ED39-4E96-8613-7516311B4163}">
      <dgm:prSet/>
      <dgm:spPr>
        <a:xfrm>
          <a:off x="5064465" y="722882"/>
          <a:ext cx="1014842" cy="507421"/>
        </a:xfrm>
        <a:prstGeom prst="rect">
          <a:avLst/>
        </a:prstGeom>
        <a:gradFill rotWithShape="0">
          <a:gsLst>
            <a:gs pos="0">
              <a:srgbClr val="FFC000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FFC000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FFC000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>
            <a:buNone/>
          </a:pPr>
          <a:r>
            <a:rPr lang="en-US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Database</a:t>
          </a:r>
        </a:p>
      </dgm:t>
    </dgm:pt>
    <dgm:pt modelId="{C0C4009F-30B7-476A-9CBF-50283C26E18A}" type="parTrans" cxnId="{C3908123-5A4A-4D70-BDC4-B164746B75B4}">
      <dgm:prSet/>
      <dgm:spPr>
        <a:xfrm>
          <a:off x="4911214" y="507421"/>
          <a:ext cx="660672" cy="215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903"/>
              </a:lnTo>
              <a:lnTo>
                <a:pt x="660672" y="108903"/>
              </a:lnTo>
              <a:lnTo>
                <a:pt x="660672" y="215461"/>
              </a:lnTo>
            </a:path>
          </a:pathLst>
        </a:custGeom>
        <a:noFill/>
        <a:ln w="12700" cap="flat" cmpd="sng" algn="ctr">
          <a:solidFill>
            <a:srgbClr val="FFC000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CB73A671-045D-4D34-9B5B-9472BB08875D}" type="sibTrans" cxnId="{C3908123-5A4A-4D70-BDC4-B164746B75B4}">
      <dgm:prSet/>
      <dgm:spPr/>
      <dgm:t>
        <a:bodyPr/>
        <a:lstStyle/>
        <a:p>
          <a:endParaRPr lang="en-US"/>
        </a:p>
      </dgm:t>
    </dgm:pt>
    <dgm:pt modelId="{243A1E34-0C7E-4ECF-8F45-9E7F713A74DF}">
      <dgm:prSet/>
      <dgm:spPr>
        <a:xfrm>
          <a:off x="5318176" y="2163958"/>
          <a:ext cx="1014842" cy="507421"/>
        </a:xfrm>
        <a:prstGeom prst="rect">
          <a:avLst/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>
            <a:buNone/>
          </a:pPr>
          <a:r>
            <a:rPr lang="en-US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Database Schema</a:t>
          </a:r>
        </a:p>
      </dgm:t>
    </dgm:pt>
    <dgm:pt modelId="{A713F2F2-060E-400E-9196-58B78EC9B86E}" type="parTrans" cxnId="{7743A78D-2A97-4462-9BEE-BE53FE72E726}">
      <dgm:prSet/>
      <dgm:spPr>
        <a:xfrm>
          <a:off x="5165949" y="1230303"/>
          <a:ext cx="152226" cy="1187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7365"/>
              </a:lnTo>
              <a:lnTo>
                <a:pt x="152226" y="1187365"/>
              </a:lnTo>
            </a:path>
          </a:pathLst>
        </a:custGeom>
        <a:noFill/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AFD65EC4-96DF-4EE1-AFDC-2358B878BB78}" type="sibTrans" cxnId="{7743A78D-2A97-4462-9BEE-BE53FE72E726}">
      <dgm:prSet/>
      <dgm:spPr/>
      <dgm:t>
        <a:bodyPr/>
        <a:lstStyle/>
        <a:p>
          <a:endParaRPr lang="en-US"/>
        </a:p>
      </dgm:t>
    </dgm:pt>
    <dgm:pt modelId="{C2A6E12C-0ED0-421B-9413-516A34B3D2A3}">
      <dgm:prSet/>
      <dgm:spPr>
        <a:xfrm>
          <a:off x="5318176" y="2884496"/>
          <a:ext cx="1014842" cy="507421"/>
        </a:xfrm>
        <a:prstGeom prst="rect">
          <a:avLst/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>
            <a:buNone/>
          </a:pPr>
          <a:r>
            <a:rPr lang="en-US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My Sql</a:t>
          </a:r>
        </a:p>
      </dgm:t>
    </dgm:pt>
    <dgm:pt modelId="{EDD702E2-014F-4D08-BA31-28E463B27445}" type="parTrans" cxnId="{5C62F426-CC66-4FB9-B2FB-729C856E23B1}">
      <dgm:prSet/>
      <dgm:spPr>
        <a:xfrm>
          <a:off x="5165949" y="1230303"/>
          <a:ext cx="152226" cy="1907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7903"/>
              </a:lnTo>
              <a:lnTo>
                <a:pt x="152226" y="1907903"/>
              </a:lnTo>
            </a:path>
          </a:pathLst>
        </a:custGeom>
        <a:noFill/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EA0411CF-E697-4899-8B40-51D91DA893D0}" type="sibTrans" cxnId="{5C62F426-CC66-4FB9-B2FB-729C856E23B1}">
      <dgm:prSet/>
      <dgm:spPr/>
      <dgm:t>
        <a:bodyPr/>
        <a:lstStyle/>
        <a:p>
          <a:endParaRPr lang="en-US"/>
        </a:p>
      </dgm:t>
    </dgm:pt>
    <dgm:pt modelId="{D2AEF525-AA7E-4A01-BA8B-4B3389A3BFC9}">
      <dgm:prSet/>
      <dgm:spPr>
        <a:xfrm>
          <a:off x="6546135" y="1443420"/>
          <a:ext cx="1014842" cy="507421"/>
        </a:xfrm>
        <a:prstGeom prst="rect">
          <a:avLst/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>
            <a:buNone/>
          </a:pPr>
          <a:r>
            <a:rPr lang="en-US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Codings</a:t>
          </a:r>
        </a:p>
      </dgm:t>
    </dgm:pt>
    <dgm:pt modelId="{01F5A8E3-A42B-4FCA-A5D9-BD094C7815E7}" type="parTrans" cxnId="{3E5CAB5D-5525-425A-A674-8D5BF58A8818}">
      <dgm:prSet/>
      <dgm:spPr>
        <a:xfrm>
          <a:off x="6393908" y="1230303"/>
          <a:ext cx="152226" cy="466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6827"/>
              </a:lnTo>
              <a:lnTo>
                <a:pt x="152226" y="466827"/>
              </a:lnTo>
            </a:path>
          </a:pathLst>
        </a:custGeom>
        <a:noFill/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D0487984-9A3F-41B6-B254-5CF65317EC16}" type="sibTrans" cxnId="{3E5CAB5D-5525-425A-A674-8D5BF58A8818}">
      <dgm:prSet/>
      <dgm:spPr/>
      <dgm:t>
        <a:bodyPr/>
        <a:lstStyle/>
        <a:p>
          <a:endParaRPr lang="en-US"/>
        </a:p>
      </dgm:t>
    </dgm:pt>
    <dgm:pt modelId="{02F4B24B-8DA0-4A7F-B785-C22A88E87A76}">
      <dgm:prSet/>
      <dgm:spPr>
        <a:xfrm>
          <a:off x="7774094" y="1443420"/>
          <a:ext cx="1014842" cy="507421"/>
        </a:xfrm>
        <a:prstGeom prst="rect">
          <a:avLst/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>
            <a:buNone/>
          </a:pPr>
          <a:r>
            <a:rPr lang="en-US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testing</a:t>
          </a:r>
        </a:p>
      </dgm:t>
    </dgm:pt>
    <dgm:pt modelId="{E9FD3AFF-1C1B-45AA-840F-20A3AEAC902C}" type="parTrans" cxnId="{10B36CE5-5FF3-4A76-B3EC-07C034E842BE}">
      <dgm:prSet/>
      <dgm:spPr>
        <a:xfrm>
          <a:off x="7621867" y="1230303"/>
          <a:ext cx="152226" cy="466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6827"/>
              </a:lnTo>
              <a:lnTo>
                <a:pt x="152226" y="466827"/>
              </a:lnTo>
            </a:path>
          </a:pathLst>
        </a:custGeom>
        <a:noFill/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F901524A-2B9A-416A-9F56-0EB3FC37AAA5}" type="sibTrans" cxnId="{10B36CE5-5FF3-4A76-B3EC-07C034E842BE}">
      <dgm:prSet/>
      <dgm:spPr/>
      <dgm:t>
        <a:bodyPr/>
        <a:lstStyle/>
        <a:p>
          <a:endParaRPr lang="en-US"/>
        </a:p>
      </dgm:t>
    </dgm:pt>
    <dgm:pt modelId="{6B7B4E95-3E10-447A-ABCD-615D0BD19F92}" type="pres">
      <dgm:prSet presAssocID="{BD83103D-275F-4EC9-AAC0-D6608BB2C85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F5B59D0-4B3A-4D6F-9914-DFA9F3F16F37}" type="pres">
      <dgm:prSet presAssocID="{012AE239-6E0E-4D55-9DFE-EC050B7D1638}" presName="hierRoot1" presStyleCnt="0">
        <dgm:presLayoutVars>
          <dgm:hierBranch val="init"/>
        </dgm:presLayoutVars>
      </dgm:prSet>
      <dgm:spPr/>
    </dgm:pt>
    <dgm:pt modelId="{2426C768-8C48-4319-95C4-C7AC143C2A2A}" type="pres">
      <dgm:prSet presAssocID="{012AE239-6E0E-4D55-9DFE-EC050B7D1638}" presName="rootComposite1" presStyleCnt="0"/>
      <dgm:spPr/>
    </dgm:pt>
    <dgm:pt modelId="{6A6840AB-0A8B-40A4-9BC3-F4656917475B}" type="pres">
      <dgm:prSet presAssocID="{012AE239-6E0E-4D55-9DFE-EC050B7D1638}" presName="rootText1" presStyleLbl="node0" presStyleIdx="0" presStyleCnt="1" custScaleX="536924" custLinFactY="-38533" custLinFactNeighborX="-4601" custLinFactNeighborY="-100000">
        <dgm:presLayoutVars>
          <dgm:chPref val="3"/>
        </dgm:presLayoutVars>
      </dgm:prSet>
      <dgm:spPr/>
    </dgm:pt>
    <dgm:pt modelId="{964FE8D1-10B1-48BA-90F3-3E2E100EC226}" type="pres">
      <dgm:prSet presAssocID="{012AE239-6E0E-4D55-9DFE-EC050B7D1638}" presName="rootConnector1" presStyleLbl="node1" presStyleIdx="0" presStyleCnt="0"/>
      <dgm:spPr/>
    </dgm:pt>
    <dgm:pt modelId="{1C20A979-6DF4-4BC3-9971-36F37BA1FDD5}" type="pres">
      <dgm:prSet presAssocID="{012AE239-6E0E-4D55-9DFE-EC050B7D1638}" presName="hierChild2" presStyleCnt="0"/>
      <dgm:spPr/>
    </dgm:pt>
    <dgm:pt modelId="{58ADDB00-EFA1-40EE-88D2-A45BC431C33C}" type="pres">
      <dgm:prSet presAssocID="{B508C13E-AFB8-42F0-88DD-45BA6B422031}" presName="Name37" presStyleLbl="parChTrans1D2" presStyleIdx="0" presStyleCnt="6"/>
      <dgm:spPr/>
    </dgm:pt>
    <dgm:pt modelId="{08B667C7-F3A0-4589-9363-88800B3A430B}" type="pres">
      <dgm:prSet presAssocID="{5A487102-2243-4498-8A7F-D55407B97881}" presName="hierRoot2" presStyleCnt="0">
        <dgm:presLayoutVars>
          <dgm:hierBranch val="init"/>
        </dgm:presLayoutVars>
      </dgm:prSet>
      <dgm:spPr/>
    </dgm:pt>
    <dgm:pt modelId="{D9DAF572-6931-422C-9893-33C0057D3D58}" type="pres">
      <dgm:prSet presAssocID="{5A487102-2243-4498-8A7F-D55407B97881}" presName="rootComposite" presStyleCnt="0"/>
      <dgm:spPr/>
    </dgm:pt>
    <dgm:pt modelId="{7BA4CFAB-14B4-4810-AFBC-025CBF39936E}" type="pres">
      <dgm:prSet presAssocID="{5A487102-2243-4498-8A7F-D55407B97881}" presName="rootText" presStyleLbl="node2" presStyleIdx="0" presStyleCnt="6">
        <dgm:presLayoutVars>
          <dgm:chPref val="3"/>
        </dgm:presLayoutVars>
      </dgm:prSet>
      <dgm:spPr/>
    </dgm:pt>
    <dgm:pt modelId="{CA8D7B3F-C69E-44B5-8F27-99669CDD6F0A}" type="pres">
      <dgm:prSet presAssocID="{5A487102-2243-4498-8A7F-D55407B97881}" presName="rootConnector" presStyleLbl="node2" presStyleIdx="0" presStyleCnt="6"/>
      <dgm:spPr/>
    </dgm:pt>
    <dgm:pt modelId="{DD1D5C5B-4A4A-4184-B9B5-3329A6C657BA}" type="pres">
      <dgm:prSet presAssocID="{5A487102-2243-4498-8A7F-D55407B97881}" presName="hierChild4" presStyleCnt="0"/>
      <dgm:spPr/>
    </dgm:pt>
    <dgm:pt modelId="{2F00D023-9EED-4BBC-AE80-D4812D22BD56}" type="pres">
      <dgm:prSet presAssocID="{DF205857-5233-4CE4-8265-B874A347FF89}" presName="Name37" presStyleLbl="parChTrans1D3" presStyleIdx="0" presStyleCnt="12"/>
      <dgm:spPr/>
    </dgm:pt>
    <dgm:pt modelId="{1701F9B5-7F17-43BC-BA8B-AA715FF34D72}" type="pres">
      <dgm:prSet presAssocID="{E8A0BD57-E9FE-4F6D-B8A6-EDD77622E9DA}" presName="hierRoot2" presStyleCnt="0">
        <dgm:presLayoutVars>
          <dgm:hierBranch val="init"/>
        </dgm:presLayoutVars>
      </dgm:prSet>
      <dgm:spPr/>
    </dgm:pt>
    <dgm:pt modelId="{22C85F47-3FE8-4DFA-93D3-A8C7F6739E25}" type="pres">
      <dgm:prSet presAssocID="{E8A0BD57-E9FE-4F6D-B8A6-EDD77622E9DA}" presName="rootComposite" presStyleCnt="0"/>
      <dgm:spPr/>
    </dgm:pt>
    <dgm:pt modelId="{2B8DE067-696D-4724-93E2-9FE0CE05FD34}" type="pres">
      <dgm:prSet presAssocID="{E8A0BD57-E9FE-4F6D-B8A6-EDD77622E9DA}" presName="rootText" presStyleLbl="node3" presStyleIdx="0" presStyleCnt="12">
        <dgm:presLayoutVars>
          <dgm:chPref val="3"/>
        </dgm:presLayoutVars>
      </dgm:prSet>
      <dgm:spPr/>
    </dgm:pt>
    <dgm:pt modelId="{85BC2824-7043-49F7-95DE-85C4B5A74E14}" type="pres">
      <dgm:prSet presAssocID="{E8A0BD57-E9FE-4F6D-B8A6-EDD77622E9DA}" presName="rootConnector" presStyleLbl="node3" presStyleIdx="0" presStyleCnt="12"/>
      <dgm:spPr/>
    </dgm:pt>
    <dgm:pt modelId="{224D2298-283A-41F4-850D-555F7373A659}" type="pres">
      <dgm:prSet presAssocID="{E8A0BD57-E9FE-4F6D-B8A6-EDD77622E9DA}" presName="hierChild4" presStyleCnt="0"/>
      <dgm:spPr/>
    </dgm:pt>
    <dgm:pt modelId="{364A29F7-9E0B-49C1-9C56-292A76287487}" type="pres">
      <dgm:prSet presAssocID="{E8A0BD57-E9FE-4F6D-B8A6-EDD77622E9DA}" presName="hierChild5" presStyleCnt="0"/>
      <dgm:spPr/>
    </dgm:pt>
    <dgm:pt modelId="{B7CA23EB-FE4C-4B14-880F-9E6F4BC2E8B0}" type="pres">
      <dgm:prSet presAssocID="{5A487102-2243-4498-8A7F-D55407B97881}" presName="hierChild5" presStyleCnt="0"/>
      <dgm:spPr/>
    </dgm:pt>
    <dgm:pt modelId="{9DC48942-4E4E-4206-9269-E2BC558B30EB}" type="pres">
      <dgm:prSet presAssocID="{FB72B37A-48CD-43B2-B0BB-F0CB4AAFEFBF}" presName="Name37" presStyleLbl="parChTrans1D2" presStyleIdx="1" presStyleCnt="6"/>
      <dgm:spPr/>
    </dgm:pt>
    <dgm:pt modelId="{ABFC9B35-94B2-4A10-AF0F-70F0825A8B23}" type="pres">
      <dgm:prSet presAssocID="{95379146-56E2-4B21-BA13-CF5FE5C4568F}" presName="hierRoot2" presStyleCnt="0">
        <dgm:presLayoutVars>
          <dgm:hierBranch val="init"/>
        </dgm:presLayoutVars>
      </dgm:prSet>
      <dgm:spPr/>
    </dgm:pt>
    <dgm:pt modelId="{A65069DE-EEF8-457D-B5E3-C2AAD238C502}" type="pres">
      <dgm:prSet presAssocID="{95379146-56E2-4B21-BA13-CF5FE5C4568F}" presName="rootComposite" presStyleCnt="0"/>
      <dgm:spPr/>
    </dgm:pt>
    <dgm:pt modelId="{B42445D9-F208-4384-BCF7-DD83D2C1B63D}" type="pres">
      <dgm:prSet presAssocID="{95379146-56E2-4B21-BA13-CF5FE5C4568F}" presName="rootText" presStyleLbl="node2" presStyleIdx="1" presStyleCnt="6">
        <dgm:presLayoutVars>
          <dgm:chPref val="3"/>
        </dgm:presLayoutVars>
      </dgm:prSet>
      <dgm:spPr/>
    </dgm:pt>
    <dgm:pt modelId="{6F90EBB4-D97E-4DF5-B025-BF534BD3DA65}" type="pres">
      <dgm:prSet presAssocID="{95379146-56E2-4B21-BA13-CF5FE5C4568F}" presName="rootConnector" presStyleLbl="node2" presStyleIdx="1" presStyleCnt="6"/>
      <dgm:spPr/>
    </dgm:pt>
    <dgm:pt modelId="{5221F6EB-600C-496A-B004-975257E1ECB4}" type="pres">
      <dgm:prSet presAssocID="{95379146-56E2-4B21-BA13-CF5FE5C4568F}" presName="hierChild4" presStyleCnt="0"/>
      <dgm:spPr/>
    </dgm:pt>
    <dgm:pt modelId="{0A587A47-628B-43FB-B47F-99153414A74C}" type="pres">
      <dgm:prSet presAssocID="{B7C033A3-8121-46E0-9AF0-5FEB0A8F26BF}" presName="Name37" presStyleLbl="parChTrans1D3" presStyleIdx="1" presStyleCnt="12"/>
      <dgm:spPr/>
    </dgm:pt>
    <dgm:pt modelId="{F827874F-5131-45F7-ACA8-CEBDE8116769}" type="pres">
      <dgm:prSet presAssocID="{D77DE56E-A00F-4C3F-8FAF-6B8E79415CB9}" presName="hierRoot2" presStyleCnt="0">
        <dgm:presLayoutVars>
          <dgm:hierBranch val="init"/>
        </dgm:presLayoutVars>
      </dgm:prSet>
      <dgm:spPr/>
    </dgm:pt>
    <dgm:pt modelId="{0FB95827-8F9C-4F78-87BA-1E89ED0A2467}" type="pres">
      <dgm:prSet presAssocID="{D77DE56E-A00F-4C3F-8FAF-6B8E79415CB9}" presName="rootComposite" presStyleCnt="0"/>
      <dgm:spPr/>
    </dgm:pt>
    <dgm:pt modelId="{ACE8CE68-E971-4F09-BFD3-5409899A6926}" type="pres">
      <dgm:prSet presAssocID="{D77DE56E-A00F-4C3F-8FAF-6B8E79415CB9}" presName="rootText" presStyleLbl="node3" presStyleIdx="1" presStyleCnt="12">
        <dgm:presLayoutVars>
          <dgm:chPref val="3"/>
        </dgm:presLayoutVars>
      </dgm:prSet>
      <dgm:spPr/>
    </dgm:pt>
    <dgm:pt modelId="{B812C17F-7607-4DFB-8997-63C4E6452D31}" type="pres">
      <dgm:prSet presAssocID="{D77DE56E-A00F-4C3F-8FAF-6B8E79415CB9}" presName="rootConnector" presStyleLbl="node3" presStyleIdx="1" presStyleCnt="12"/>
      <dgm:spPr/>
    </dgm:pt>
    <dgm:pt modelId="{EFF32CE0-9BB2-4218-AD81-5E89C79D0C06}" type="pres">
      <dgm:prSet presAssocID="{D77DE56E-A00F-4C3F-8FAF-6B8E79415CB9}" presName="hierChild4" presStyleCnt="0"/>
      <dgm:spPr/>
    </dgm:pt>
    <dgm:pt modelId="{FF85B0E2-0A8C-4152-B337-F29449E3F64C}" type="pres">
      <dgm:prSet presAssocID="{D77DE56E-A00F-4C3F-8FAF-6B8E79415CB9}" presName="hierChild5" presStyleCnt="0"/>
      <dgm:spPr/>
    </dgm:pt>
    <dgm:pt modelId="{5FFA1A03-BB1A-471B-B2F3-6C2FC7E857DD}" type="pres">
      <dgm:prSet presAssocID="{12D5BCD8-B422-4BC1-9D02-DD827C77B8B8}" presName="Name37" presStyleLbl="parChTrans1D3" presStyleIdx="2" presStyleCnt="12"/>
      <dgm:spPr/>
    </dgm:pt>
    <dgm:pt modelId="{B302DA3C-3832-4E71-9D0C-13DA31B84A2C}" type="pres">
      <dgm:prSet presAssocID="{118D715F-BC6A-4878-BF68-CAE4FBF5D408}" presName="hierRoot2" presStyleCnt="0">
        <dgm:presLayoutVars>
          <dgm:hierBranch val="init"/>
        </dgm:presLayoutVars>
      </dgm:prSet>
      <dgm:spPr/>
    </dgm:pt>
    <dgm:pt modelId="{3E232B11-518B-48F1-95FB-CBFF515018B2}" type="pres">
      <dgm:prSet presAssocID="{118D715F-BC6A-4878-BF68-CAE4FBF5D408}" presName="rootComposite" presStyleCnt="0"/>
      <dgm:spPr/>
    </dgm:pt>
    <dgm:pt modelId="{F32FB977-0941-4A41-A3C6-F4F0B03A4EBF}" type="pres">
      <dgm:prSet presAssocID="{118D715F-BC6A-4878-BF68-CAE4FBF5D408}" presName="rootText" presStyleLbl="node3" presStyleIdx="2" presStyleCnt="12">
        <dgm:presLayoutVars>
          <dgm:chPref val="3"/>
        </dgm:presLayoutVars>
      </dgm:prSet>
      <dgm:spPr/>
    </dgm:pt>
    <dgm:pt modelId="{578DEBD7-9F6F-4802-B484-F08B880094D9}" type="pres">
      <dgm:prSet presAssocID="{118D715F-BC6A-4878-BF68-CAE4FBF5D408}" presName="rootConnector" presStyleLbl="node3" presStyleIdx="2" presStyleCnt="12"/>
      <dgm:spPr/>
    </dgm:pt>
    <dgm:pt modelId="{570BF9DE-3220-43D0-833F-C826A03928CA}" type="pres">
      <dgm:prSet presAssocID="{118D715F-BC6A-4878-BF68-CAE4FBF5D408}" presName="hierChild4" presStyleCnt="0"/>
      <dgm:spPr/>
    </dgm:pt>
    <dgm:pt modelId="{05668D13-5974-43E6-960B-60D883A959FE}" type="pres">
      <dgm:prSet presAssocID="{118D715F-BC6A-4878-BF68-CAE4FBF5D408}" presName="hierChild5" presStyleCnt="0"/>
      <dgm:spPr/>
    </dgm:pt>
    <dgm:pt modelId="{E66A0E44-6708-4695-9C91-E410E214C182}" type="pres">
      <dgm:prSet presAssocID="{A0B0D912-FAF5-482C-9144-6F816198137C}" presName="Name37" presStyleLbl="parChTrans1D3" presStyleIdx="3" presStyleCnt="12"/>
      <dgm:spPr/>
    </dgm:pt>
    <dgm:pt modelId="{A2D26B74-CAF3-473D-B7D8-2B36D287D469}" type="pres">
      <dgm:prSet presAssocID="{2F47AC3B-795E-4E68-AEBB-715C774F9695}" presName="hierRoot2" presStyleCnt="0">
        <dgm:presLayoutVars>
          <dgm:hierBranch val="init"/>
        </dgm:presLayoutVars>
      </dgm:prSet>
      <dgm:spPr/>
    </dgm:pt>
    <dgm:pt modelId="{D0E1B4C5-7AF0-474C-8666-968726DE42AC}" type="pres">
      <dgm:prSet presAssocID="{2F47AC3B-795E-4E68-AEBB-715C774F9695}" presName="rootComposite" presStyleCnt="0"/>
      <dgm:spPr/>
    </dgm:pt>
    <dgm:pt modelId="{0B0F7F50-E6CA-4240-B109-7BEA16C6A148}" type="pres">
      <dgm:prSet presAssocID="{2F47AC3B-795E-4E68-AEBB-715C774F9695}" presName="rootText" presStyleLbl="node3" presStyleIdx="3" presStyleCnt="12">
        <dgm:presLayoutVars>
          <dgm:chPref val="3"/>
        </dgm:presLayoutVars>
      </dgm:prSet>
      <dgm:spPr/>
    </dgm:pt>
    <dgm:pt modelId="{E3178AB4-2ADD-4837-8025-3CEA7A0A633B}" type="pres">
      <dgm:prSet presAssocID="{2F47AC3B-795E-4E68-AEBB-715C774F9695}" presName="rootConnector" presStyleLbl="node3" presStyleIdx="3" presStyleCnt="12"/>
      <dgm:spPr/>
    </dgm:pt>
    <dgm:pt modelId="{786686D7-171B-463E-A1FA-84A4528F7312}" type="pres">
      <dgm:prSet presAssocID="{2F47AC3B-795E-4E68-AEBB-715C774F9695}" presName="hierChild4" presStyleCnt="0"/>
      <dgm:spPr/>
    </dgm:pt>
    <dgm:pt modelId="{82D7266B-F710-4419-9A86-50BBB48A80DD}" type="pres">
      <dgm:prSet presAssocID="{2F47AC3B-795E-4E68-AEBB-715C774F9695}" presName="hierChild5" presStyleCnt="0"/>
      <dgm:spPr/>
    </dgm:pt>
    <dgm:pt modelId="{FF47488F-69F9-4D50-B6B8-030568A1B40B}" type="pres">
      <dgm:prSet presAssocID="{7649C157-BA2E-47C7-9F8F-5C9891E03FDF}" presName="Name37" presStyleLbl="parChTrans1D3" presStyleIdx="4" presStyleCnt="12"/>
      <dgm:spPr/>
    </dgm:pt>
    <dgm:pt modelId="{68C7134C-A70F-494E-8A20-FC3C441ADB6C}" type="pres">
      <dgm:prSet presAssocID="{469B0CCC-092A-4F64-85C4-716A1EBDA73B}" presName="hierRoot2" presStyleCnt="0">
        <dgm:presLayoutVars>
          <dgm:hierBranch val="init"/>
        </dgm:presLayoutVars>
      </dgm:prSet>
      <dgm:spPr/>
    </dgm:pt>
    <dgm:pt modelId="{ABE0F8D4-7DEB-49C0-A479-F77EEE0BC7A6}" type="pres">
      <dgm:prSet presAssocID="{469B0CCC-092A-4F64-85C4-716A1EBDA73B}" presName="rootComposite" presStyleCnt="0"/>
      <dgm:spPr/>
    </dgm:pt>
    <dgm:pt modelId="{22CF9A6E-C3E9-426D-B4FF-079BFEB285C6}" type="pres">
      <dgm:prSet presAssocID="{469B0CCC-092A-4F64-85C4-716A1EBDA73B}" presName="rootText" presStyleLbl="node3" presStyleIdx="4" presStyleCnt="12">
        <dgm:presLayoutVars>
          <dgm:chPref val="3"/>
        </dgm:presLayoutVars>
      </dgm:prSet>
      <dgm:spPr/>
    </dgm:pt>
    <dgm:pt modelId="{264C63C2-445F-4C9D-A5F4-9E1C21C663BA}" type="pres">
      <dgm:prSet presAssocID="{469B0CCC-092A-4F64-85C4-716A1EBDA73B}" presName="rootConnector" presStyleLbl="node3" presStyleIdx="4" presStyleCnt="12"/>
      <dgm:spPr/>
    </dgm:pt>
    <dgm:pt modelId="{7832A975-DA6D-483F-AEAF-34F6D131B93A}" type="pres">
      <dgm:prSet presAssocID="{469B0CCC-092A-4F64-85C4-716A1EBDA73B}" presName="hierChild4" presStyleCnt="0"/>
      <dgm:spPr/>
    </dgm:pt>
    <dgm:pt modelId="{566827F0-CB22-4114-80C3-745A07FAADF8}" type="pres">
      <dgm:prSet presAssocID="{469B0CCC-092A-4F64-85C4-716A1EBDA73B}" presName="hierChild5" presStyleCnt="0"/>
      <dgm:spPr/>
    </dgm:pt>
    <dgm:pt modelId="{C9AB48CA-AC47-48BC-BE82-12B55B98179C}" type="pres">
      <dgm:prSet presAssocID="{95379146-56E2-4B21-BA13-CF5FE5C4568F}" presName="hierChild5" presStyleCnt="0"/>
      <dgm:spPr/>
    </dgm:pt>
    <dgm:pt modelId="{BA6AA92F-0BFF-4C89-A292-1A373DD91608}" type="pres">
      <dgm:prSet presAssocID="{11A4E4E6-39A3-4E90-937D-9913062293EC}" presName="Name37" presStyleLbl="parChTrans1D2" presStyleIdx="2" presStyleCnt="6"/>
      <dgm:spPr/>
    </dgm:pt>
    <dgm:pt modelId="{CE18FD84-E8D6-4095-9D72-5974D65F61F8}" type="pres">
      <dgm:prSet presAssocID="{050A0101-B347-489C-83F8-98DF5B82E9CD}" presName="hierRoot2" presStyleCnt="0">
        <dgm:presLayoutVars>
          <dgm:hierBranch val="init"/>
        </dgm:presLayoutVars>
      </dgm:prSet>
      <dgm:spPr/>
    </dgm:pt>
    <dgm:pt modelId="{A06FCF0E-EA67-44FA-9719-258A48CF2332}" type="pres">
      <dgm:prSet presAssocID="{050A0101-B347-489C-83F8-98DF5B82E9CD}" presName="rootComposite" presStyleCnt="0"/>
      <dgm:spPr/>
    </dgm:pt>
    <dgm:pt modelId="{A132443D-F965-4597-BF78-9E64A0FA0A52}" type="pres">
      <dgm:prSet presAssocID="{050A0101-B347-489C-83F8-98DF5B82E9CD}" presName="rootText" presStyleLbl="node2" presStyleIdx="2" presStyleCnt="6">
        <dgm:presLayoutVars>
          <dgm:chPref val="3"/>
        </dgm:presLayoutVars>
      </dgm:prSet>
      <dgm:spPr/>
    </dgm:pt>
    <dgm:pt modelId="{1AD0FD72-82AB-4BCC-B688-0474D8D9A204}" type="pres">
      <dgm:prSet presAssocID="{050A0101-B347-489C-83F8-98DF5B82E9CD}" presName="rootConnector" presStyleLbl="node2" presStyleIdx="2" presStyleCnt="6"/>
      <dgm:spPr/>
    </dgm:pt>
    <dgm:pt modelId="{0EF55E2B-410A-49F3-B2A1-F927365471C2}" type="pres">
      <dgm:prSet presAssocID="{050A0101-B347-489C-83F8-98DF5B82E9CD}" presName="hierChild4" presStyleCnt="0"/>
      <dgm:spPr/>
    </dgm:pt>
    <dgm:pt modelId="{90F7AC4D-79D3-46F4-848F-3DEFAB25FE9A}" type="pres">
      <dgm:prSet presAssocID="{D98AE1F3-972E-466D-B592-E72FE917B0EB}" presName="Name37" presStyleLbl="parChTrans1D3" presStyleIdx="5" presStyleCnt="12"/>
      <dgm:spPr/>
    </dgm:pt>
    <dgm:pt modelId="{F36436B5-BADD-4C5F-8F06-A7E7018280D9}" type="pres">
      <dgm:prSet presAssocID="{7F9E82E3-0616-4CD1-B611-9A4A689F038B}" presName="hierRoot2" presStyleCnt="0">
        <dgm:presLayoutVars>
          <dgm:hierBranch val="init"/>
        </dgm:presLayoutVars>
      </dgm:prSet>
      <dgm:spPr/>
    </dgm:pt>
    <dgm:pt modelId="{FF0BEFB0-7AB0-4A78-A0BC-68A1F8387DEC}" type="pres">
      <dgm:prSet presAssocID="{7F9E82E3-0616-4CD1-B611-9A4A689F038B}" presName="rootComposite" presStyleCnt="0"/>
      <dgm:spPr/>
    </dgm:pt>
    <dgm:pt modelId="{9799110B-95A2-460D-A765-910793D14429}" type="pres">
      <dgm:prSet presAssocID="{7F9E82E3-0616-4CD1-B611-9A4A689F038B}" presName="rootText" presStyleLbl="node3" presStyleIdx="5" presStyleCnt="12">
        <dgm:presLayoutVars>
          <dgm:chPref val="3"/>
        </dgm:presLayoutVars>
      </dgm:prSet>
      <dgm:spPr/>
    </dgm:pt>
    <dgm:pt modelId="{A5102854-EEA3-4541-A246-9A011554E5B8}" type="pres">
      <dgm:prSet presAssocID="{7F9E82E3-0616-4CD1-B611-9A4A689F038B}" presName="rootConnector" presStyleLbl="node3" presStyleIdx="5" presStyleCnt="12"/>
      <dgm:spPr/>
    </dgm:pt>
    <dgm:pt modelId="{6E6AF781-D27C-466F-857E-B0A7859A4E2B}" type="pres">
      <dgm:prSet presAssocID="{7F9E82E3-0616-4CD1-B611-9A4A689F038B}" presName="hierChild4" presStyleCnt="0"/>
      <dgm:spPr/>
    </dgm:pt>
    <dgm:pt modelId="{A340CBC9-6D58-410D-8C7D-94DF29A091FC}" type="pres">
      <dgm:prSet presAssocID="{7F9E82E3-0616-4CD1-B611-9A4A689F038B}" presName="hierChild5" presStyleCnt="0"/>
      <dgm:spPr/>
    </dgm:pt>
    <dgm:pt modelId="{4C2A999D-1FD7-479B-A958-C855ACE819ED}" type="pres">
      <dgm:prSet presAssocID="{2BA1CE94-A67F-47A7-BDFC-E46A1CC89295}" presName="Name37" presStyleLbl="parChTrans1D3" presStyleIdx="6" presStyleCnt="12"/>
      <dgm:spPr/>
    </dgm:pt>
    <dgm:pt modelId="{1D18CC14-A441-4A77-B404-BC789DFC381F}" type="pres">
      <dgm:prSet presAssocID="{CDF54608-1518-4F77-B3A7-A4D9BD79CFF8}" presName="hierRoot2" presStyleCnt="0">
        <dgm:presLayoutVars>
          <dgm:hierBranch val="init"/>
        </dgm:presLayoutVars>
      </dgm:prSet>
      <dgm:spPr/>
    </dgm:pt>
    <dgm:pt modelId="{5AF0099E-CDDD-4038-91B7-F87A9CAAC86D}" type="pres">
      <dgm:prSet presAssocID="{CDF54608-1518-4F77-B3A7-A4D9BD79CFF8}" presName="rootComposite" presStyleCnt="0"/>
      <dgm:spPr/>
    </dgm:pt>
    <dgm:pt modelId="{9535BB45-559D-4816-8212-94AC12329C87}" type="pres">
      <dgm:prSet presAssocID="{CDF54608-1518-4F77-B3A7-A4D9BD79CFF8}" presName="rootText" presStyleLbl="node3" presStyleIdx="6" presStyleCnt="12">
        <dgm:presLayoutVars>
          <dgm:chPref val="3"/>
        </dgm:presLayoutVars>
      </dgm:prSet>
      <dgm:spPr/>
    </dgm:pt>
    <dgm:pt modelId="{B7EAFBCD-4727-4B46-AA13-E9A78832320B}" type="pres">
      <dgm:prSet presAssocID="{CDF54608-1518-4F77-B3A7-A4D9BD79CFF8}" presName="rootConnector" presStyleLbl="node3" presStyleIdx="6" presStyleCnt="12"/>
      <dgm:spPr/>
    </dgm:pt>
    <dgm:pt modelId="{C8CFD64C-F94E-4BAC-89B2-13EE69AA8F36}" type="pres">
      <dgm:prSet presAssocID="{CDF54608-1518-4F77-B3A7-A4D9BD79CFF8}" presName="hierChild4" presStyleCnt="0"/>
      <dgm:spPr/>
    </dgm:pt>
    <dgm:pt modelId="{21E2F625-2609-41EA-8247-6657B6349B73}" type="pres">
      <dgm:prSet presAssocID="{CDF54608-1518-4F77-B3A7-A4D9BD79CFF8}" presName="hierChild5" presStyleCnt="0"/>
      <dgm:spPr/>
    </dgm:pt>
    <dgm:pt modelId="{C9C70233-23A0-461A-9A7F-23A668CCB66B}" type="pres">
      <dgm:prSet presAssocID="{050A0101-B347-489C-83F8-98DF5B82E9CD}" presName="hierChild5" presStyleCnt="0"/>
      <dgm:spPr/>
    </dgm:pt>
    <dgm:pt modelId="{5C641F98-0FB0-4EFD-8433-5B2DE86CF03D}" type="pres">
      <dgm:prSet presAssocID="{C0C4009F-30B7-476A-9CBF-50283C26E18A}" presName="Name37" presStyleLbl="parChTrans1D2" presStyleIdx="3" presStyleCnt="6"/>
      <dgm:spPr/>
    </dgm:pt>
    <dgm:pt modelId="{4B02F8C2-B31C-4C67-94E5-48DC720F2E46}" type="pres">
      <dgm:prSet presAssocID="{F0A5AE14-ED39-4E96-8613-7516311B4163}" presName="hierRoot2" presStyleCnt="0">
        <dgm:presLayoutVars>
          <dgm:hierBranch val="init"/>
        </dgm:presLayoutVars>
      </dgm:prSet>
      <dgm:spPr/>
    </dgm:pt>
    <dgm:pt modelId="{AC08C331-C673-484C-A814-6EF9736675B5}" type="pres">
      <dgm:prSet presAssocID="{F0A5AE14-ED39-4E96-8613-7516311B4163}" presName="rootComposite" presStyleCnt="0"/>
      <dgm:spPr/>
    </dgm:pt>
    <dgm:pt modelId="{B7DA2B9F-6964-489A-9695-C50722EF4039}" type="pres">
      <dgm:prSet presAssocID="{F0A5AE14-ED39-4E96-8613-7516311B4163}" presName="rootText" presStyleLbl="node2" presStyleIdx="3" presStyleCnt="6">
        <dgm:presLayoutVars>
          <dgm:chPref val="3"/>
        </dgm:presLayoutVars>
      </dgm:prSet>
      <dgm:spPr/>
    </dgm:pt>
    <dgm:pt modelId="{B00A5AC4-F1B8-4CAA-B429-316C18072344}" type="pres">
      <dgm:prSet presAssocID="{F0A5AE14-ED39-4E96-8613-7516311B4163}" presName="rootConnector" presStyleLbl="node2" presStyleIdx="3" presStyleCnt="6"/>
      <dgm:spPr/>
    </dgm:pt>
    <dgm:pt modelId="{8329E037-A627-4AF0-AC27-89C086035319}" type="pres">
      <dgm:prSet presAssocID="{F0A5AE14-ED39-4E96-8613-7516311B4163}" presName="hierChild4" presStyleCnt="0"/>
      <dgm:spPr/>
    </dgm:pt>
    <dgm:pt modelId="{D0574863-364D-4309-BEA0-ADB5A68737D8}" type="pres">
      <dgm:prSet presAssocID="{33CE016B-F474-40C9-851C-C9CCA3514722}" presName="Name37" presStyleLbl="parChTrans1D3" presStyleIdx="7" presStyleCnt="12"/>
      <dgm:spPr/>
    </dgm:pt>
    <dgm:pt modelId="{85DD51E8-337B-446E-B4EF-E348BA202F2A}" type="pres">
      <dgm:prSet presAssocID="{E8483A62-375C-42F3-B9C7-3BD62BA4FDEB}" presName="hierRoot2" presStyleCnt="0">
        <dgm:presLayoutVars>
          <dgm:hierBranch val="init"/>
        </dgm:presLayoutVars>
      </dgm:prSet>
      <dgm:spPr/>
    </dgm:pt>
    <dgm:pt modelId="{3C90D695-420A-45D2-A95F-A05610A05DF3}" type="pres">
      <dgm:prSet presAssocID="{E8483A62-375C-42F3-B9C7-3BD62BA4FDEB}" presName="rootComposite" presStyleCnt="0"/>
      <dgm:spPr/>
    </dgm:pt>
    <dgm:pt modelId="{8314DC8B-2DD5-4175-94FE-402188811CD8}" type="pres">
      <dgm:prSet presAssocID="{E8483A62-375C-42F3-B9C7-3BD62BA4FDEB}" presName="rootText" presStyleLbl="node3" presStyleIdx="7" presStyleCnt="12">
        <dgm:presLayoutVars>
          <dgm:chPref val="3"/>
        </dgm:presLayoutVars>
      </dgm:prSet>
      <dgm:spPr/>
    </dgm:pt>
    <dgm:pt modelId="{B21E45D5-FF31-4299-9D18-BE64086C4FE0}" type="pres">
      <dgm:prSet presAssocID="{E8483A62-375C-42F3-B9C7-3BD62BA4FDEB}" presName="rootConnector" presStyleLbl="node3" presStyleIdx="7" presStyleCnt="12"/>
      <dgm:spPr/>
    </dgm:pt>
    <dgm:pt modelId="{E4891DB9-F1BB-4ED3-B94A-491D7CBDF728}" type="pres">
      <dgm:prSet presAssocID="{E8483A62-375C-42F3-B9C7-3BD62BA4FDEB}" presName="hierChild4" presStyleCnt="0"/>
      <dgm:spPr/>
    </dgm:pt>
    <dgm:pt modelId="{89A33E70-3C2D-46F9-A20D-4576B1D543DA}" type="pres">
      <dgm:prSet presAssocID="{E8483A62-375C-42F3-B9C7-3BD62BA4FDEB}" presName="hierChild5" presStyleCnt="0"/>
      <dgm:spPr/>
    </dgm:pt>
    <dgm:pt modelId="{5F9C24B7-E919-428A-A647-D574AB7261C1}" type="pres">
      <dgm:prSet presAssocID="{A713F2F2-060E-400E-9196-58B78EC9B86E}" presName="Name37" presStyleLbl="parChTrans1D3" presStyleIdx="8" presStyleCnt="12"/>
      <dgm:spPr/>
    </dgm:pt>
    <dgm:pt modelId="{8ED90976-13FE-41D0-B7D0-269DDDAAD2A6}" type="pres">
      <dgm:prSet presAssocID="{243A1E34-0C7E-4ECF-8F45-9E7F713A74DF}" presName="hierRoot2" presStyleCnt="0">
        <dgm:presLayoutVars>
          <dgm:hierBranch val="init"/>
        </dgm:presLayoutVars>
      </dgm:prSet>
      <dgm:spPr/>
    </dgm:pt>
    <dgm:pt modelId="{BF381B5C-2B7B-4BE8-A3FA-9A40D7ADA913}" type="pres">
      <dgm:prSet presAssocID="{243A1E34-0C7E-4ECF-8F45-9E7F713A74DF}" presName="rootComposite" presStyleCnt="0"/>
      <dgm:spPr/>
    </dgm:pt>
    <dgm:pt modelId="{6A6F273F-90A9-45FD-8F8B-B6A741929F2F}" type="pres">
      <dgm:prSet presAssocID="{243A1E34-0C7E-4ECF-8F45-9E7F713A74DF}" presName="rootText" presStyleLbl="node3" presStyleIdx="8" presStyleCnt="12">
        <dgm:presLayoutVars>
          <dgm:chPref val="3"/>
        </dgm:presLayoutVars>
      </dgm:prSet>
      <dgm:spPr/>
    </dgm:pt>
    <dgm:pt modelId="{4EA806B6-3D0E-45B5-939B-0CC6C3167FFF}" type="pres">
      <dgm:prSet presAssocID="{243A1E34-0C7E-4ECF-8F45-9E7F713A74DF}" presName="rootConnector" presStyleLbl="node3" presStyleIdx="8" presStyleCnt="12"/>
      <dgm:spPr/>
    </dgm:pt>
    <dgm:pt modelId="{CCB34DDA-8E88-4207-894B-478F895B1C1D}" type="pres">
      <dgm:prSet presAssocID="{243A1E34-0C7E-4ECF-8F45-9E7F713A74DF}" presName="hierChild4" presStyleCnt="0"/>
      <dgm:spPr/>
    </dgm:pt>
    <dgm:pt modelId="{486DF722-7221-4835-BFBB-4D41FFD7E96E}" type="pres">
      <dgm:prSet presAssocID="{243A1E34-0C7E-4ECF-8F45-9E7F713A74DF}" presName="hierChild5" presStyleCnt="0"/>
      <dgm:spPr/>
    </dgm:pt>
    <dgm:pt modelId="{99C5129A-3F4E-410A-8AAB-AEAC93A1451A}" type="pres">
      <dgm:prSet presAssocID="{EDD702E2-014F-4D08-BA31-28E463B27445}" presName="Name37" presStyleLbl="parChTrans1D3" presStyleIdx="9" presStyleCnt="12"/>
      <dgm:spPr/>
    </dgm:pt>
    <dgm:pt modelId="{FBBADF55-86F5-4129-9B6B-6E79C8ECFE67}" type="pres">
      <dgm:prSet presAssocID="{C2A6E12C-0ED0-421B-9413-516A34B3D2A3}" presName="hierRoot2" presStyleCnt="0">
        <dgm:presLayoutVars>
          <dgm:hierBranch val="init"/>
        </dgm:presLayoutVars>
      </dgm:prSet>
      <dgm:spPr/>
    </dgm:pt>
    <dgm:pt modelId="{34927D08-2CED-4563-84C5-CD5E02F61CBE}" type="pres">
      <dgm:prSet presAssocID="{C2A6E12C-0ED0-421B-9413-516A34B3D2A3}" presName="rootComposite" presStyleCnt="0"/>
      <dgm:spPr/>
    </dgm:pt>
    <dgm:pt modelId="{730A594E-0EDF-4C49-BAB1-114B2033827B}" type="pres">
      <dgm:prSet presAssocID="{C2A6E12C-0ED0-421B-9413-516A34B3D2A3}" presName="rootText" presStyleLbl="node3" presStyleIdx="9" presStyleCnt="12">
        <dgm:presLayoutVars>
          <dgm:chPref val="3"/>
        </dgm:presLayoutVars>
      </dgm:prSet>
      <dgm:spPr/>
    </dgm:pt>
    <dgm:pt modelId="{1F1F1E80-C49A-4166-89A7-4FD45F2CC231}" type="pres">
      <dgm:prSet presAssocID="{C2A6E12C-0ED0-421B-9413-516A34B3D2A3}" presName="rootConnector" presStyleLbl="node3" presStyleIdx="9" presStyleCnt="12"/>
      <dgm:spPr/>
    </dgm:pt>
    <dgm:pt modelId="{C5E97BE7-F620-48A4-9DA0-37042606C19C}" type="pres">
      <dgm:prSet presAssocID="{C2A6E12C-0ED0-421B-9413-516A34B3D2A3}" presName="hierChild4" presStyleCnt="0"/>
      <dgm:spPr/>
    </dgm:pt>
    <dgm:pt modelId="{103304F8-B7E1-4146-9A79-85B62CE03358}" type="pres">
      <dgm:prSet presAssocID="{C2A6E12C-0ED0-421B-9413-516A34B3D2A3}" presName="hierChild5" presStyleCnt="0"/>
      <dgm:spPr/>
    </dgm:pt>
    <dgm:pt modelId="{DDF5F93C-2AE1-4AE6-B785-43C3F996ADCA}" type="pres">
      <dgm:prSet presAssocID="{F0A5AE14-ED39-4E96-8613-7516311B4163}" presName="hierChild5" presStyleCnt="0"/>
      <dgm:spPr/>
    </dgm:pt>
    <dgm:pt modelId="{BCCB4EDE-E47F-475A-BE0F-2551A51FF4DC}" type="pres">
      <dgm:prSet presAssocID="{09C6EA5C-370C-43C5-8682-96452E52BC24}" presName="Name37" presStyleLbl="parChTrans1D2" presStyleIdx="4" presStyleCnt="6"/>
      <dgm:spPr/>
    </dgm:pt>
    <dgm:pt modelId="{E351572E-3FC8-4009-9AC7-C2872D8B0727}" type="pres">
      <dgm:prSet presAssocID="{EF243405-7BBF-4F37-8B84-ADAE030CAB40}" presName="hierRoot2" presStyleCnt="0">
        <dgm:presLayoutVars>
          <dgm:hierBranch val="init"/>
        </dgm:presLayoutVars>
      </dgm:prSet>
      <dgm:spPr/>
    </dgm:pt>
    <dgm:pt modelId="{6554677F-380E-4CE6-BF26-01388CE6B7BB}" type="pres">
      <dgm:prSet presAssocID="{EF243405-7BBF-4F37-8B84-ADAE030CAB40}" presName="rootComposite" presStyleCnt="0"/>
      <dgm:spPr/>
    </dgm:pt>
    <dgm:pt modelId="{ADDD9749-37D3-40C6-B759-0E3D1EF425A7}" type="pres">
      <dgm:prSet presAssocID="{EF243405-7BBF-4F37-8B84-ADAE030CAB40}" presName="rootText" presStyleLbl="node2" presStyleIdx="4" presStyleCnt="6">
        <dgm:presLayoutVars>
          <dgm:chPref val="3"/>
        </dgm:presLayoutVars>
      </dgm:prSet>
      <dgm:spPr/>
    </dgm:pt>
    <dgm:pt modelId="{0D2FD41E-0414-4B53-89B1-36F309393D52}" type="pres">
      <dgm:prSet presAssocID="{EF243405-7BBF-4F37-8B84-ADAE030CAB40}" presName="rootConnector" presStyleLbl="node2" presStyleIdx="4" presStyleCnt="6"/>
      <dgm:spPr/>
    </dgm:pt>
    <dgm:pt modelId="{D601AC32-DD24-4B89-A19D-3E583AE0226E}" type="pres">
      <dgm:prSet presAssocID="{EF243405-7BBF-4F37-8B84-ADAE030CAB40}" presName="hierChild4" presStyleCnt="0"/>
      <dgm:spPr/>
    </dgm:pt>
    <dgm:pt modelId="{0EA64058-210B-4D2B-B77E-F58991549496}" type="pres">
      <dgm:prSet presAssocID="{01F5A8E3-A42B-4FCA-A5D9-BD094C7815E7}" presName="Name37" presStyleLbl="parChTrans1D3" presStyleIdx="10" presStyleCnt="12"/>
      <dgm:spPr/>
    </dgm:pt>
    <dgm:pt modelId="{4B269DC5-B5A9-46F9-8AF0-2381F131A455}" type="pres">
      <dgm:prSet presAssocID="{D2AEF525-AA7E-4A01-BA8B-4B3389A3BFC9}" presName="hierRoot2" presStyleCnt="0">
        <dgm:presLayoutVars>
          <dgm:hierBranch val="init"/>
        </dgm:presLayoutVars>
      </dgm:prSet>
      <dgm:spPr/>
    </dgm:pt>
    <dgm:pt modelId="{D4527BCE-E302-434B-AA11-2B4E7B368BFF}" type="pres">
      <dgm:prSet presAssocID="{D2AEF525-AA7E-4A01-BA8B-4B3389A3BFC9}" presName="rootComposite" presStyleCnt="0"/>
      <dgm:spPr/>
    </dgm:pt>
    <dgm:pt modelId="{063F9854-9EA3-465A-8C34-C7DF370BC3E9}" type="pres">
      <dgm:prSet presAssocID="{D2AEF525-AA7E-4A01-BA8B-4B3389A3BFC9}" presName="rootText" presStyleLbl="node3" presStyleIdx="10" presStyleCnt="12">
        <dgm:presLayoutVars>
          <dgm:chPref val="3"/>
        </dgm:presLayoutVars>
      </dgm:prSet>
      <dgm:spPr/>
    </dgm:pt>
    <dgm:pt modelId="{D4C9E802-152F-41DE-87BD-94C2A060F7AA}" type="pres">
      <dgm:prSet presAssocID="{D2AEF525-AA7E-4A01-BA8B-4B3389A3BFC9}" presName="rootConnector" presStyleLbl="node3" presStyleIdx="10" presStyleCnt="12"/>
      <dgm:spPr/>
    </dgm:pt>
    <dgm:pt modelId="{1B79C0BF-5D76-45D5-956D-B23594148104}" type="pres">
      <dgm:prSet presAssocID="{D2AEF525-AA7E-4A01-BA8B-4B3389A3BFC9}" presName="hierChild4" presStyleCnt="0"/>
      <dgm:spPr/>
    </dgm:pt>
    <dgm:pt modelId="{62BE51FA-6D30-4F62-B372-9A3279F7FCA9}" type="pres">
      <dgm:prSet presAssocID="{D2AEF525-AA7E-4A01-BA8B-4B3389A3BFC9}" presName="hierChild5" presStyleCnt="0"/>
      <dgm:spPr/>
    </dgm:pt>
    <dgm:pt modelId="{BC4F005F-15D1-492E-A7E5-13E7B3336480}" type="pres">
      <dgm:prSet presAssocID="{EF243405-7BBF-4F37-8B84-ADAE030CAB40}" presName="hierChild5" presStyleCnt="0"/>
      <dgm:spPr/>
    </dgm:pt>
    <dgm:pt modelId="{BF87FB23-72F1-4C17-813E-DF1192C23A3C}" type="pres">
      <dgm:prSet presAssocID="{34D99283-286F-48BB-A9AE-DB129229FBA2}" presName="Name37" presStyleLbl="parChTrans1D2" presStyleIdx="5" presStyleCnt="6"/>
      <dgm:spPr/>
    </dgm:pt>
    <dgm:pt modelId="{5D95E85D-5324-452C-94B3-0D6BB3B46FB0}" type="pres">
      <dgm:prSet presAssocID="{5FBBE0CD-4967-421B-A5D0-4897BF34B342}" presName="hierRoot2" presStyleCnt="0">
        <dgm:presLayoutVars>
          <dgm:hierBranch val="init"/>
        </dgm:presLayoutVars>
      </dgm:prSet>
      <dgm:spPr/>
    </dgm:pt>
    <dgm:pt modelId="{751A1F52-8B74-473D-B4F4-DE555C767A85}" type="pres">
      <dgm:prSet presAssocID="{5FBBE0CD-4967-421B-A5D0-4897BF34B342}" presName="rootComposite" presStyleCnt="0"/>
      <dgm:spPr/>
    </dgm:pt>
    <dgm:pt modelId="{AFE09FFB-ECA5-4605-A9D9-450EDA923223}" type="pres">
      <dgm:prSet presAssocID="{5FBBE0CD-4967-421B-A5D0-4897BF34B342}" presName="rootText" presStyleLbl="node2" presStyleIdx="5" presStyleCnt="6">
        <dgm:presLayoutVars>
          <dgm:chPref val="3"/>
        </dgm:presLayoutVars>
      </dgm:prSet>
      <dgm:spPr/>
    </dgm:pt>
    <dgm:pt modelId="{2783908D-50B5-4F85-889B-0F720B89D917}" type="pres">
      <dgm:prSet presAssocID="{5FBBE0CD-4967-421B-A5D0-4897BF34B342}" presName="rootConnector" presStyleLbl="node2" presStyleIdx="5" presStyleCnt="6"/>
      <dgm:spPr/>
    </dgm:pt>
    <dgm:pt modelId="{E9B5A07B-D5CB-4E28-BE76-2A2B809D16D7}" type="pres">
      <dgm:prSet presAssocID="{5FBBE0CD-4967-421B-A5D0-4897BF34B342}" presName="hierChild4" presStyleCnt="0"/>
      <dgm:spPr/>
    </dgm:pt>
    <dgm:pt modelId="{F9077280-E98D-445A-9660-3198EFC98292}" type="pres">
      <dgm:prSet presAssocID="{E9FD3AFF-1C1B-45AA-840F-20A3AEAC902C}" presName="Name37" presStyleLbl="parChTrans1D3" presStyleIdx="11" presStyleCnt="12"/>
      <dgm:spPr/>
    </dgm:pt>
    <dgm:pt modelId="{0DFA6781-A433-45D2-9C71-99D146930BEB}" type="pres">
      <dgm:prSet presAssocID="{02F4B24B-8DA0-4A7F-B785-C22A88E87A76}" presName="hierRoot2" presStyleCnt="0">
        <dgm:presLayoutVars>
          <dgm:hierBranch val="init"/>
        </dgm:presLayoutVars>
      </dgm:prSet>
      <dgm:spPr/>
    </dgm:pt>
    <dgm:pt modelId="{0F6096F1-BDDF-4488-80AE-5718657782A6}" type="pres">
      <dgm:prSet presAssocID="{02F4B24B-8DA0-4A7F-B785-C22A88E87A76}" presName="rootComposite" presStyleCnt="0"/>
      <dgm:spPr/>
    </dgm:pt>
    <dgm:pt modelId="{8797B3B0-9953-42B2-AFAF-42DBF2FDE552}" type="pres">
      <dgm:prSet presAssocID="{02F4B24B-8DA0-4A7F-B785-C22A88E87A76}" presName="rootText" presStyleLbl="node3" presStyleIdx="11" presStyleCnt="12">
        <dgm:presLayoutVars>
          <dgm:chPref val="3"/>
        </dgm:presLayoutVars>
      </dgm:prSet>
      <dgm:spPr/>
    </dgm:pt>
    <dgm:pt modelId="{1FFC25E5-F5AA-4955-BDCC-B6EF83DDB944}" type="pres">
      <dgm:prSet presAssocID="{02F4B24B-8DA0-4A7F-B785-C22A88E87A76}" presName="rootConnector" presStyleLbl="node3" presStyleIdx="11" presStyleCnt="12"/>
      <dgm:spPr/>
    </dgm:pt>
    <dgm:pt modelId="{9EFABEC1-3429-42AD-AF22-3FFE2D2C34DE}" type="pres">
      <dgm:prSet presAssocID="{02F4B24B-8DA0-4A7F-B785-C22A88E87A76}" presName="hierChild4" presStyleCnt="0"/>
      <dgm:spPr/>
    </dgm:pt>
    <dgm:pt modelId="{525367F8-FA06-4F7F-9DA2-0CCA9204A48A}" type="pres">
      <dgm:prSet presAssocID="{02F4B24B-8DA0-4A7F-B785-C22A88E87A76}" presName="hierChild5" presStyleCnt="0"/>
      <dgm:spPr/>
    </dgm:pt>
    <dgm:pt modelId="{AACD8FAE-CF5B-4F3F-A848-A2E7165E0918}" type="pres">
      <dgm:prSet presAssocID="{5FBBE0CD-4967-421B-A5D0-4897BF34B342}" presName="hierChild5" presStyleCnt="0"/>
      <dgm:spPr/>
    </dgm:pt>
    <dgm:pt modelId="{4B823CD7-BA59-4DD1-98BB-2A3ECC3EAC90}" type="pres">
      <dgm:prSet presAssocID="{012AE239-6E0E-4D55-9DFE-EC050B7D1638}" presName="hierChild3" presStyleCnt="0"/>
      <dgm:spPr/>
    </dgm:pt>
  </dgm:ptLst>
  <dgm:cxnLst>
    <dgm:cxn modelId="{A1622C02-FE08-454B-96FC-E0B88AFB66E8}" type="presOf" srcId="{02F4B24B-8DA0-4A7F-B785-C22A88E87A76}" destId="{1FFC25E5-F5AA-4955-BDCC-B6EF83DDB944}" srcOrd="1" destOrd="0" presId="urn:microsoft.com/office/officeart/2005/8/layout/orgChart1"/>
    <dgm:cxn modelId="{18FA4202-0F77-495C-B283-EC444B335EDB}" type="presOf" srcId="{7649C157-BA2E-47C7-9F8F-5C9891E03FDF}" destId="{FF47488F-69F9-4D50-B6B8-030568A1B40B}" srcOrd="0" destOrd="0" presId="urn:microsoft.com/office/officeart/2005/8/layout/orgChart1"/>
    <dgm:cxn modelId="{F427A712-FA33-419B-B854-C8C594B5EDD8}" type="presOf" srcId="{B7C033A3-8121-46E0-9AF0-5FEB0A8F26BF}" destId="{0A587A47-628B-43FB-B47F-99153414A74C}" srcOrd="0" destOrd="0" presId="urn:microsoft.com/office/officeart/2005/8/layout/orgChart1"/>
    <dgm:cxn modelId="{C9C02215-2411-4079-BE9D-55CE1D7AD0FE}" type="presOf" srcId="{5FBBE0CD-4967-421B-A5D0-4897BF34B342}" destId="{AFE09FFB-ECA5-4605-A9D9-450EDA923223}" srcOrd="0" destOrd="0" presId="urn:microsoft.com/office/officeart/2005/8/layout/orgChart1"/>
    <dgm:cxn modelId="{53782D16-9E13-4D8F-BD3F-2B8DEB85A4AE}" type="presOf" srcId="{C2A6E12C-0ED0-421B-9413-516A34B3D2A3}" destId="{730A594E-0EDF-4C49-BAB1-114B2033827B}" srcOrd="0" destOrd="0" presId="urn:microsoft.com/office/officeart/2005/8/layout/orgChart1"/>
    <dgm:cxn modelId="{C3908123-5A4A-4D70-BDC4-B164746B75B4}" srcId="{012AE239-6E0E-4D55-9DFE-EC050B7D1638}" destId="{F0A5AE14-ED39-4E96-8613-7516311B4163}" srcOrd="3" destOrd="0" parTransId="{C0C4009F-30B7-476A-9CBF-50283C26E18A}" sibTransId="{CB73A671-045D-4D34-9B5B-9472BB08875D}"/>
    <dgm:cxn modelId="{5C62F426-CC66-4FB9-B2FB-729C856E23B1}" srcId="{F0A5AE14-ED39-4E96-8613-7516311B4163}" destId="{C2A6E12C-0ED0-421B-9413-516A34B3D2A3}" srcOrd="2" destOrd="0" parTransId="{EDD702E2-014F-4D08-BA31-28E463B27445}" sibTransId="{EA0411CF-E697-4899-8B40-51D91DA893D0}"/>
    <dgm:cxn modelId="{F9C26928-633E-499B-9713-4861290DE452}" type="presOf" srcId="{EF243405-7BBF-4F37-8B84-ADAE030CAB40}" destId="{0D2FD41E-0414-4B53-89B1-36F309393D52}" srcOrd="1" destOrd="0" presId="urn:microsoft.com/office/officeart/2005/8/layout/orgChart1"/>
    <dgm:cxn modelId="{6CE3EA28-787C-4445-BC9E-98D7EF6A7BED}" srcId="{012AE239-6E0E-4D55-9DFE-EC050B7D1638}" destId="{EF243405-7BBF-4F37-8B84-ADAE030CAB40}" srcOrd="4" destOrd="0" parTransId="{09C6EA5C-370C-43C5-8682-96452E52BC24}" sibTransId="{2CA966FE-6226-456F-AF05-1BCF04333E77}"/>
    <dgm:cxn modelId="{B34BE62F-9A05-455E-B9FA-71B642943FCE}" srcId="{BD83103D-275F-4EC9-AAC0-D6608BB2C850}" destId="{012AE239-6E0E-4D55-9DFE-EC050B7D1638}" srcOrd="0" destOrd="0" parTransId="{F940C547-E049-45D7-AEBB-C6CE3AAC73F1}" sibTransId="{C13E09F2-E1FE-4088-A4E9-790248A85702}"/>
    <dgm:cxn modelId="{7D47F533-FFF6-44C9-9BA0-284F6D1E7F95}" type="presOf" srcId="{12D5BCD8-B422-4BC1-9D02-DD827C77B8B8}" destId="{5FFA1A03-BB1A-471B-B2F3-6C2FC7E857DD}" srcOrd="0" destOrd="0" presId="urn:microsoft.com/office/officeart/2005/8/layout/orgChart1"/>
    <dgm:cxn modelId="{92273434-0EA4-40A3-85D6-DF6F172B514A}" type="presOf" srcId="{7F9E82E3-0616-4CD1-B611-9A4A689F038B}" destId="{9799110B-95A2-460D-A765-910793D14429}" srcOrd="0" destOrd="0" presId="urn:microsoft.com/office/officeart/2005/8/layout/orgChart1"/>
    <dgm:cxn modelId="{4FACAC3B-7177-48D1-8C73-741C5B7B2828}" srcId="{95379146-56E2-4B21-BA13-CF5FE5C4568F}" destId="{D77DE56E-A00F-4C3F-8FAF-6B8E79415CB9}" srcOrd="0" destOrd="0" parTransId="{B7C033A3-8121-46E0-9AF0-5FEB0A8F26BF}" sibTransId="{CA58CE3E-D657-4A95-BE26-B624CBB8BA2E}"/>
    <dgm:cxn modelId="{29516D5B-6667-48DD-A59A-7418AD92328F}" type="presOf" srcId="{01F5A8E3-A42B-4FCA-A5D9-BD094C7815E7}" destId="{0EA64058-210B-4D2B-B77E-F58991549496}" srcOrd="0" destOrd="0" presId="urn:microsoft.com/office/officeart/2005/8/layout/orgChart1"/>
    <dgm:cxn modelId="{3E5CAB5D-5525-425A-A674-8D5BF58A8818}" srcId="{EF243405-7BBF-4F37-8B84-ADAE030CAB40}" destId="{D2AEF525-AA7E-4A01-BA8B-4B3389A3BFC9}" srcOrd="0" destOrd="0" parTransId="{01F5A8E3-A42B-4FCA-A5D9-BD094C7815E7}" sibTransId="{D0487984-9A3F-41B6-B254-5CF65317EC16}"/>
    <dgm:cxn modelId="{9E1B345E-DD3C-4574-84F0-747F7C035826}" type="presOf" srcId="{C2A6E12C-0ED0-421B-9413-516A34B3D2A3}" destId="{1F1F1E80-C49A-4166-89A7-4FD45F2CC231}" srcOrd="1" destOrd="0" presId="urn:microsoft.com/office/officeart/2005/8/layout/orgChart1"/>
    <dgm:cxn modelId="{31E34460-1C90-4FD2-97FF-DE6549DAFE17}" type="presOf" srcId="{118D715F-BC6A-4878-BF68-CAE4FBF5D408}" destId="{F32FB977-0941-4A41-A3C6-F4F0B03A4EBF}" srcOrd="0" destOrd="0" presId="urn:microsoft.com/office/officeart/2005/8/layout/orgChart1"/>
    <dgm:cxn modelId="{A6821442-FDC3-4BA9-B0CB-DB1DD98368B9}" type="presOf" srcId="{C0C4009F-30B7-476A-9CBF-50283C26E18A}" destId="{5C641F98-0FB0-4EFD-8433-5B2DE86CF03D}" srcOrd="0" destOrd="0" presId="urn:microsoft.com/office/officeart/2005/8/layout/orgChart1"/>
    <dgm:cxn modelId="{A61D6F42-06EA-4E56-BBB5-DFCCA0042F79}" type="presOf" srcId="{CDF54608-1518-4F77-B3A7-A4D9BD79CFF8}" destId="{B7EAFBCD-4727-4B46-AA13-E9A78832320B}" srcOrd="1" destOrd="0" presId="urn:microsoft.com/office/officeart/2005/8/layout/orgChart1"/>
    <dgm:cxn modelId="{7675AD43-DB4E-4182-A0F8-17DC0148E2AC}" type="presOf" srcId="{B508C13E-AFB8-42F0-88DD-45BA6B422031}" destId="{58ADDB00-EFA1-40EE-88D2-A45BC431C33C}" srcOrd="0" destOrd="0" presId="urn:microsoft.com/office/officeart/2005/8/layout/orgChart1"/>
    <dgm:cxn modelId="{396EBB63-B9E0-45B7-B410-045491E98C1A}" type="presOf" srcId="{EDD702E2-014F-4D08-BA31-28E463B27445}" destId="{99C5129A-3F4E-410A-8AAB-AEAC93A1451A}" srcOrd="0" destOrd="0" presId="urn:microsoft.com/office/officeart/2005/8/layout/orgChart1"/>
    <dgm:cxn modelId="{2FF51244-8C21-4B7C-A1DB-B8EB7C1DAEAF}" type="presOf" srcId="{012AE239-6E0E-4D55-9DFE-EC050B7D1638}" destId="{6A6840AB-0A8B-40A4-9BC3-F4656917475B}" srcOrd="0" destOrd="0" presId="urn:microsoft.com/office/officeart/2005/8/layout/orgChart1"/>
    <dgm:cxn modelId="{AAD22168-B318-4DEA-B4CF-81FF80A24885}" type="presOf" srcId="{FB72B37A-48CD-43B2-B0BB-F0CB4AAFEFBF}" destId="{9DC48942-4E4E-4206-9269-E2BC558B30EB}" srcOrd="0" destOrd="0" presId="urn:microsoft.com/office/officeart/2005/8/layout/orgChart1"/>
    <dgm:cxn modelId="{E4884F49-D28B-43BD-93AC-B0BE62D1A017}" type="presOf" srcId="{34D99283-286F-48BB-A9AE-DB129229FBA2}" destId="{BF87FB23-72F1-4C17-813E-DF1192C23A3C}" srcOrd="0" destOrd="0" presId="urn:microsoft.com/office/officeart/2005/8/layout/orgChart1"/>
    <dgm:cxn modelId="{F991834A-57CB-4E5D-9712-AC45093EA902}" type="presOf" srcId="{E8A0BD57-E9FE-4F6D-B8A6-EDD77622E9DA}" destId="{85BC2824-7043-49F7-95DE-85C4B5A74E14}" srcOrd="1" destOrd="0" presId="urn:microsoft.com/office/officeart/2005/8/layout/orgChart1"/>
    <dgm:cxn modelId="{11A27A4C-67D1-4B12-A5AF-FBA2B8905B65}" srcId="{F0A5AE14-ED39-4E96-8613-7516311B4163}" destId="{E8483A62-375C-42F3-B9C7-3BD62BA4FDEB}" srcOrd="0" destOrd="0" parTransId="{33CE016B-F474-40C9-851C-C9CCA3514722}" sibTransId="{B2AFE467-2791-49EE-8895-CEC38EF7EA74}"/>
    <dgm:cxn modelId="{8269A071-3BB6-440E-AABA-A8EFE5828CB7}" type="presOf" srcId="{012AE239-6E0E-4D55-9DFE-EC050B7D1638}" destId="{964FE8D1-10B1-48BA-90F3-3E2E100EC226}" srcOrd="1" destOrd="0" presId="urn:microsoft.com/office/officeart/2005/8/layout/orgChart1"/>
    <dgm:cxn modelId="{1A16E051-61CE-4B82-8CFE-D5166B09313E}" srcId="{012AE239-6E0E-4D55-9DFE-EC050B7D1638}" destId="{5A487102-2243-4498-8A7F-D55407B97881}" srcOrd="0" destOrd="0" parTransId="{B508C13E-AFB8-42F0-88DD-45BA6B422031}" sibTransId="{D5B4F4CD-F8C8-461B-A7AB-3D0716B9E74A}"/>
    <dgm:cxn modelId="{B4A4B072-6673-4198-91A3-6290957EF9E1}" type="presOf" srcId="{11A4E4E6-39A3-4E90-937D-9913062293EC}" destId="{BA6AA92F-0BFF-4C89-A292-1A373DD91608}" srcOrd="0" destOrd="0" presId="urn:microsoft.com/office/officeart/2005/8/layout/orgChart1"/>
    <dgm:cxn modelId="{761D1658-0EB5-4E1F-A0AE-2E6F5456BB5C}" type="presOf" srcId="{95379146-56E2-4B21-BA13-CF5FE5C4568F}" destId="{6F90EBB4-D97E-4DF5-B025-BF534BD3DA65}" srcOrd="1" destOrd="0" presId="urn:microsoft.com/office/officeart/2005/8/layout/orgChart1"/>
    <dgm:cxn modelId="{A12BB27D-F77D-49D5-B293-5C0A7C89ABF3}" type="presOf" srcId="{2F47AC3B-795E-4E68-AEBB-715C774F9695}" destId="{E3178AB4-2ADD-4837-8025-3CEA7A0A633B}" srcOrd="1" destOrd="0" presId="urn:microsoft.com/office/officeart/2005/8/layout/orgChart1"/>
    <dgm:cxn modelId="{820A297F-95D3-4B60-92C9-1D465085FF6D}" type="presOf" srcId="{050A0101-B347-489C-83F8-98DF5B82E9CD}" destId="{1AD0FD72-82AB-4BCC-B688-0474D8D9A204}" srcOrd="1" destOrd="0" presId="urn:microsoft.com/office/officeart/2005/8/layout/orgChart1"/>
    <dgm:cxn modelId="{75425481-04E7-46F5-BB28-B13B797CE0F0}" type="presOf" srcId="{2F47AC3B-795E-4E68-AEBB-715C774F9695}" destId="{0B0F7F50-E6CA-4240-B109-7BEA16C6A148}" srcOrd="0" destOrd="0" presId="urn:microsoft.com/office/officeart/2005/8/layout/orgChart1"/>
    <dgm:cxn modelId="{54EF7D84-4436-4818-9134-EDDCBFDEDC9B}" srcId="{95379146-56E2-4B21-BA13-CF5FE5C4568F}" destId="{118D715F-BC6A-4878-BF68-CAE4FBF5D408}" srcOrd="1" destOrd="0" parTransId="{12D5BCD8-B422-4BC1-9D02-DD827C77B8B8}" sibTransId="{58904F5D-9482-4484-9A44-06B71FC758B0}"/>
    <dgm:cxn modelId="{0FE1DA87-36F4-43EB-8623-3111596D48B9}" type="presOf" srcId="{050A0101-B347-489C-83F8-98DF5B82E9CD}" destId="{A132443D-F965-4597-BF78-9E64A0FA0A52}" srcOrd="0" destOrd="0" presId="urn:microsoft.com/office/officeart/2005/8/layout/orgChart1"/>
    <dgm:cxn modelId="{391DEC8A-3D93-4C48-878F-CA9E9A959C79}" type="presOf" srcId="{469B0CCC-092A-4F64-85C4-716A1EBDA73B}" destId="{264C63C2-445F-4C9D-A5F4-9E1C21C663BA}" srcOrd="1" destOrd="0" presId="urn:microsoft.com/office/officeart/2005/8/layout/orgChart1"/>
    <dgm:cxn modelId="{7743A78D-2A97-4462-9BEE-BE53FE72E726}" srcId="{F0A5AE14-ED39-4E96-8613-7516311B4163}" destId="{243A1E34-0C7E-4ECF-8F45-9E7F713A74DF}" srcOrd="1" destOrd="0" parTransId="{A713F2F2-060E-400E-9196-58B78EC9B86E}" sibTransId="{AFD65EC4-96DF-4EE1-AFDC-2358B878BB78}"/>
    <dgm:cxn modelId="{4FA9A38E-0360-4871-AD67-7564C272B3A0}" type="presOf" srcId="{D2AEF525-AA7E-4A01-BA8B-4B3389A3BFC9}" destId="{063F9854-9EA3-465A-8C34-C7DF370BC3E9}" srcOrd="0" destOrd="0" presId="urn:microsoft.com/office/officeart/2005/8/layout/orgChart1"/>
    <dgm:cxn modelId="{7A799A92-11AD-47A3-AC5B-0ABEA7AE25F8}" type="presOf" srcId="{243A1E34-0C7E-4ECF-8F45-9E7F713A74DF}" destId="{4EA806B6-3D0E-45B5-939B-0CC6C3167FFF}" srcOrd="1" destOrd="0" presId="urn:microsoft.com/office/officeart/2005/8/layout/orgChart1"/>
    <dgm:cxn modelId="{499B589A-9AF9-44D7-B6F4-D3E628459204}" type="presOf" srcId="{243A1E34-0C7E-4ECF-8F45-9E7F713A74DF}" destId="{6A6F273F-90A9-45FD-8F8B-B6A741929F2F}" srcOrd="0" destOrd="0" presId="urn:microsoft.com/office/officeart/2005/8/layout/orgChart1"/>
    <dgm:cxn modelId="{FB3D289B-C2C5-44D9-AAA3-CEBE93004990}" type="presOf" srcId="{EF243405-7BBF-4F37-8B84-ADAE030CAB40}" destId="{ADDD9749-37D3-40C6-B759-0E3D1EF425A7}" srcOrd="0" destOrd="0" presId="urn:microsoft.com/office/officeart/2005/8/layout/orgChart1"/>
    <dgm:cxn modelId="{80B6A69B-B51A-4DD6-8533-0D830A39F06B}" srcId="{050A0101-B347-489C-83F8-98DF5B82E9CD}" destId="{CDF54608-1518-4F77-B3A7-A4D9BD79CFF8}" srcOrd="1" destOrd="0" parTransId="{2BA1CE94-A67F-47A7-BDFC-E46A1CC89295}" sibTransId="{EA445C41-DF4C-4795-8E6B-84F15A33273A}"/>
    <dgm:cxn modelId="{7B64EE9C-0497-4C4E-ACEC-CFF63E760525}" type="presOf" srcId="{F0A5AE14-ED39-4E96-8613-7516311B4163}" destId="{B7DA2B9F-6964-489A-9695-C50722EF4039}" srcOrd="0" destOrd="0" presId="urn:microsoft.com/office/officeart/2005/8/layout/orgChart1"/>
    <dgm:cxn modelId="{E9CB289D-5FC4-4145-82B4-EBC60271584A}" type="presOf" srcId="{E9FD3AFF-1C1B-45AA-840F-20A3AEAC902C}" destId="{F9077280-E98D-445A-9660-3198EFC98292}" srcOrd="0" destOrd="0" presId="urn:microsoft.com/office/officeart/2005/8/layout/orgChart1"/>
    <dgm:cxn modelId="{8D292B9D-9E8B-42A2-889E-24956A2EAC70}" type="presOf" srcId="{95379146-56E2-4B21-BA13-CF5FE5C4568F}" destId="{B42445D9-F208-4384-BCF7-DD83D2C1B63D}" srcOrd="0" destOrd="0" presId="urn:microsoft.com/office/officeart/2005/8/layout/orgChart1"/>
    <dgm:cxn modelId="{47AC1E9E-877D-4E97-A1A5-DC4E9538E101}" srcId="{95379146-56E2-4B21-BA13-CF5FE5C4568F}" destId="{2F47AC3B-795E-4E68-AEBB-715C774F9695}" srcOrd="2" destOrd="0" parTransId="{A0B0D912-FAF5-482C-9144-6F816198137C}" sibTransId="{CCF73716-9C9A-4B5A-B8C0-D4EC3FF4AE80}"/>
    <dgm:cxn modelId="{01403AA3-D325-4CD9-8503-03EC6D0C86D0}" type="presOf" srcId="{A713F2F2-060E-400E-9196-58B78EC9B86E}" destId="{5F9C24B7-E919-428A-A647-D574AB7261C1}" srcOrd="0" destOrd="0" presId="urn:microsoft.com/office/officeart/2005/8/layout/orgChart1"/>
    <dgm:cxn modelId="{7D11FFA4-14A4-4702-9E47-BD85E5EBADE2}" type="presOf" srcId="{5A487102-2243-4498-8A7F-D55407B97881}" destId="{CA8D7B3F-C69E-44B5-8F27-99669CDD6F0A}" srcOrd="1" destOrd="0" presId="urn:microsoft.com/office/officeart/2005/8/layout/orgChart1"/>
    <dgm:cxn modelId="{E6D774A5-1C24-4C81-BDE4-974C854CB132}" type="presOf" srcId="{E8483A62-375C-42F3-B9C7-3BD62BA4FDEB}" destId="{B21E45D5-FF31-4299-9D18-BE64086C4FE0}" srcOrd="1" destOrd="0" presId="urn:microsoft.com/office/officeart/2005/8/layout/orgChart1"/>
    <dgm:cxn modelId="{B968B2AC-6523-486F-ABFF-E0365D9899FD}" srcId="{012AE239-6E0E-4D55-9DFE-EC050B7D1638}" destId="{050A0101-B347-489C-83F8-98DF5B82E9CD}" srcOrd="2" destOrd="0" parTransId="{11A4E4E6-39A3-4E90-937D-9913062293EC}" sibTransId="{BA9C16D2-8894-4D25-B9E6-A8FCDA45D854}"/>
    <dgm:cxn modelId="{DEC57AAE-807A-4C70-9A9B-E6FBEA96ECB8}" type="presOf" srcId="{118D715F-BC6A-4878-BF68-CAE4FBF5D408}" destId="{578DEBD7-9F6F-4802-B484-F08B880094D9}" srcOrd="1" destOrd="0" presId="urn:microsoft.com/office/officeart/2005/8/layout/orgChart1"/>
    <dgm:cxn modelId="{DD6D9AAE-EBCC-4A21-B923-19750ED5B343}" srcId="{012AE239-6E0E-4D55-9DFE-EC050B7D1638}" destId="{95379146-56E2-4B21-BA13-CF5FE5C4568F}" srcOrd="1" destOrd="0" parTransId="{FB72B37A-48CD-43B2-B0BB-F0CB4AAFEFBF}" sibTransId="{FF107CB3-8167-4FA2-884F-3B7EAA13E69D}"/>
    <dgm:cxn modelId="{01AB8EB2-9159-4D91-B5D3-A4A0146F3D10}" type="presOf" srcId="{5FBBE0CD-4967-421B-A5D0-4897BF34B342}" destId="{2783908D-50B5-4F85-889B-0F720B89D917}" srcOrd="1" destOrd="0" presId="urn:microsoft.com/office/officeart/2005/8/layout/orgChart1"/>
    <dgm:cxn modelId="{C64EFAB4-A5C9-4493-9F5E-D440776587FB}" type="presOf" srcId="{09C6EA5C-370C-43C5-8682-96452E52BC24}" destId="{BCCB4EDE-E47F-475A-BE0F-2551A51FF4DC}" srcOrd="0" destOrd="0" presId="urn:microsoft.com/office/officeart/2005/8/layout/orgChart1"/>
    <dgm:cxn modelId="{8A9F46B5-8EB2-473A-A4E8-4647B24A4FB7}" type="presOf" srcId="{BD83103D-275F-4EC9-AAC0-D6608BB2C850}" destId="{6B7B4E95-3E10-447A-ABCD-615D0BD19F92}" srcOrd="0" destOrd="0" presId="urn:microsoft.com/office/officeart/2005/8/layout/orgChart1"/>
    <dgm:cxn modelId="{2EFF20BB-24D4-4C9E-951B-A7CF6F76F249}" type="presOf" srcId="{F0A5AE14-ED39-4E96-8613-7516311B4163}" destId="{B00A5AC4-F1B8-4CAA-B429-316C18072344}" srcOrd="1" destOrd="0" presId="urn:microsoft.com/office/officeart/2005/8/layout/orgChart1"/>
    <dgm:cxn modelId="{898A6FBB-7840-487B-80E2-55F0480462EA}" type="presOf" srcId="{D77DE56E-A00F-4C3F-8FAF-6B8E79415CB9}" destId="{B812C17F-7607-4DFB-8997-63C4E6452D31}" srcOrd="1" destOrd="0" presId="urn:microsoft.com/office/officeart/2005/8/layout/orgChart1"/>
    <dgm:cxn modelId="{A97749BD-504B-4D47-B87E-B46DF7984BB4}" type="presOf" srcId="{7F9E82E3-0616-4CD1-B611-9A4A689F038B}" destId="{A5102854-EEA3-4541-A246-9A011554E5B8}" srcOrd="1" destOrd="0" presId="urn:microsoft.com/office/officeart/2005/8/layout/orgChart1"/>
    <dgm:cxn modelId="{44F1FBBF-705E-4092-800E-E3AB9EE65284}" type="presOf" srcId="{D77DE56E-A00F-4C3F-8FAF-6B8E79415CB9}" destId="{ACE8CE68-E971-4F09-BFD3-5409899A6926}" srcOrd="0" destOrd="0" presId="urn:microsoft.com/office/officeart/2005/8/layout/orgChart1"/>
    <dgm:cxn modelId="{8147C0C1-0DA9-4977-976C-60566801018D}" srcId="{050A0101-B347-489C-83F8-98DF5B82E9CD}" destId="{7F9E82E3-0616-4CD1-B611-9A4A689F038B}" srcOrd="0" destOrd="0" parTransId="{D98AE1F3-972E-466D-B592-E72FE917B0EB}" sibTransId="{E2BAA336-687B-4C9F-B82F-7640FDC068B3}"/>
    <dgm:cxn modelId="{400B47C7-38B0-4DF3-BA1D-B41232F2098A}" type="presOf" srcId="{33CE016B-F474-40C9-851C-C9CCA3514722}" destId="{D0574863-364D-4309-BEA0-ADB5A68737D8}" srcOrd="0" destOrd="0" presId="urn:microsoft.com/office/officeart/2005/8/layout/orgChart1"/>
    <dgm:cxn modelId="{11032CCB-EBAE-419F-B062-EFCAA2B5CCC7}" type="presOf" srcId="{5A487102-2243-4498-8A7F-D55407B97881}" destId="{7BA4CFAB-14B4-4810-AFBC-025CBF39936E}" srcOrd="0" destOrd="0" presId="urn:microsoft.com/office/officeart/2005/8/layout/orgChart1"/>
    <dgm:cxn modelId="{D568D4CC-8756-49C7-B6FF-1D6665EE568B}" type="presOf" srcId="{02F4B24B-8DA0-4A7F-B785-C22A88E87A76}" destId="{8797B3B0-9953-42B2-AFAF-42DBF2FDE552}" srcOrd="0" destOrd="0" presId="urn:microsoft.com/office/officeart/2005/8/layout/orgChart1"/>
    <dgm:cxn modelId="{E110E0D1-BAA5-42C3-B8E8-A7885F30ACD5}" type="presOf" srcId="{A0B0D912-FAF5-482C-9144-6F816198137C}" destId="{E66A0E44-6708-4695-9C91-E410E214C182}" srcOrd="0" destOrd="0" presId="urn:microsoft.com/office/officeart/2005/8/layout/orgChart1"/>
    <dgm:cxn modelId="{2BED82D5-2706-4FF4-AE76-FF6A048E497D}" srcId="{012AE239-6E0E-4D55-9DFE-EC050B7D1638}" destId="{5FBBE0CD-4967-421B-A5D0-4897BF34B342}" srcOrd="5" destOrd="0" parTransId="{34D99283-286F-48BB-A9AE-DB129229FBA2}" sibTransId="{013D1BB4-CA16-4A59-AEB6-44B09A5376C8}"/>
    <dgm:cxn modelId="{BEFB8CDB-5516-4A5B-ACE9-DF4635FBAF57}" type="presOf" srcId="{469B0CCC-092A-4F64-85C4-716A1EBDA73B}" destId="{22CF9A6E-C3E9-426D-B4FF-079BFEB285C6}" srcOrd="0" destOrd="0" presId="urn:microsoft.com/office/officeart/2005/8/layout/orgChart1"/>
    <dgm:cxn modelId="{299F48E4-2BB0-4073-86E7-87E2D7EBCCEB}" type="presOf" srcId="{E8A0BD57-E9FE-4F6D-B8A6-EDD77622E9DA}" destId="{2B8DE067-696D-4724-93E2-9FE0CE05FD34}" srcOrd="0" destOrd="0" presId="urn:microsoft.com/office/officeart/2005/8/layout/orgChart1"/>
    <dgm:cxn modelId="{10B36CE5-5FF3-4A76-B3EC-07C034E842BE}" srcId="{5FBBE0CD-4967-421B-A5D0-4897BF34B342}" destId="{02F4B24B-8DA0-4A7F-B785-C22A88E87A76}" srcOrd="0" destOrd="0" parTransId="{E9FD3AFF-1C1B-45AA-840F-20A3AEAC902C}" sibTransId="{F901524A-2B9A-416A-9F56-0EB3FC37AAA5}"/>
    <dgm:cxn modelId="{E5C327E6-E568-4E57-A2F7-C9B2258F9A24}" type="presOf" srcId="{D98AE1F3-972E-466D-B592-E72FE917B0EB}" destId="{90F7AC4D-79D3-46F4-848F-3DEFAB25FE9A}" srcOrd="0" destOrd="0" presId="urn:microsoft.com/office/officeart/2005/8/layout/orgChart1"/>
    <dgm:cxn modelId="{5B0923EB-6F9A-42AB-B1FB-D01E2E43F02E}" type="presOf" srcId="{D2AEF525-AA7E-4A01-BA8B-4B3389A3BFC9}" destId="{D4C9E802-152F-41DE-87BD-94C2A060F7AA}" srcOrd="1" destOrd="0" presId="urn:microsoft.com/office/officeart/2005/8/layout/orgChart1"/>
    <dgm:cxn modelId="{6A06DDF5-BF81-48FF-98A1-70C1480F15C5}" srcId="{95379146-56E2-4B21-BA13-CF5FE5C4568F}" destId="{469B0CCC-092A-4F64-85C4-716A1EBDA73B}" srcOrd="3" destOrd="0" parTransId="{7649C157-BA2E-47C7-9F8F-5C9891E03FDF}" sibTransId="{DE5956E0-47EC-42A5-85E3-6F236B71E25B}"/>
    <dgm:cxn modelId="{423798F8-9682-4CE9-A6D0-84DC8B987FD2}" srcId="{5A487102-2243-4498-8A7F-D55407B97881}" destId="{E8A0BD57-E9FE-4F6D-B8A6-EDD77622E9DA}" srcOrd="0" destOrd="0" parTransId="{DF205857-5233-4CE4-8265-B874A347FF89}" sibTransId="{F1A18BBF-9F9F-4EAE-B215-CA2834248214}"/>
    <dgm:cxn modelId="{131BD8FA-4624-43EB-8ACB-61BFE8C436F6}" type="presOf" srcId="{CDF54608-1518-4F77-B3A7-A4D9BD79CFF8}" destId="{9535BB45-559D-4816-8212-94AC12329C87}" srcOrd="0" destOrd="0" presId="urn:microsoft.com/office/officeart/2005/8/layout/orgChart1"/>
    <dgm:cxn modelId="{CD0100FD-7635-4AD9-B82B-B52302DF8362}" type="presOf" srcId="{DF205857-5233-4CE4-8265-B874A347FF89}" destId="{2F00D023-9EED-4BBC-AE80-D4812D22BD56}" srcOrd="0" destOrd="0" presId="urn:microsoft.com/office/officeart/2005/8/layout/orgChart1"/>
    <dgm:cxn modelId="{C632B6FD-304E-45AA-81FD-2CB5535188AA}" type="presOf" srcId="{2BA1CE94-A67F-47A7-BDFC-E46A1CC89295}" destId="{4C2A999D-1FD7-479B-A958-C855ACE819ED}" srcOrd="0" destOrd="0" presId="urn:microsoft.com/office/officeart/2005/8/layout/orgChart1"/>
    <dgm:cxn modelId="{3B86F1FD-2132-4BC3-95B9-BC7179EBFE9D}" type="presOf" srcId="{E8483A62-375C-42F3-B9C7-3BD62BA4FDEB}" destId="{8314DC8B-2DD5-4175-94FE-402188811CD8}" srcOrd="0" destOrd="0" presId="urn:microsoft.com/office/officeart/2005/8/layout/orgChart1"/>
    <dgm:cxn modelId="{00299BD1-B6CD-4E26-86BD-A57437BD0BA0}" type="presParOf" srcId="{6B7B4E95-3E10-447A-ABCD-615D0BD19F92}" destId="{9F5B59D0-4B3A-4D6F-9914-DFA9F3F16F37}" srcOrd="0" destOrd="0" presId="urn:microsoft.com/office/officeart/2005/8/layout/orgChart1"/>
    <dgm:cxn modelId="{C2A3B602-976C-4286-B7E1-B69AFBCFE78C}" type="presParOf" srcId="{9F5B59D0-4B3A-4D6F-9914-DFA9F3F16F37}" destId="{2426C768-8C48-4319-95C4-C7AC143C2A2A}" srcOrd="0" destOrd="0" presId="urn:microsoft.com/office/officeart/2005/8/layout/orgChart1"/>
    <dgm:cxn modelId="{50F29D14-DC2A-4AD8-BCFB-735680C86236}" type="presParOf" srcId="{2426C768-8C48-4319-95C4-C7AC143C2A2A}" destId="{6A6840AB-0A8B-40A4-9BC3-F4656917475B}" srcOrd="0" destOrd="0" presId="urn:microsoft.com/office/officeart/2005/8/layout/orgChart1"/>
    <dgm:cxn modelId="{04EBEA48-E79E-4011-82DC-2B74A033D79D}" type="presParOf" srcId="{2426C768-8C48-4319-95C4-C7AC143C2A2A}" destId="{964FE8D1-10B1-48BA-90F3-3E2E100EC226}" srcOrd="1" destOrd="0" presId="urn:microsoft.com/office/officeart/2005/8/layout/orgChart1"/>
    <dgm:cxn modelId="{2A52188B-4FDC-447F-BD40-7F20E72BDBDB}" type="presParOf" srcId="{9F5B59D0-4B3A-4D6F-9914-DFA9F3F16F37}" destId="{1C20A979-6DF4-4BC3-9971-36F37BA1FDD5}" srcOrd="1" destOrd="0" presId="urn:microsoft.com/office/officeart/2005/8/layout/orgChart1"/>
    <dgm:cxn modelId="{04A34E47-6C16-4D52-8556-E168E81F8305}" type="presParOf" srcId="{1C20A979-6DF4-4BC3-9971-36F37BA1FDD5}" destId="{58ADDB00-EFA1-40EE-88D2-A45BC431C33C}" srcOrd="0" destOrd="0" presId="urn:microsoft.com/office/officeart/2005/8/layout/orgChart1"/>
    <dgm:cxn modelId="{D2B2EFF5-4FAD-4D62-AB79-FEE898EBF8EB}" type="presParOf" srcId="{1C20A979-6DF4-4BC3-9971-36F37BA1FDD5}" destId="{08B667C7-F3A0-4589-9363-88800B3A430B}" srcOrd="1" destOrd="0" presId="urn:microsoft.com/office/officeart/2005/8/layout/orgChart1"/>
    <dgm:cxn modelId="{C3B77E72-BBBE-4D89-8430-CA093F3063F9}" type="presParOf" srcId="{08B667C7-F3A0-4589-9363-88800B3A430B}" destId="{D9DAF572-6931-422C-9893-33C0057D3D58}" srcOrd="0" destOrd="0" presId="urn:microsoft.com/office/officeart/2005/8/layout/orgChart1"/>
    <dgm:cxn modelId="{50E640CE-CD6F-4593-A295-F0E8823E150A}" type="presParOf" srcId="{D9DAF572-6931-422C-9893-33C0057D3D58}" destId="{7BA4CFAB-14B4-4810-AFBC-025CBF39936E}" srcOrd="0" destOrd="0" presId="urn:microsoft.com/office/officeart/2005/8/layout/orgChart1"/>
    <dgm:cxn modelId="{B3381A28-4A0B-493F-90EA-D1F4B9E966B3}" type="presParOf" srcId="{D9DAF572-6931-422C-9893-33C0057D3D58}" destId="{CA8D7B3F-C69E-44B5-8F27-99669CDD6F0A}" srcOrd="1" destOrd="0" presId="urn:microsoft.com/office/officeart/2005/8/layout/orgChart1"/>
    <dgm:cxn modelId="{3A27CD89-5371-4C1E-BFED-A81C8B91CD5D}" type="presParOf" srcId="{08B667C7-F3A0-4589-9363-88800B3A430B}" destId="{DD1D5C5B-4A4A-4184-B9B5-3329A6C657BA}" srcOrd="1" destOrd="0" presId="urn:microsoft.com/office/officeart/2005/8/layout/orgChart1"/>
    <dgm:cxn modelId="{D436FEF2-C521-4086-B8D7-5A2A2710EF44}" type="presParOf" srcId="{DD1D5C5B-4A4A-4184-B9B5-3329A6C657BA}" destId="{2F00D023-9EED-4BBC-AE80-D4812D22BD56}" srcOrd="0" destOrd="0" presId="urn:microsoft.com/office/officeart/2005/8/layout/orgChart1"/>
    <dgm:cxn modelId="{250D83D8-DAF9-4A26-92AE-1BEC6C4580E0}" type="presParOf" srcId="{DD1D5C5B-4A4A-4184-B9B5-3329A6C657BA}" destId="{1701F9B5-7F17-43BC-BA8B-AA715FF34D72}" srcOrd="1" destOrd="0" presId="urn:microsoft.com/office/officeart/2005/8/layout/orgChart1"/>
    <dgm:cxn modelId="{06CB7CAC-5E83-44AC-98AF-218274E75C13}" type="presParOf" srcId="{1701F9B5-7F17-43BC-BA8B-AA715FF34D72}" destId="{22C85F47-3FE8-4DFA-93D3-A8C7F6739E25}" srcOrd="0" destOrd="0" presId="urn:microsoft.com/office/officeart/2005/8/layout/orgChart1"/>
    <dgm:cxn modelId="{4977FFB1-5211-4D51-A9C0-8C8E92ABB5F9}" type="presParOf" srcId="{22C85F47-3FE8-4DFA-93D3-A8C7F6739E25}" destId="{2B8DE067-696D-4724-93E2-9FE0CE05FD34}" srcOrd="0" destOrd="0" presId="urn:microsoft.com/office/officeart/2005/8/layout/orgChart1"/>
    <dgm:cxn modelId="{14678935-D91D-4B6F-B486-54AE7221B5CA}" type="presParOf" srcId="{22C85F47-3FE8-4DFA-93D3-A8C7F6739E25}" destId="{85BC2824-7043-49F7-95DE-85C4B5A74E14}" srcOrd="1" destOrd="0" presId="urn:microsoft.com/office/officeart/2005/8/layout/orgChart1"/>
    <dgm:cxn modelId="{CBE13421-07BD-4AEC-98AC-A2C67744ED70}" type="presParOf" srcId="{1701F9B5-7F17-43BC-BA8B-AA715FF34D72}" destId="{224D2298-283A-41F4-850D-555F7373A659}" srcOrd="1" destOrd="0" presId="urn:microsoft.com/office/officeart/2005/8/layout/orgChart1"/>
    <dgm:cxn modelId="{E6E8ED4E-03FD-49F3-87A5-4FB0F4F59760}" type="presParOf" srcId="{1701F9B5-7F17-43BC-BA8B-AA715FF34D72}" destId="{364A29F7-9E0B-49C1-9C56-292A76287487}" srcOrd="2" destOrd="0" presId="urn:microsoft.com/office/officeart/2005/8/layout/orgChart1"/>
    <dgm:cxn modelId="{5822844A-6E99-463D-948F-565C9BECD556}" type="presParOf" srcId="{08B667C7-F3A0-4589-9363-88800B3A430B}" destId="{B7CA23EB-FE4C-4B14-880F-9E6F4BC2E8B0}" srcOrd="2" destOrd="0" presId="urn:microsoft.com/office/officeart/2005/8/layout/orgChart1"/>
    <dgm:cxn modelId="{0573249E-43F9-4E17-8D7D-D6A141BADEBB}" type="presParOf" srcId="{1C20A979-6DF4-4BC3-9971-36F37BA1FDD5}" destId="{9DC48942-4E4E-4206-9269-E2BC558B30EB}" srcOrd="2" destOrd="0" presId="urn:microsoft.com/office/officeart/2005/8/layout/orgChart1"/>
    <dgm:cxn modelId="{D86D9CDA-7C08-4C83-B574-D94F390A476A}" type="presParOf" srcId="{1C20A979-6DF4-4BC3-9971-36F37BA1FDD5}" destId="{ABFC9B35-94B2-4A10-AF0F-70F0825A8B23}" srcOrd="3" destOrd="0" presId="urn:microsoft.com/office/officeart/2005/8/layout/orgChart1"/>
    <dgm:cxn modelId="{76DFD52E-3575-4E25-AEB3-935A746B56F1}" type="presParOf" srcId="{ABFC9B35-94B2-4A10-AF0F-70F0825A8B23}" destId="{A65069DE-EEF8-457D-B5E3-C2AAD238C502}" srcOrd="0" destOrd="0" presId="urn:microsoft.com/office/officeart/2005/8/layout/orgChart1"/>
    <dgm:cxn modelId="{CDC52A5C-E244-4944-8035-A0CFC4C1E952}" type="presParOf" srcId="{A65069DE-EEF8-457D-B5E3-C2AAD238C502}" destId="{B42445D9-F208-4384-BCF7-DD83D2C1B63D}" srcOrd="0" destOrd="0" presId="urn:microsoft.com/office/officeart/2005/8/layout/orgChart1"/>
    <dgm:cxn modelId="{C6980369-D46F-40AB-8327-BD04FEA0AA8B}" type="presParOf" srcId="{A65069DE-EEF8-457D-B5E3-C2AAD238C502}" destId="{6F90EBB4-D97E-4DF5-B025-BF534BD3DA65}" srcOrd="1" destOrd="0" presId="urn:microsoft.com/office/officeart/2005/8/layout/orgChart1"/>
    <dgm:cxn modelId="{D9B9E877-EBF0-450E-8BBF-AD4A78AE35C8}" type="presParOf" srcId="{ABFC9B35-94B2-4A10-AF0F-70F0825A8B23}" destId="{5221F6EB-600C-496A-B004-975257E1ECB4}" srcOrd="1" destOrd="0" presId="urn:microsoft.com/office/officeart/2005/8/layout/orgChart1"/>
    <dgm:cxn modelId="{A953638C-F1A7-4A7E-ADB4-E63F6F36CA5E}" type="presParOf" srcId="{5221F6EB-600C-496A-B004-975257E1ECB4}" destId="{0A587A47-628B-43FB-B47F-99153414A74C}" srcOrd="0" destOrd="0" presId="urn:microsoft.com/office/officeart/2005/8/layout/orgChart1"/>
    <dgm:cxn modelId="{BE0D76E9-507E-4FA9-A51C-29F9B811BCE0}" type="presParOf" srcId="{5221F6EB-600C-496A-B004-975257E1ECB4}" destId="{F827874F-5131-45F7-ACA8-CEBDE8116769}" srcOrd="1" destOrd="0" presId="urn:microsoft.com/office/officeart/2005/8/layout/orgChart1"/>
    <dgm:cxn modelId="{22AD8308-C9C0-4FE7-93E1-1183ABE7B441}" type="presParOf" srcId="{F827874F-5131-45F7-ACA8-CEBDE8116769}" destId="{0FB95827-8F9C-4F78-87BA-1E89ED0A2467}" srcOrd="0" destOrd="0" presId="urn:microsoft.com/office/officeart/2005/8/layout/orgChart1"/>
    <dgm:cxn modelId="{8EBFF23F-3738-4BE2-91D3-768A4DE45E11}" type="presParOf" srcId="{0FB95827-8F9C-4F78-87BA-1E89ED0A2467}" destId="{ACE8CE68-E971-4F09-BFD3-5409899A6926}" srcOrd="0" destOrd="0" presId="urn:microsoft.com/office/officeart/2005/8/layout/orgChart1"/>
    <dgm:cxn modelId="{04A3DC86-B6BA-46A2-B022-8427D8B6FC4E}" type="presParOf" srcId="{0FB95827-8F9C-4F78-87BA-1E89ED0A2467}" destId="{B812C17F-7607-4DFB-8997-63C4E6452D31}" srcOrd="1" destOrd="0" presId="urn:microsoft.com/office/officeart/2005/8/layout/orgChart1"/>
    <dgm:cxn modelId="{5A35B253-F289-47BA-BEC0-CDF7115E6C78}" type="presParOf" srcId="{F827874F-5131-45F7-ACA8-CEBDE8116769}" destId="{EFF32CE0-9BB2-4218-AD81-5E89C79D0C06}" srcOrd="1" destOrd="0" presId="urn:microsoft.com/office/officeart/2005/8/layout/orgChart1"/>
    <dgm:cxn modelId="{8E712C0F-316E-410D-9011-F2E5C1EA6537}" type="presParOf" srcId="{F827874F-5131-45F7-ACA8-CEBDE8116769}" destId="{FF85B0E2-0A8C-4152-B337-F29449E3F64C}" srcOrd="2" destOrd="0" presId="urn:microsoft.com/office/officeart/2005/8/layout/orgChart1"/>
    <dgm:cxn modelId="{A3F6A081-014C-469C-87EA-0A6A9FE51CA8}" type="presParOf" srcId="{5221F6EB-600C-496A-B004-975257E1ECB4}" destId="{5FFA1A03-BB1A-471B-B2F3-6C2FC7E857DD}" srcOrd="2" destOrd="0" presId="urn:microsoft.com/office/officeart/2005/8/layout/orgChart1"/>
    <dgm:cxn modelId="{EA09CCBB-3AB6-496E-9ABF-CC8CA7F5E642}" type="presParOf" srcId="{5221F6EB-600C-496A-B004-975257E1ECB4}" destId="{B302DA3C-3832-4E71-9D0C-13DA31B84A2C}" srcOrd="3" destOrd="0" presId="urn:microsoft.com/office/officeart/2005/8/layout/orgChart1"/>
    <dgm:cxn modelId="{4D6E1017-1FA6-4B68-89E1-C234904DBD5E}" type="presParOf" srcId="{B302DA3C-3832-4E71-9D0C-13DA31B84A2C}" destId="{3E232B11-518B-48F1-95FB-CBFF515018B2}" srcOrd="0" destOrd="0" presId="urn:microsoft.com/office/officeart/2005/8/layout/orgChart1"/>
    <dgm:cxn modelId="{8FE90A51-FD4F-46D0-89F4-0BDAA1F6E476}" type="presParOf" srcId="{3E232B11-518B-48F1-95FB-CBFF515018B2}" destId="{F32FB977-0941-4A41-A3C6-F4F0B03A4EBF}" srcOrd="0" destOrd="0" presId="urn:microsoft.com/office/officeart/2005/8/layout/orgChart1"/>
    <dgm:cxn modelId="{A7F09B3A-C2FF-4A9F-B300-F81BCB9871E4}" type="presParOf" srcId="{3E232B11-518B-48F1-95FB-CBFF515018B2}" destId="{578DEBD7-9F6F-4802-B484-F08B880094D9}" srcOrd="1" destOrd="0" presId="urn:microsoft.com/office/officeart/2005/8/layout/orgChart1"/>
    <dgm:cxn modelId="{8C716C37-2DCC-408C-B404-284692666798}" type="presParOf" srcId="{B302DA3C-3832-4E71-9D0C-13DA31B84A2C}" destId="{570BF9DE-3220-43D0-833F-C826A03928CA}" srcOrd="1" destOrd="0" presId="urn:microsoft.com/office/officeart/2005/8/layout/orgChart1"/>
    <dgm:cxn modelId="{1372DF62-104F-44AC-97CE-168B16EBAF3F}" type="presParOf" srcId="{B302DA3C-3832-4E71-9D0C-13DA31B84A2C}" destId="{05668D13-5974-43E6-960B-60D883A959FE}" srcOrd="2" destOrd="0" presId="urn:microsoft.com/office/officeart/2005/8/layout/orgChart1"/>
    <dgm:cxn modelId="{ABC0AEA6-BB6B-4D22-BEAA-0D1359D31C6C}" type="presParOf" srcId="{5221F6EB-600C-496A-B004-975257E1ECB4}" destId="{E66A0E44-6708-4695-9C91-E410E214C182}" srcOrd="4" destOrd="0" presId="urn:microsoft.com/office/officeart/2005/8/layout/orgChart1"/>
    <dgm:cxn modelId="{C1F51399-4AD7-489B-9311-ACEBD909A389}" type="presParOf" srcId="{5221F6EB-600C-496A-B004-975257E1ECB4}" destId="{A2D26B74-CAF3-473D-B7D8-2B36D287D469}" srcOrd="5" destOrd="0" presId="urn:microsoft.com/office/officeart/2005/8/layout/orgChart1"/>
    <dgm:cxn modelId="{6A1F98AF-2566-4427-B750-70B7230A1E4C}" type="presParOf" srcId="{A2D26B74-CAF3-473D-B7D8-2B36D287D469}" destId="{D0E1B4C5-7AF0-474C-8666-968726DE42AC}" srcOrd="0" destOrd="0" presId="urn:microsoft.com/office/officeart/2005/8/layout/orgChart1"/>
    <dgm:cxn modelId="{C9CE1E5A-4919-4F18-994D-D4D46AE35BA5}" type="presParOf" srcId="{D0E1B4C5-7AF0-474C-8666-968726DE42AC}" destId="{0B0F7F50-E6CA-4240-B109-7BEA16C6A148}" srcOrd="0" destOrd="0" presId="urn:microsoft.com/office/officeart/2005/8/layout/orgChart1"/>
    <dgm:cxn modelId="{31AE3B65-58EE-4C6A-8F67-02CD3A9333BD}" type="presParOf" srcId="{D0E1B4C5-7AF0-474C-8666-968726DE42AC}" destId="{E3178AB4-2ADD-4837-8025-3CEA7A0A633B}" srcOrd="1" destOrd="0" presId="urn:microsoft.com/office/officeart/2005/8/layout/orgChart1"/>
    <dgm:cxn modelId="{F2A20973-6342-47DD-A061-91C29668868E}" type="presParOf" srcId="{A2D26B74-CAF3-473D-B7D8-2B36D287D469}" destId="{786686D7-171B-463E-A1FA-84A4528F7312}" srcOrd="1" destOrd="0" presId="urn:microsoft.com/office/officeart/2005/8/layout/orgChart1"/>
    <dgm:cxn modelId="{6B06F920-A0A8-4A8E-BAFE-1D70A4053DF4}" type="presParOf" srcId="{A2D26B74-CAF3-473D-B7D8-2B36D287D469}" destId="{82D7266B-F710-4419-9A86-50BBB48A80DD}" srcOrd="2" destOrd="0" presId="urn:microsoft.com/office/officeart/2005/8/layout/orgChart1"/>
    <dgm:cxn modelId="{ABEE74F5-DD8F-44D4-808F-7FAB448E195E}" type="presParOf" srcId="{5221F6EB-600C-496A-B004-975257E1ECB4}" destId="{FF47488F-69F9-4D50-B6B8-030568A1B40B}" srcOrd="6" destOrd="0" presId="urn:microsoft.com/office/officeart/2005/8/layout/orgChart1"/>
    <dgm:cxn modelId="{0073C3A2-372D-4E82-BBFE-2BE9DDC0DDFF}" type="presParOf" srcId="{5221F6EB-600C-496A-B004-975257E1ECB4}" destId="{68C7134C-A70F-494E-8A20-FC3C441ADB6C}" srcOrd="7" destOrd="0" presId="urn:microsoft.com/office/officeart/2005/8/layout/orgChart1"/>
    <dgm:cxn modelId="{F25A551B-3FD4-494F-839D-3D1EDBEB024D}" type="presParOf" srcId="{68C7134C-A70F-494E-8A20-FC3C441ADB6C}" destId="{ABE0F8D4-7DEB-49C0-A479-F77EEE0BC7A6}" srcOrd="0" destOrd="0" presId="urn:microsoft.com/office/officeart/2005/8/layout/orgChart1"/>
    <dgm:cxn modelId="{3CAD9A86-3363-4647-8468-512F950E0835}" type="presParOf" srcId="{ABE0F8D4-7DEB-49C0-A479-F77EEE0BC7A6}" destId="{22CF9A6E-C3E9-426D-B4FF-079BFEB285C6}" srcOrd="0" destOrd="0" presId="urn:microsoft.com/office/officeart/2005/8/layout/orgChart1"/>
    <dgm:cxn modelId="{54657CA6-EEAD-48EB-9C30-F7E1DAB3A5A9}" type="presParOf" srcId="{ABE0F8D4-7DEB-49C0-A479-F77EEE0BC7A6}" destId="{264C63C2-445F-4C9D-A5F4-9E1C21C663BA}" srcOrd="1" destOrd="0" presId="urn:microsoft.com/office/officeart/2005/8/layout/orgChart1"/>
    <dgm:cxn modelId="{CE10680C-C6A2-4E5D-A247-7E4FAB1E8644}" type="presParOf" srcId="{68C7134C-A70F-494E-8A20-FC3C441ADB6C}" destId="{7832A975-DA6D-483F-AEAF-34F6D131B93A}" srcOrd="1" destOrd="0" presId="urn:microsoft.com/office/officeart/2005/8/layout/orgChart1"/>
    <dgm:cxn modelId="{E2FEFABA-FDEF-4C66-97B5-959E3C67F879}" type="presParOf" srcId="{68C7134C-A70F-494E-8A20-FC3C441ADB6C}" destId="{566827F0-CB22-4114-80C3-745A07FAADF8}" srcOrd="2" destOrd="0" presId="urn:microsoft.com/office/officeart/2005/8/layout/orgChart1"/>
    <dgm:cxn modelId="{4ABED1F8-2785-43F4-800F-84D47BEA11C9}" type="presParOf" srcId="{ABFC9B35-94B2-4A10-AF0F-70F0825A8B23}" destId="{C9AB48CA-AC47-48BC-BE82-12B55B98179C}" srcOrd="2" destOrd="0" presId="urn:microsoft.com/office/officeart/2005/8/layout/orgChart1"/>
    <dgm:cxn modelId="{00109A06-0190-40C6-BC7B-5D9DFED4EE5B}" type="presParOf" srcId="{1C20A979-6DF4-4BC3-9971-36F37BA1FDD5}" destId="{BA6AA92F-0BFF-4C89-A292-1A373DD91608}" srcOrd="4" destOrd="0" presId="urn:microsoft.com/office/officeart/2005/8/layout/orgChart1"/>
    <dgm:cxn modelId="{4F95BB14-6EEC-41C3-9825-D1EEA7DACAD6}" type="presParOf" srcId="{1C20A979-6DF4-4BC3-9971-36F37BA1FDD5}" destId="{CE18FD84-E8D6-4095-9D72-5974D65F61F8}" srcOrd="5" destOrd="0" presId="urn:microsoft.com/office/officeart/2005/8/layout/orgChart1"/>
    <dgm:cxn modelId="{FF7412A1-066F-42D2-BEC9-6BC55F6977F0}" type="presParOf" srcId="{CE18FD84-E8D6-4095-9D72-5974D65F61F8}" destId="{A06FCF0E-EA67-44FA-9719-258A48CF2332}" srcOrd="0" destOrd="0" presId="urn:microsoft.com/office/officeart/2005/8/layout/orgChart1"/>
    <dgm:cxn modelId="{9E5B5CAD-CECE-4581-8B95-A27C010FC0DE}" type="presParOf" srcId="{A06FCF0E-EA67-44FA-9719-258A48CF2332}" destId="{A132443D-F965-4597-BF78-9E64A0FA0A52}" srcOrd="0" destOrd="0" presId="urn:microsoft.com/office/officeart/2005/8/layout/orgChart1"/>
    <dgm:cxn modelId="{F4CABA7B-4488-424D-BA0F-C06DA33DAAD9}" type="presParOf" srcId="{A06FCF0E-EA67-44FA-9719-258A48CF2332}" destId="{1AD0FD72-82AB-4BCC-B688-0474D8D9A204}" srcOrd="1" destOrd="0" presId="urn:microsoft.com/office/officeart/2005/8/layout/orgChart1"/>
    <dgm:cxn modelId="{F52182AF-64CE-4F85-8AC7-74E553B903C8}" type="presParOf" srcId="{CE18FD84-E8D6-4095-9D72-5974D65F61F8}" destId="{0EF55E2B-410A-49F3-B2A1-F927365471C2}" srcOrd="1" destOrd="0" presId="urn:microsoft.com/office/officeart/2005/8/layout/orgChart1"/>
    <dgm:cxn modelId="{0F19D3CA-F911-4210-977E-F7211A5AE5FF}" type="presParOf" srcId="{0EF55E2B-410A-49F3-B2A1-F927365471C2}" destId="{90F7AC4D-79D3-46F4-848F-3DEFAB25FE9A}" srcOrd="0" destOrd="0" presId="urn:microsoft.com/office/officeart/2005/8/layout/orgChart1"/>
    <dgm:cxn modelId="{6602CF48-CC5B-403F-9E2A-C56B527AF076}" type="presParOf" srcId="{0EF55E2B-410A-49F3-B2A1-F927365471C2}" destId="{F36436B5-BADD-4C5F-8F06-A7E7018280D9}" srcOrd="1" destOrd="0" presId="urn:microsoft.com/office/officeart/2005/8/layout/orgChart1"/>
    <dgm:cxn modelId="{44D3C046-3342-4C84-B0A4-4D8BD63520F6}" type="presParOf" srcId="{F36436B5-BADD-4C5F-8F06-A7E7018280D9}" destId="{FF0BEFB0-7AB0-4A78-A0BC-68A1F8387DEC}" srcOrd="0" destOrd="0" presId="urn:microsoft.com/office/officeart/2005/8/layout/orgChart1"/>
    <dgm:cxn modelId="{5A5A8DD2-026B-4817-8700-116AD2386385}" type="presParOf" srcId="{FF0BEFB0-7AB0-4A78-A0BC-68A1F8387DEC}" destId="{9799110B-95A2-460D-A765-910793D14429}" srcOrd="0" destOrd="0" presId="urn:microsoft.com/office/officeart/2005/8/layout/orgChart1"/>
    <dgm:cxn modelId="{BF49BCF3-68C7-482C-8E4C-466FBD31B77D}" type="presParOf" srcId="{FF0BEFB0-7AB0-4A78-A0BC-68A1F8387DEC}" destId="{A5102854-EEA3-4541-A246-9A011554E5B8}" srcOrd="1" destOrd="0" presId="urn:microsoft.com/office/officeart/2005/8/layout/orgChart1"/>
    <dgm:cxn modelId="{7A0625F3-BC48-478F-A37C-10C2D091A03E}" type="presParOf" srcId="{F36436B5-BADD-4C5F-8F06-A7E7018280D9}" destId="{6E6AF781-D27C-466F-857E-B0A7859A4E2B}" srcOrd="1" destOrd="0" presId="urn:microsoft.com/office/officeart/2005/8/layout/orgChart1"/>
    <dgm:cxn modelId="{DD6C2DC7-A5CA-402F-B0C8-D156EE5B395E}" type="presParOf" srcId="{F36436B5-BADD-4C5F-8F06-A7E7018280D9}" destId="{A340CBC9-6D58-410D-8C7D-94DF29A091FC}" srcOrd="2" destOrd="0" presId="urn:microsoft.com/office/officeart/2005/8/layout/orgChart1"/>
    <dgm:cxn modelId="{F36F24A8-D5EC-4EAD-B577-C0730F3A1E8E}" type="presParOf" srcId="{0EF55E2B-410A-49F3-B2A1-F927365471C2}" destId="{4C2A999D-1FD7-479B-A958-C855ACE819ED}" srcOrd="2" destOrd="0" presId="urn:microsoft.com/office/officeart/2005/8/layout/orgChart1"/>
    <dgm:cxn modelId="{84AE9C90-559B-43E6-B201-4348A66660F9}" type="presParOf" srcId="{0EF55E2B-410A-49F3-B2A1-F927365471C2}" destId="{1D18CC14-A441-4A77-B404-BC789DFC381F}" srcOrd="3" destOrd="0" presId="urn:microsoft.com/office/officeart/2005/8/layout/orgChart1"/>
    <dgm:cxn modelId="{05831DC0-4F7F-4C04-ADC0-B6CA8436E739}" type="presParOf" srcId="{1D18CC14-A441-4A77-B404-BC789DFC381F}" destId="{5AF0099E-CDDD-4038-91B7-F87A9CAAC86D}" srcOrd="0" destOrd="0" presId="urn:microsoft.com/office/officeart/2005/8/layout/orgChart1"/>
    <dgm:cxn modelId="{E817D102-DBC5-42C8-A74E-63196E0F5265}" type="presParOf" srcId="{5AF0099E-CDDD-4038-91B7-F87A9CAAC86D}" destId="{9535BB45-559D-4816-8212-94AC12329C87}" srcOrd="0" destOrd="0" presId="urn:microsoft.com/office/officeart/2005/8/layout/orgChart1"/>
    <dgm:cxn modelId="{6B7DDCE0-AC08-403E-8C1D-F9216DD4B8B7}" type="presParOf" srcId="{5AF0099E-CDDD-4038-91B7-F87A9CAAC86D}" destId="{B7EAFBCD-4727-4B46-AA13-E9A78832320B}" srcOrd="1" destOrd="0" presId="urn:microsoft.com/office/officeart/2005/8/layout/orgChart1"/>
    <dgm:cxn modelId="{13978150-D4AA-48A4-AA73-DBADE0BFDFB9}" type="presParOf" srcId="{1D18CC14-A441-4A77-B404-BC789DFC381F}" destId="{C8CFD64C-F94E-4BAC-89B2-13EE69AA8F36}" srcOrd="1" destOrd="0" presId="urn:microsoft.com/office/officeart/2005/8/layout/orgChart1"/>
    <dgm:cxn modelId="{0712AD67-05C1-44F4-B67C-2E3D58E34F86}" type="presParOf" srcId="{1D18CC14-A441-4A77-B404-BC789DFC381F}" destId="{21E2F625-2609-41EA-8247-6657B6349B73}" srcOrd="2" destOrd="0" presId="urn:microsoft.com/office/officeart/2005/8/layout/orgChart1"/>
    <dgm:cxn modelId="{2E73C803-FAFB-404F-A7BB-604AA5171B9C}" type="presParOf" srcId="{CE18FD84-E8D6-4095-9D72-5974D65F61F8}" destId="{C9C70233-23A0-461A-9A7F-23A668CCB66B}" srcOrd="2" destOrd="0" presId="urn:microsoft.com/office/officeart/2005/8/layout/orgChart1"/>
    <dgm:cxn modelId="{31F4702E-E65C-4762-8F3A-76CF99C8D2A5}" type="presParOf" srcId="{1C20A979-6DF4-4BC3-9971-36F37BA1FDD5}" destId="{5C641F98-0FB0-4EFD-8433-5B2DE86CF03D}" srcOrd="6" destOrd="0" presId="urn:microsoft.com/office/officeart/2005/8/layout/orgChart1"/>
    <dgm:cxn modelId="{3141AAA1-8F44-4E63-997E-0420399B4602}" type="presParOf" srcId="{1C20A979-6DF4-4BC3-9971-36F37BA1FDD5}" destId="{4B02F8C2-B31C-4C67-94E5-48DC720F2E46}" srcOrd="7" destOrd="0" presId="urn:microsoft.com/office/officeart/2005/8/layout/orgChart1"/>
    <dgm:cxn modelId="{CAEDB85A-F551-48F0-84A0-D42D4632AD06}" type="presParOf" srcId="{4B02F8C2-B31C-4C67-94E5-48DC720F2E46}" destId="{AC08C331-C673-484C-A814-6EF9736675B5}" srcOrd="0" destOrd="0" presId="urn:microsoft.com/office/officeart/2005/8/layout/orgChart1"/>
    <dgm:cxn modelId="{1DF8BCA7-0205-427B-BA68-AFB4569A0618}" type="presParOf" srcId="{AC08C331-C673-484C-A814-6EF9736675B5}" destId="{B7DA2B9F-6964-489A-9695-C50722EF4039}" srcOrd="0" destOrd="0" presId="urn:microsoft.com/office/officeart/2005/8/layout/orgChart1"/>
    <dgm:cxn modelId="{3691F799-5C27-496C-ADCF-B0CB0C8404E8}" type="presParOf" srcId="{AC08C331-C673-484C-A814-6EF9736675B5}" destId="{B00A5AC4-F1B8-4CAA-B429-316C18072344}" srcOrd="1" destOrd="0" presId="urn:microsoft.com/office/officeart/2005/8/layout/orgChart1"/>
    <dgm:cxn modelId="{CEC1687C-ED75-4E5A-9971-D0061533E765}" type="presParOf" srcId="{4B02F8C2-B31C-4C67-94E5-48DC720F2E46}" destId="{8329E037-A627-4AF0-AC27-89C086035319}" srcOrd="1" destOrd="0" presId="urn:microsoft.com/office/officeart/2005/8/layout/orgChart1"/>
    <dgm:cxn modelId="{B1ACDE83-DCF8-41E0-867A-5532C0873945}" type="presParOf" srcId="{8329E037-A627-4AF0-AC27-89C086035319}" destId="{D0574863-364D-4309-BEA0-ADB5A68737D8}" srcOrd="0" destOrd="0" presId="urn:microsoft.com/office/officeart/2005/8/layout/orgChart1"/>
    <dgm:cxn modelId="{DD1C71BA-5888-47A0-A2FE-7BC119FEFCF3}" type="presParOf" srcId="{8329E037-A627-4AF0-AC27-89C086035319}" destId="{85DD51E8-337B-446E-B4EF-E348BA202F2A}" srcOrd="1" destOrd="0" presId="urn:microsoft.com/office/officeart/2005/8/layout/orgChart1"/>
    <dgm:cxn modelId="{9F77347A-138D-4B47-A081-C2DDF1819DCC}" type="presParOf" srcId="{85DD51E8-337B-446E-B4EF-E348BA202F2A}" destId="{3C90D695-420A-45D2-A95F-A05610A05DF3}" srcOrd="0" destOrd="0" presId="urn:microsoft.com/office/officeart/2005/8/layout/orgChart1"/>
    <dgm:cxn modelId="{9C9A5BBC-1C1F-44A9-8892-2A9015B7A4CE}" type="presParOf" srcId="{3C90D695-420A-45D2-A95F-A05610A05DF3}" destId="{8314DC8B-2DD5-4175-94FE-402188811CD8}" srcOrd="0" destOrd="0" presId="urn:microsoft.com/office/officeart/2005/8/layout/orgChart1"/>
    <dgm:cxn modelId="{DB9B5D26-09DF-4A68-83C1-F05B49E0F643}" type="presParOf" srcId="{3C90D695-420A-45D2-A95F-A05610A05DF3}" destId="{B21E45D5-FF31-4299-9D18-BE64086C4FE0}" srcOrd="1" destOrd="0" presId="urn:microsoft.com/office/officeart/2005/8/layout/orgChart1"/>
    <dgm:cxn modelId="{CF940C31-6A58-4F59-9C3D-5D66CE5B86B4}" type="presParOf" srcId="{85DD51E8-337B-446E-B4EF-E348BA202F2A}" destId="{E4891DB9-F1BB-4ED3-B94A-491D7CBDF728}" srcOrd="1" destOrd="0" presId="urn:microsoft.com/office/officeart/2005/8/layout/orgChart1"/>
    <dgm:cxn modelId="{F0F94D92-83D5-4069-81E6-71D1ED99A310}" type="presParOf" srcId="{85DD51E8-337B-446E-B4EF-E348BA202F2A}" destId="{89A33E70-3C2D-46F9-A20D-4576B1D543DA}" srcOrd="2" destOrd="0" presId="urn:microsoft.com/office/officeart/2005/8/layout/orgChart1"/>
    <dgm:cxn modelId="{B2F83F94-813D-4624-80DA-C8415ED89521}" type="presParOf" srcId="{8329E037-A627-4AF0-AC27-89C086035319}" destId="{5F9C24B7-E919-428A-A647-D574AB7261C1}" srcOrd="2" destOrd="0" presId="urn:microsoft.com/office/officeart/2005/8/layout/orgChart1"/>
    <dgm:cxn modelId="{98BDB377-AD7F-4A92-B3D9-116EE20197C0}" type="presParOf" srcId="{8329E037-A627-4AF0-AC27-89C086035319}" destId="{8ED90976-13FE-41D0-B7D0-269DDDAAD2A6}" srcOrd="3" destOrd="0" presId="urn:microsoft.com/office/officeart/2005/8/layout/orgChart1"/>
    <dgm:cxn modelId="{DE797037-6F67-4BA1-A208-090285356B93}" type="presParOf" srcId="{8ED90976-13FE-41D0-B7D0-269DDDAAD2A6}" destId="{BF381B5C-2B7B-4BE8-A3FA-9A40D7ADA913}" srcOrd="0" destOrd="0" presId="urn:microsoft.com/office/officeart/2005/8/layout/orgChart1"/>
    <dgm:cxn modelId="{7F6DFCD5-02A6-4ACB-BA74-394535707F43}" type="presParOf" srcId="{BF381B5C-2B7B-4BE8-A3FA-9A40D7ADA913}" destId="{6A6F273F-90A9-45FD-8F8B-B6A741929F2F}" srcOrd="0" destOrd="0" presId="urn:microsoft.com/office/officeart/2005/8/layout/orgChart1"/>
    <dgm:cxn modelId="{47350E42-F6A3-4D33-9125-30BE6F14D908}" type="presParOf" srcId="{BF381B5C-2B7B-4BE8-A3FA-9A40D7ADA913}" destId="{4EA806B6-3D0E-45B5-939B-0CC6C3167FFF}" srcOrd="1" destOrd="0" presId="urn:microsoft.com/office/officeart/2005/8/layout/orgChart1"/>
    <dgm:cxn modelId="{6C685090-22DB-4F16-B778-8BB88A9CD6C7}" type="presParOf" srcId="{8ED90976-13FE-41D0-B7D0-269DDDAAD2A6}" destId="{CCB34DDA-8E88-4207-894B-478F895B1C1D}" srcOrd="1" destOrd="0" presId="urn:microsoft.com/office/officeart/2005/8/layout/orgChart1"/>
    <dgm:cxn modelId="{43910B40-2AA1-4766-9EE9-F5C7814CB227}" type="presParOf" srcId="{8ED90976-13FE-41D0-B7D0-269DDDAAD2A6}" destId="{486DF722-7221-4835-BFBB-4D41FFD7E96E}" srcOrd="2" destOrd="0" presId="urn:microsoft.com/office/officeart/2005/8/layout/orgChart1"/>
    <dgm:cxn modelId="{FB79CE18-39EB-48D8-B5AB-6BD784E1D1E5}" type="presParOf" srcId="{8329E037-A627-4AF0-AC27-89C086035319}" destId="{99C5129A-3F4E-410A-8AAB-AEAC93A1451A}" srcOrd="4" destOrd="0" presId="urn:microsoft.com/office/officeart/2005/8/layout/orgChart1"/>
    <dgm:cxn modelId="{65154620-7E48-4EC1-AE2A-7D95A574E733}" type="presParOf" srcId="{8329E037-A627-4AF0-AC27-89C086035319}" destId="{FBBADF55-86F5-4129-9B6B-6E79C8ECFE67}" srcOrd="5" destOrd="0" presId="urn:microsoft.com/office/officeart/2005/8/layout/orgChart1"/>
    <dgm:cxn modelId="{9DE18EF4-84DB-434D-8D0D-C8EF8E86C77E}" type="presParOf" srcId="{FBBADF55-86F5-4129-9B6B-6E79C8ECFE67}" destId="{34927D08-2CED-4563-84C5-CD5E02F61CBE}" srcOrd="0" destOrd="0" presId="urn:microsoft.com/office/officeart/2005/8/layout/orgChart1"/>
    <dgm:cxn modelId="{F019AF70-002E-40C3-BFB7-371F7945DDC0}" type="presParOf" srcId="{34927D08-2CED-4563-84C5-CD5E02F61CBE}" destId="{730A594E-0EDF-4C49-BAB1-114B2033827B}" srcOrd="0" destOrd="0" presId="urn:microsoft.com/office/officeart/2005/8/layout/orgChart1"/>
    <dgm:cxn modelId="{BA311E23-CACC-4D67-B543-772C43E135F8}" type="presParOf" srcId="{34927D08-2CED-4563-84C5-CD5E02F61CBE}" destId="{1F1F1E80-C49A-4166-89A7-4FD45F2CC231}" srcOrd="1" destOrd="0" presId="urn:microsoft.com/office/officeart/2005/8/layout/orgChart1"/>
    <dgm:cxn modelId="{A7761D54-C6FB-43CD-A137-ABE45AD9E044}" type="presParOf" srcId="{FBBADF55-86F5-4129-9B6B-6E79C8ECFE67}" destId="{C5E97BE7-F620-48A4-9DA0-37042606C19C}" srcOrd="1" destOrd="0" presId="urn:microsoft.com/office/officeart/2005/8/layout/orgChart1"/>
    <dgm:cxn modelId="{0687BD36-0CBA-4E5C-9E48-16EFDD8501AE}" type="presParOf" srcId="{FBBADF55-86F5-4129-9B6B-6E79C8ECFE67}" destId="{103304F8-B7E1-4146-9A79-85B62CE03358}" srcOrd="2" destOrd="0" presId="urn:microsoft.com/office/officeart/2005/8/layout/orgChart1"/>
    <dgm:cxn modelId="{7318A3B5-C5EC-4EA3-8667-01C7DDF3C204}" type="presParOf" srcId="{4B02F8C2-B31C-4C67-94E5-48DC720F2E46}" destId="{DDF5F93C-2AE1-4AE6-B785-43C3F996ADCA}" srcOrd="2" destOrd="0" presId="urn:microsoft.com/office/officeart/2005/8/layout/orgChart1"/>
    <dgm:cxn modelId="{C96FDAD2-FAF5-439A-93EB-9D9E3DAD224D}" type="presParOf" srcId="{1C20A979-6DF4-4BC3-9971-36F37BA1FDD5}" destId="{BCCB4EDE-E47F-475A-BE0F-2551A51FF4DC}" srcOrd="8" destOrd="0" presId="urn:microsoft.com/office/officeart/2005/8/layout/orgChart1"/>
    <dgm:cxn modelId="{06786CBB-2961-4A81-810A-5640CB6D2576}" type="presParOf" srcId="{1C20A979-6DF4-4BC3-9971-36F37BA1FDD5}" destId="{E351572E-3FC8-4009-9AC7-C2872D8B0727}" srcOrd="9" destOrd="0" presId="urn:microsoft.com/office/officeart/2005/8/layout/orgChart1"/>
    <dgm:cxn modelId="{47E9E35D-64AA-4900-A567-EEC1729F3781}" type="presParOf" srcId="{E351572E-3FC8-4009-9AC7-C2872D8B0727}" destId="{6554677F-380E-4CE6-BF26-01388CE6B7BB}" srcOrd="0" destOrd="0" presId="urn:microsoft.com/office/officeart/2005/8/layout/orgChart1"/>
    <dgm:cxn modelId="{85ECE941-1EE9-4FE4-A497-43C9848973BF}" type="presParOf" srcId="{6554677F-380E-4CE6-BF26-01388CE6B7BB}" destId="{ADDD9749-37D3-40C6-B759-0E3D1EF425A7}" srcOrd="0" destOrd="0" presId="urn:microsoft.com/office/officeart/2005/8/layout/orgChart1"/>
    <dgm:cxn modelId="{EB3EBF47-CEBD-40DE-AF4B-C6BFCB7EE27B}" type="presParOf" srcId="{6554677F-380E-4CE6-BF26-01388CE6B7BB}" destId="{0D2FD41E-0414-4B53-89B1-36F309393D52}" srcOrd="1" destOrd="0" presId="urn:microsoft.com/office/officeart/2005/8/layout/orgChart1"/>
    <dgm:cxn modelId="{DAD1B8C2-94B0-4C50-A1DF-E9D2D5D51161}" type="presParOf" srcId="{E351572E-3FC8-4009-9AC7-C2872D8B0727}" destId="{D601AC32-DD24-4B89-A19D-3E583AE0226E}" srcOrd="1" destOrd="0" presId="urn:microsoft.com/office/officeart/2005/8/layout/orgChart1"/>
    <dgm:cxn modelId="{673558E0-DCE6-45FC-8ACB-FA8882E13E7A}" type="presParOf" srcId="{D601AC32-DD24-4B89-A19D-3E583AE0226E}" destId="{0EA64058-210B-4D2B-B77E-F58991549496}" srcOrd="0" destOrd="0" presId="urn:microsoft.com/office/officeart/2005/8/layout/orgChart1"/>
    <dgm:cxn modelId="{3DED9671-5B47-4FC0-9B09-F0E8EF505CF5}" type="presParOf" srcId="{D601AC32-DD24-4B89-A19D-3E583AE0226E}" destId="{4B269DC5-B5A9-46F9-8AF0-2381F131A455}" srcOrd="1" destOrd="0" presId="urn:microsoft.com/office/officeart/2005/8/layout/orgChart1"/>
    <dgm:cxn modelId="{88A993E1-A2E7-4C18-9FCE-74D5E9B4EC9C}" type="presParOf" srcId="{4B269DC5-B5A9-46F9-8AF0-2381F131A455}" destId="{D4527BCE-E302-434B-AA11-2B4E7B368BFF}" srcOrd="0" destOrd="0" presId="urn:microsoft.com/office/officeart/2005/8/layout/orgChart1"/>
    <dgm:cxn modelId="{FEA1D1F9-8A71-4C1C-858E-3FE66CA90004}" type="presParOf" srcId="{D4527BCE-E302-434B-AA11-2B4E7B368BFF}" destId="{063F9854-9EA3-465A-8C34-C7DF370BC3E9}" srcOrd="0" destOrd="0" presId="urn:microsoft.com/office/officeart/2005/8/layout/orgChart1"/>
    <dgm:cxn modelId="{332BE222-F595-4942-9EBD-E67802BC099E}" type="presParOf" srcId="{D4527BCE-E302-434B-AA11-2B4E7B368BFF}" destId="{D4C9E802-152F-41DE-87BD-94C2A060F7AA}" srcOrd="1" destOrd="0" presId="urn:microsoft.com/office/officeart/2005/8/layout/orgChart1"/>
    <dgm:cxn modelId="{E28AA3E6-7DA6-4F19-9E2E-7088DDB9037B}" type="presParOf" srcId="{4B269DC5-B5A9-46F9-8AF0-2381F131A455}" destId="{1B79C0BF-5D76-45D5-956D-B23594148104}" srcOrd="1" destOrd="0" presId="urn:microsoft.com/office/officeart/2005/8/layout/orgChart1"/>
    <dgm:cxn modelId="{3A67A485-C6DA-48A3-AE70-813CF32F8C05}" type="presParOf" srcId="{4B269DC5-B5A9-46F9-8AF0-2381F131A455}" destId="{62BE51FA-6D30-4F62-B372-9A3279F7FCA9}" srcOrd="2" destOrd="0" presId="urn:microsoft.com/office/officeart/2005/8/layout/orgChart1"/>
    <dgm:cxn modelId="{FFF85252-16CA-468A-A25D-4669508D9C0C}" type="presParOf" srcId="{E351572E-3FC8-4009-9AC7-C2872D8B0727}" destId="{BC4F005F-15D1-492E-A7E5-13E7B3336480}" srcOrd="2" destOrd="0" presId="urn:microsoft.com/office/officeart/2005/8/layout/orgChart1"/>
    <dgm:cxn modelId="{52BF474F-9DE9-48D9-B99B-CADE39F13F46}" type="presParOf" srcId="{1C20A979-6DF4-4BC3-9971-36F37BA1FDD5}" destId="{BF87FB23-72F1-4C17-813E-DF1192C23A3C}" srcOrd="10" destOrd="0" presId="urn:microsoft.com/office/officeart/2005/8/layout/orgChart1"/>
    <dgm:cxn modelId="{C9B3352B-060D-48F1-915B-4F7678DDC6B6}" type="presParOf" srcId="{1C20A979-6DF4-4BC3-9971-36F37BA1FDD5}" destId="{5D95E85D-5324-452C-94B3-0D6BB3B46FB0}" srcOrd="11" destOrd="0" presId="urn:microsoft.com/office/officeart/2005/8/layout/orgChart1"/>
    <dgm:cxn modelId="{612A3C43-CF82-4B09-A18C-EC80A39D17C7}" type="presParOf" srcId="{5D95E85D-5324-452C-94B3-0D6BB3B46FB0}" destId="{751A1F52-8B74-473D-B4F4-DE555C767A85}" srcOrd="0" destOrd="0" presId="urn:microsoft.com/office/officeart/2005/8/layout/orgChart1"/>
    <dgm:cxn modelId="{C992886C-8671-4EE8-9435-96B20D7560A0}" type="presParOf" srcId="{751A1F52-8B74-473D-B4F4-DE555C767A85}" destId="{AFE09FFB-ECA5-4605-A9D9-450EDA923223}" srcOrd="0" destOrd="0" presId="urn:microsoft.com/office/officeart/2005/8/layout/orgChart1"/>
    <dgm:cxn modelId="{1C6E0B4B-0BFF-4434-BDBC-40551B598C34}" type="presParOf" srcId="{751A1F52-8B74-473D-B4F4-DE555C767A85}" destId="{2783908D-50B5-4F85-889B-0F720B89D917}" srcOrd="1" destOrd="0" presId="urn:microsoft.com/office/officeart/2005/8/layout/orgChart1"/>
    <dgm:cxn modelId="{24951B61-2C68-4364-8DAA-BE8D2748ABFA}" type="presParOf" srcId="{5D95E85D-5324-452C-94B3-0D6BB3B46FB0}" destId="{E9B5A07B-D5CB-4E28-BE76-2A2B809D16D7}" srcOrd="1" destOrd="0" presId="urn:microsoft.com/office/officeart/2005/8/layout/orgChart1"/>
    <dgm:cxn modelId="{0806CB7B-AB85-4262-AF1B-41EB9EC45293}" type="presParOf" srcId="{E9B5A07B-D5CB-4E28-BE76-2A2B809D16D7}" destId="{F9077280-E98D-445A-9660-3198EFC98292}" srcOrd="0" destOrd="0" presId="urn:microsoft.com/office/officeart/2005/8/layout/orgChart1"/>
    <dgm:cxn modelId="{40F4C1A2-3ADC-4CC1-8594-470FC478E0C9}" type="presParOf" srcId="{E9B5A07B-D5CB-4E28-BE76-2A2B809D16D7}" destId="{0DFA6781-A433-45D2-9C71-99D146930BEB}" srcOrd="1" destOrd="0" presId="urn:microsoft.com/office/officeart/2005/8/layout/orgChart1"/>
    <dgm:cxn modelId="{2844B0CA-2465-40CC-A4AB-A671EBC4ECF9}" type="presParOf" srcId="{0DFA6781-A433-45D2-9C71-99D146930BEB}" destId="{0F6096F1-BDDF-4488-80AE-5718657782A6}" srcOrd="0" destOrd="0" presId="urn:microsoft.com/office/officeart/2005/8/layout/orgChart1"/>
    <dgm:cxn modelId="{67F538EF-45D1-4587-8983-0D186E90819F}" type="presParOf" srcId="{0F6096F1-BDDF-4488-80AE-5718657782A6}" destId="{8797B3B0-9953-42B2-AFAF-42DBF2FDE552}" srcOrd="0" destOrd="0" presId="urn:microsoft.com/office/officeart/2005/8/layout/orgChart1"/>
    <dgm:cxn modelId="{E08E3514-1CD0-46A7-A1A6-31A5DF639296}" type="presParOf" srcId="{0F6096F1-BDDF-4488-80AE-5718657782A6}" destId="{1FFC25E5-F5AA-4955-BDCC-B6EF83DDB944}" srcOrd="1" destOrd="0" presId="urn:microsoft.com/office/officeart/2005/8/layout/orgChart1"/>
    <dgm:cxn modelId="{65CD0F34-AD02-435A-9666-C57C3AEB48BA}" type="presParOf" srcId="{0DFA6781-A433-45D2-9C71-99D146930BEB}" destId="{9EFABEC1-3429-42AD-AF22-3FFE2D2C34DE}" srcOrd="1" destOrd="0" presId="urn:microsoft.com/office/officeart/2005/8/layout/orgChart1"/>
    <dgm:cxn modelId="{54ABAA34-41B4-40D1-9878-6581FE110DEF}" type="presParOf" srcId="{0DFA6781-A433-45D2-9C71-99D146930BEB}" destId="{525367F8-FA06-4F7F-9DA2-0CCA9204A48A}" srcOrd="2" destOrd="0" presId="urn:microsoft.com/office/officeart/2005/8/layout/orgChart1"/>
    <dgm:cxn modelId="{5D0B5070-8212-4A9C-A4E6-4358986B8209}" type="presParOf" srcId="{5D95E85D-5324-452C-94B3-0D6BB3B46FB0}" destId="{AACD8FAE-CF5B-4F3F-A848-A2E7165E0918}" srcOrd="2" destOrd="0" presId="urn:microsoft.com/office/officeart/2005/8/layout/orgChart1"/>
    <dgm:cxn modelId="{F69999A0-C6AD-4D1D-9601-6ED1658396A0}" type="presParOf" srcId="{9F5B59D0-4B3A-4D6F-9914-DFA9F3F16F37}" destId="{4B823CD7-BA59-4DD1-98BB-2A3ECC3EAC9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77280-E98D-445A-9660-3198EFC98292}">
      <dsp:nvSpPr>
        <dsp:cNvPr id="0" name=""/>
        <dsp:cNvSpPr/>
      </dsp:nvSpPr>
      <dsp:spPr>
        <a:xfrm>
          <a:off x="9045282" y="1560248"/>
          <a:ext cx="193111" cy="592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6827"/>
              </a:lnTo>
              <a:lnTo>
                <a:pt x="152226" y="466827"/>
              </a:lnTo>
            </a:path>
          </a:pathLst>
        </a:custGeom>
        <a:noFill/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87FB23-72F1-4C17-813E-DF1192C23A3C}">
      <dsp:nvSpPr>
        <dsp:cNvPr id="0" name=""/>
        <dsp:cNvSpPr/>
      </dsp:nvSpPr>
      <dsp:spPr>
        <a:xfrm>
          <a:off x="5606603" y="643703"/>
          <a:ext cx="3953641" cy="272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903"/>
              </a:lnTo>
              <a:lnTo>
                <a:pt x="3116590" y="108903"/>
              </a:lnTo>
              <a:lnTo>
                <a:pt x="3116590" y="215461"/>
              </a:lnTo>
            </a:path>
          </a:pathLst>
        </a:custGeom>
        <a:noFill/>
        <a:ln w="12700" cap="flat" cmpd="sng" algn="ctr">
          <a:solidFill>
            <a:srgbClr val="FFC000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A64058-210B-4D2B-B77E-F58991549496}">
      <dsp:nvSpPr>
        <dsp:cNvPr id="0" name=""/>
        <dsp:cNvSpPr/>
      </dsp:nvSpPr>
      <dsp:spPr>
        <a:xfrm>
          <a:off x="7487519" y="1560248"/>
          <a:ext cx="193111" cy="592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6827"/>
              </a:lnTo>
              <a:lnTo>
                <a:pt x="152226" y="466827"/>
              </a:lnTo>
            </a:path>
          </a:pathLst>
        </a:custGeom>
        <a:noFill/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CB4EDE-E47F-475A-BE0F-2551A51FF4DC}">
      <dsp:nvSpPr>
        <dsp:cNvPr id="0" name=""/>
        <dsp:cNvSpPr/>
      </dsp:nvSpPr>
      <dsp:spPr>
        <a:xfrm>
          <a:off x="5606603" y="643703"/>
          <a:ext cx="2395878" cy="272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903"/>
              </a:lnTo>
              <a:lnTo>
                <a:pt x="1888631" y="108903"/>
              </a:lnTo>
              <a:lnTo>
                <a:pt x="1888631" y="215461"/>
              </a:lnTo>
            </a:path>
          </a:pathLst>
        </a:custGeom>
        <a:noFill/>
        <a:ln w="12700" cap="flat" cmpd="sng" algn="ctr">
          <a:solidFill>
            <a:srgbClr val="FFC000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C5129A-3F4E-410A-8AAB-AEAC93A1451A}">
      <dsp:nvSpPr>
        <dsp:cNvPr id="0" name=""/>
        <dsp:cNvSpPr/>
      </dsp:nvSpPr>
      <dsp:spPr>
        <a:xfrm>
          <a:off x="5929756" y="1560248"/>
          <a:ext cx="193111" cy="2420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7903"/>
              </a:lnTo>
              <a:lnTo>
                <a:pt x="152226" y="1907903"/>
              </a:lnTo>
            </a:path>
          </a:pathLst>
        </a:custGeom>
        <a:noFill/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C24B7-E919-428A-A647-D574AB7261C1}">
      <dsp:nvSpPr>
        <dsp:cNvPr id="0" name=""/>
        <dsp:cNvSpPr/>
      </dsp:nvSpPr>
      <dsp:spPr>
        <a:xfrm>
          <a:off x="5929756" y="1560248"/>
          <a:ext cx="193111" cy="1506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7365"/>
              </a:lnTo>
              <a:lnTo>
                <a:pt x="152226" y="1187365"/>
              </a:lnTo>
            </a:path>
          </a:pathLst>
        </a:custGeom>
        <a:noFill/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574863-364D-4309-BEA0-ADB5A68737D8}">
      <dsp:nvSpPr>
        <dsp:cNvPr id="0" name=""/>
        <dsp:cNvSpPr/>
      </dsp:nvSpPr>
      <dsp:spPr>
        <a:xfrm>
          <a:off x="5929756" y="1560248"/>
          <a:ext cx="193111" cy="592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6827"/>
              </a:lnTo>
              <a:lnTo>
                <a:pt x="152226" y="466827"/>
              </a:lnTo>
            </a:path>
          </a:pathLst>
        </a:custGeom>
        <a:noFill/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641F98-0FB0-4EFD-8433-5B2DE86CF03D}">
      <dsp:nvSpPr>
        <dsp:cNvPr id="0" name=""/>
        <dsp:cNvSpPr/>
      </dsp:nvSpPr>
      <dsp:spPr>
        <a:xfrm>
          <a:off x="5606603" y="643703"/>
          <a:ext cx="838115" cy="272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903"/>
              </a:lnTo>
              <a:lnTo>
                <a:pt x="660672" y="108903"/>
              </a:lnTo>
              <a:lnTo>
                <a:pt x="660672" y="215461"/>
              </a:lnTo>
            </a:path>
          </a:pathLst>
        </a:custGeom>
        <a:noFill/>
        <a:ln w="12700" cap="flat" cmpd="sng" algn="ctr">
          <a:solidFill>
            <a:srgbClr val="FFC000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2A999D-1FD7-479B-A958-C855ACE819ED}">
      <dsp:nvSpPr>
        <dsp:cNvPr id="0" name=""/>
        <dsp:cNvSpPr/>
      </dsp:nvSpPr>
      <dsp:spPr>
        <a:xfrm>
          <a:off x="4371993" y="1560248"/>
          <a:ext cx="193111" cy="1506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7365"/>
              </a:lnTo>
              <a:lnTo>
                <a:pt x="152226" y="1187365"/>
              </a:lnTo>
            </a:path>
          </a:pathLst>
        </a:custGeom>
        <a:noFill/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F7AC4D-79D3-46F4-848F-3DEFAB25FE9A}">
      <dsp:nvSpPr>
        <dsp:cNvPr id="0" name=""/>
        <dsp:cNvSpPr/>
      </dsp:nvSpPr>
      <dsp:spPr>
        <a:xfrm>
          <a:off x="4371993" y="1560248"/>
          <a:ext cx="193111" cy="592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6827"/>
              </a:lnTo>
              <a:lnTo>
                <a:pt x="152226" y="466827"/>
              </a:lnTo>
            </a:path>
          </a:pathLst>
        </a:custGeom>
        <a:noFill/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6AA92F-0BFF-4C89-A292-1A373DD91608}">
      <dsp:nvSpPr>
        <dsp:cNvPr id="0" name=""/>
        <dsp:cNvSpPr/>
      </dsp:nvSpPr>
      <dsp:spPr>
        <a:xfrm>
          <a:off x="4886956" y="643703"/>
          <a:ext cx="719647" cy="272840"/>
        </a:xfrm>
        <a:custGeom>
          <a:avLst/>
          <a:gdLst/>
          <a:ahLst/>
          <a:cxnLst/>
          <a:rect l="0" t="0" r="0" b="0"/>
          <a:pathLst>
            <a:path>
              <a:moveTo>
                <a:pt x="567286" y="0"/>
              </a:moveTo>
              <a:lnTo>
                <a:pt x="567286" y="108903"/>
              </a:lnTo>
              <a:lnTo>
                <a:pt x="0" y="108903"/>
              </a:lnTo>
              <a:lnTo>
                <a:pt x="0" y="215461"/>
              </a:lnTo>
            </a:path>
          </a:pathLst>
        </a:custGeom>
        <a:noFill/>
        <a:ln w="12700" cap="flat" cmpd="sng" algn="ctr">
          <a:solidFill>
            <a:srgbClr val="FFC000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47488F-69F9-4D50-B6B8-030568A1B40B}">
      <dsp:nvSpPr>
        <dsp:cNvPr id="0" name=""/>
        <dsp:cNvSpPr/>
      </dsp:nvSpPr>
      <dsp:spPr>
        <a:xfrm>
          <a:off x="2814230" y="1560248"/>
          <a:ext cx="193111" cy="3334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8441"/>
              </a:lnTo>
              <a:lnTo>
                <a:pt x="152226" y="2628441"/>
              </a:lnTo>
            </a:path>
          </a:pathLst>
        </a:custGeom>
        <a:noFill/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6A0E44-6708-4695-9C91-E410E214C182}">
      <dsp:nvSpPr>
        <dsp:cNvPr id="0" name=""/>
        <dsp:cNvSpPr/>
      </dsp:nvSpPr>
      <dsp:spPr>
        <a:xfrm>
          <a:off x="2814230" y="1560248"/>
          <a:ext cx="193111" cy="2420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7903"/>
              </a:lnTo>
              <a:lnTo>
                <a:pt x="152226" y="1907903"/>
              </a:lnTo>
            </a:path>
          </a:pathLst>
        </a:custGeom>
        <a:noFill/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A1A03-BB1A-471B-B2F3-6C2FC7E857DD}">
      <dsp:nvSpPr>
        <dsp:cNvPr id="0" name=""/>
        <dsp:cNvSpPr/>
      </dsp:nvSpPr>
      <dsp:spPr>
        <a:xfrm>
          <a:off x="2814230" y="1560248"/>
          <a:ext cx="193111" cy="1506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7365"/>
              </a:lnTo>
              <a:lnTo>
                <a:pt x="152226" y="1187365"/>
              </a:lnTo>
            </a:path>
          </a:pathLst>
        </a:custGeom>
        <a:noFill/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587A47-628B-43FB-B47F-99153414A74C}">
      <dsp:nvSpPr>
        <dsp:cNvPr id="0" name=""/>
        <dsp:cNvSpPr/>
      </dsp:nvSpPr>
      <dsp:spPr>
        <a:xfrm>
          <a:off x="2814230" y="1560248"/>
          <a:ext cx="193111" cy="592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6827"/>
              </a:lnTo>
              <a:lnTo>
                <a:pt x="152226" y="466827"/>
              </a:lnTo>
            </a:path>
          </a:pathLst>
        </a:custGeom>
        <a:noFill/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48942-4E4E-4206-9269-E2BC558B30EB}">
      <dsp:nvSpPr>
        <dsp:cNvPr id="0" name=""/>
        <dsp:cNvSpPr/>
      </dsp:nvSpPr>
      <dsp:spPr>
        <a:xfrm>
          <a:off x="3329193" y="643703"/>
          <a:ext cx="2277410" cy="272840"/>
        </a:xfrm>
        <a:custGeom>
          <a:avLst/>
          <a:gdLst/>
          <a:ahLst/>
          <a:cxnLst/>
          <a:rect l="0" t="0" r="0" b="0"/>
          <a:pathLst>
            <a:path>
              <a:moveTo>
                <a:pt x="1795245" y="0"/>
              </a:moveTo>
              <a:lnTo>
                <a:pt x="1795245" y="108903"/>
              </a:lnTo>
              <a:lnTo>
                <a:pt x="0" y="108903"/>
              </a:lnTo>
              <a:lnTo>
                <a:pt x="0" y="215461"/>
              </a:lnTo>
            </a:path>
          </a:pathLst>
        </a:custGeom>
        <a:noFill/>
        <a:ln w="12700" cap="flat" cmpd="sng" algn="ctr">
          <a:solidFill>
            <a:srgbClr val="FFC000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0D023-9EED-4BBC-AE80-D4812D22BD56}">
      <dsp:nvSpPr>
        <dsp:cNvPr id="0" name=""/>
        <dsp:cNvSpPr/>
      </dsp:nvSpPr>
      <dsp:spPr>
        <a:xfrm>
          <a:off x="1256467" y="1560248"/>
          <a:ext cx="193111" cy="592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6827"/>
              </a:lnTo>
              <a:lnTo>
                <a:pt x="152226" y="466827"/>
              </a:lnTo>
            </a:path>
          </a:pathLst>
        </a:custGeom>
        <a:noFill/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DDB00-EFA1-40EE-88D2-A45BC431C33C}">
      <dsp:nvSpPr>
        <dsp:cNvPr id="0" name=""/>
        <dsp:cNvSpPr/>
      </dsp:nvSpPr>
      <dsp:spPr>
        <a:xfrm>
          <a:off x="1771429" y="643703"/>
          <a:ext cx="3835173" cy="272840"/>
        </a:xfrm>
        <a:custGeom>
          <a:avLst/>
          <a:gdLst/>
          <a:ahLst/>
          <a:cxnLst/>
          <a:rect l="0" t="0" r="0" b="0"/>
          <a:pathLst>
            <a:path>
              <a:moveTo>
                <a:pt x="3023204" y="0"/>
              </a:moveTo>
              <a:lnTo>
                <a:pt x="3023204" y="108903"/>
              </a:lnTo>
              <a:lnTo>
                <a:pt x="0" y="108903"/>
              </a:lnTo>
              <a:lnTo>
                <a:pt x="0" y="215461"/>
              </a:lnTo>
            </a:path>
          </a:pathLst>
        </a:custGeom>
        <a:noFill/>
        <a:ln w="12700" cap="flat" cmpd="sng" algn="ctr">
          <a:solidFill>
            <a:srgbClr val="FFC000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6840AB-0A8B-40A4-9BC3-F4656917475B}">
      <dsp:nvSpPr>
        <dsp:cNvPr id="0" name=""/>
        <dsp:cNvSpPr/>
      </dsp:nvSpPr>
      <dsp:spPr>
        <a:xfrm>
          <a:off x="2150404" y="0"/>
          <a:ext cx="6912399" cy="643703"/>
        </a:xfrm>
        <a:prstGeom prst="rect">
          <a:avLst/>
        </a:prstGeom>
        <a:gradFill rotWithShape="0">
          <a:gsLst>
            <a:gs pos="0">
              <a:srgbClr val="ED7D3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ED7D3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ED7D3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Phoenix Airline PVT Flight Booking System</a:t>
          </a:r>
        </a:p>
      </dsp:txBody>
      <dsp:txXfrm>
        <a:off x="2150404" y="0"/>
        <a:ext cx="6912399" cy="643703"/>
      </dsp:txXfrm>
    </dsp:sp>
    <dsp:sp modelId="{7BA4CFAB-14B4-4810-AFBC-025CBF39936E}">
      <dsp:nvSpPr>
        <dsp:cNvPr id="0" name=""/>
        <dsp:cNvSpPr/>
      </dsp:nvSpPr>
      <dsp:spPr>
        <a:xfrm>
          <a:off x="1127726" y="916544"/>
          <a:ext cx="1287407" cy="643703"/>
        </a:xfrm>
        <a:prstGeom prst="rect">
          <a:avLst/>
        </a:prstGeom>
        <a:gradFill rotWithShape="0">
          <a:gsLst>
            <a:gs pos="0">
              <a:srgbClr val="FFC000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FFC000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FFC000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Requirements</a:t>
          </a:r>
        </a:p>
      </dsp:txBody>
      <dsp:txXfrm>
        <a:off x="1127726" y="916544"/>
        <a:ext cx="1287407" cy="643703"/>
      </dsp:txXfrm>
    </dsp:sp>
    <dsp:sp modelId="{2B8DE067-696D-4724-93E2-9FE0CE05FD34}">
      <dsp:nvSpPr>
        <dsp:cNvPr id="0" name=""/>
        <dsp:cNvSpPr/>
      </dsp:nvSpPr>
      <dsp:spPr>
        <a:xfrm>
          <a:off x="1449578" y="1830603"/>
          <a:ext cx="1287407" cy="643703"/>
        </a:xfrm>
        <a:prstGeom prst="rect">
          <a:avLst/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Collect Data</a:t>
          </a:r>
        </a:p>
      </dsp:txBody>
      <dsp:txXfrm>
        <a:off x="1449578" y="1830603"/>
        <a:ext cx="1287407" cy="643703"/>
      </dsp:txXfrm>
    </dsp:sp>
    <dsp:sp modelId="{B42445D9-F208-4384-BCF7-DD83D2C1B63D}">
      <dsp:nvSpPr>
        <dsp:cNvPr id="0" name=""/>
        <dsp:cNvSpPr/>
      </dsp:nvSpPr>
      <dsp:spPr>
        <a:xfrm>
          <a:off x="2685489" y="916544"/>
          <a:ext cx="1287407" cy="643703"/>
        </a:xfrm>
        <a:prstGeom prst="rect">
          <a:avLst/>
        </a:prstGeom>
        <a:gradFill rotWithShape="0">
          <a:gsLst>
            <a:gs pos="0">
              <a:srgbClr val="FFC000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FFC000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FFC000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Design</a:t>
          </a:r>
        </a:p>
      </dsp:txBody>
      <dsp:txXfrm>
        <a:off x="2685489" y="916544"/>
        <a:ext cx="1287407" cy="643703"/>
      </dsp:txXfrm>
    </dsp:sp>
    <dsp:sp modelId="{ACE8CE68-E971-4F09-BFD3-5409899A6926}">
      <dsp:nvSpPr>
        <dsp:cNvPr id="0" name=""/>
        <dsp:cNvSpPr/>
      </dsp:nvSpPr>
      <dsp:spPr>
        <a:xfrm>
          <a:off x="3007341" y="1830603"/>
          <a:ext cx="1287407" cy="643703"/>
        </a:xfrm>
        <a:prstGeom prst="rect">
          <a:avLst/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Project UI</a:t>
          </a:r>
        </a:p>
      </dsp:txBody>
      <dsp:txXfrm>
        <a:off x="3007341" y="1830603"/>
        <a:ext cx="1287407" cy="643703"/>
      </dsp:txXfrm>
    </dsp:sp>
    <dsp:sp modelId="{F32FB977-0941-4A41-A3C6-F4F0B03A4EBF}">
      <dsp:nvSpPr>
        <dsp:cNvPr id="0" name=""/>
        <dsp:cNvSpPr/>
      </dsp:nvSpPr>
      <dsp:spPr>
        <a:xfrm>
          <a:off x="3007341" y="2744663"/>
          <a:ext cx="1287407" cy="643703"/>
        </a:xfrm>
        <a:prstGeom prst="rect">
          <a:avLst/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Analysis Function</a:t>
          </a:r>
        </a:p>
      </dsp:txBody>
      <dsp:txXfrm>
        <a:off x="3007341" y="2744663"/>
        <a:ext cx="1287407" cy="643703"/>
      </dsp:txXfrm>
    </dsp:sp>
    <dsp:sp modelId="{0B0F7F50-E6CA-4240-B109-7BEA16C6A148}">
      <dsp:nvSpPr>
        <dsp:cNvPr id="0" name=""/>
        <dsp:cNvSpPr/>
      </dsp:nvSpPr>
      <dsp:spPr>
        <a:xfrm>
          <a:off x="3007341" y="3658722"/>
          <a:ext cx="1287407" cy="643703"/>
        </a:xfrm>
        <a:prstGeom prst="rect">
          <a:avLst/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divide task</a:t>
          </a:r>
        </a:p>
      </dsp:txBody>
      <dsp:txXfrm>
        <a:off x="3007341" y="3658722"/>
        <a:ext cx="1287407" cy="643703"/>
      </dsp:txXfrm>
    </dsp:sp>
    <dsp:sp modelId="{22CF9A6E-C3E9-426D-B4FF-079BFEB285C6}">
      <dsp:nvSpPr>
        <dsp:cNvPr id="0" name=""/>
        <dsp:cNvSpPr/>
      </dsp:nvSpPr>
      <dsp:spPr>
        <a:xfrm>
          <a:off x="3007341" y="4572781"/>
          <a:ext cx="1287407" cy="643703"/>
        </a:xfrm>
        <a:prstGeom prst="rect">
          <a:avLst/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Hardware &amp; software</a:t>
          </a:r>
        </a:p>
      </dsp:txBody>
      <dsp:txXfrm>
        <a:off x="3007341" y="4572781"/>
        <a:ext cx="1287407" cy="643703"/>
      </dsp:txXfrm>
    </dsp:sp>
    <dsp:sp modelId="{A132443D-F965-4597-BF78-9E64A0FA0A52}">
      <dsp:nvSpPr>
        <dsp:cNvPr id="0" name=""/>
        <dsp:cNvSpPr/>
      </dsp:nvSpPr>
      <dsp:spPr>
        <a:xfrm>
          <a:off x="4243252" y="916544"/>
          <a:ext cx="1287407" cy="643703"/>
        </a:xfrm>
        <a:prstGeom prst="rect">
          <a:avLst/>
        </a:prstGeom>
        <a:gradFill rotWithShape="0">
          <a:gsLst>
            <a:gs pos="0">
              <a:srgbClr val="FFC000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FFC000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FFC000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Servers</a:t>
          </a:r>
        </a:p>
      </dsp:txBody>
      <dsp:txXfrm>
        <a:off x="4243252" y="916544"/>
        <a:ext cx="1287407" cy="643703"/>
      </dsp:txXfrm>
    </dsp:sp>
    <dsp:sp modelId="{9799110B-95A2-460D-A765-910793D14429}">
      <dsp:nvSpPr>
        <dsp:cNvPr id="0" name=""/>
        <dsp:cNvSpPr/>
      </dsp:nvSpPr>
      <dsp:spPr>
        <a:xfrm>
          <a:off x="4565104" y="1830603"/>
          <a:ext cx="1287407" cy="643703"/>
        </a:xfrm>
        <a:prstGeom prst="rect">
          <a:avLst/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servelet</a:t>
          </a:r>
        </a:p>
      </dsp:txBody>
      <dsp:txXfrm>
        <a:off x="4565104" y="1830603"/>
        <a:ext cx="1287407" cy="643703"/>
      </dsp:txXfrm>
    </dsp:sp>
    <dsp:sp modelId="{9535BB45-559D-4816-8212-94AC12329C87}">
      <dsp:nvSpPr>
        <dsp:cNvPr id="0" name=""/>
        <dsp:cNvSpPr/>
      </dsp:nvSpPr>
      <dsp:spPr>
        <a:xfrm>
          <a:off x="4565104" y="2744663"/>
          <a:ext cx="1287407" cy="643703"/>
        </a:xfrm>
        <a:prstGeom prst="rect">
          <a:avLst/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netbeans</a:t>
          </a:r>
        </a:p>
      </dsp:txBody>
      <dsp:txXfrm>
        <a:off x="4565104" y="2744663"/>
        <a:ext cx="1287407" cy="643703"/>
      </dsp:txXfrm>
    </dsp:sp>
    <dsp:sp modelId="{B7DA2B9F-6964-489A-9695-C50722EF4039}">
      <dsp:nvSpPr>
        <dsp:cNvPr id="0" name=""/>
        <dsp:cNvSpPr/>
      </dsp:nvSpPr>
      <dsp:spPr>
        <a:xfrm>
          <a:off x="5801015" y="916544"/>
          <a:ext cx="1287407" cy="643703"/>
        </a:xfrm>
        <a:prstGeom prst="rect">
          <a:avLst/>
        </a:prstGeom>
        <a:gradFill rotWithShape="0">
          <a:gsLst>
            <a:gs pos="0">
              <a:srgbClr val="FFC000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FFC000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FFC000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Database</a:t>
          </a:r>
        </a:p>
      </dsp:txBody>
      <dsp:txXfrm>
        <a:off x="5801015" y="916544"/>
        <a:ext cx="1287407" cy="643703"/>
      </dsp:txXfrm>
    </dsp:sp>
    <dsp:sp modelId="{8314DC8B-2DD5-4175-94FE-402188811CD8}">
      <dsp:nvSpPr>
        <dsp:cNvPr id="0" name=""/>
        <dsp:cNvSpPr/>
      </dsp:nvSpPr>
      <dsp:spPr>
        <a:xfrm>
          <a:off x="6122867" y="1830603"/>
          <a:ext cx="1287407" cy="643703"/>
        </a:xfrm>
        <a:prstGeom prst="rect">
          <a:avLst/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Database Tables</a:t>
          </a:r>
        </a:p>
      </dsp:txBody>
      <dsp:txXfrm>
        <a:off x="6122867" y="1830603"/>
        <a:ext cx="1287407" cy="643703"/>
      </dsp:txXfrm>
    </dsp:sp>
    <dsp:sp modelId="{6A6F273F-90A9-45FD-8F8B-B6A741929F2F}">
      <dsp:nvSpPr>
        <dsp:cNvPr id="0" name=""/>
        <dsp:cNvSpPr/>
      </dsp:nvSpPr>
      <dsp:spPr>
        <a:xfrm>
          <a:off x="6122867" y="2744663"/>
          <a:ext cx="1287407" cy="643703"/>
        </a:xfrm>
        <a:prstGeom prst="rect">
          <a:avLst/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Database Schema</a:t>
          </a:r>
        </a:p>
      </dsp:txBody>
      <dsp:txXfrm>
        <a:off x="6122867" y="2744663"/>
        <a:ext cx="1287407" cy="643703"/>
      </dsp:txXfrm>
    </dsp:sp>
    <dsp:sp modelId="{730A594E-0EDF-4C49-BAB1-114B2033827B}">
      <dsp:nvSpPr>
        <dsp:cNvPr id="0" name=""/>
        <dsp:cNvSpPr/>
      </dsp:nvSpPr>
      <dsp:spPr>
        <a:xfrm>
          <a:off x="6122867" y="3658722"/>
          <a:ext cx="1287407" cy="643703"/>
        </a:xfrm>
        <a:prstGeom prst="rect">
          <a:avLst/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My Sql</a:t>
          </a:r>
        </a:p>
      </dsp:txBody>
      <dsp:txXfrm>
        <a:off x="6122867" y="3658722"/>
        <a:ext cx="1287407" cy="643703"/>
      </dsp:txXfrm>
    </dsp:sp>
    <dsp:sp modelId="{ADDD9749-37D3-40C6-B759-0E3D1EF425A7}">
      <dsp:nvSpPr>
        <dsp:cNvPr id="0" name=""/>
        <dsp:cNvSpPr/>
      </dsp:nvSpPr>
      <dsp:spPr>
        <a:xfrm>
          <a:off x="7358778" y="916544"/>
          <a:ext cx="1287407" cy="643703"/>
        </a:xfrm>
        <a:prstGeom prst="rect">
          <a:avLst/>
        </a:prstGeom>
        <a:gradFill rotWithShape="0">
          <a:gsLst>
            <a:gs pos="0">
              <a:srgbClr val="FFC000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FFC000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FFC000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Implementation</a:t>
          </a:r>
        </a:p>
      </dsp:txBody>
      <dsp:txXfrm>
        <a:off x="7358778" y="916544"/>
        <a:ext cx="1287407" cy="643703"/>
      </dsp:txXfrm>
    </dsp:sp>
    <dsp:sp modelId="{063F9854-9EA3-465A-8C34-C7DF370BC3E9}">
      <dsp:nvSpPr>
        <dsp:cNvPr id="0" name=""/>
        <dsp:cNvSpPr/>
      </dsp:nvSpPr>
      <dsp:spPr>
        <a:xfrm>
          <a:off x="7680630" y="1830603"/>
          <a:ext cx="1287407" cy="643703"/>
        </a:xfrm>
        <a:prstGeom prst="rect">
          <a:avLst/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Codings</a:t>
          </a:r>
        </a:p>
      </dsp:txBody>
      <dsp:txXfrm>
        <a:off x="7680630" y="1830603"/>
        <a:ext cx="1287407" cy="643703"/>
      </dsp:txXfrm>
    </dsp:sp>
    <dsp:sp modelId="{AFE09FFB-ECA5-4605-A9D9-450EDA923223}">
      <dsp:nvSpPr>
        <dsp:cNvPr id="0" name=""/>
        <dsp:cNvSpPr/>
      </dsp:nvSpPr>
      <dsp:spPr>
        <a:xfrm>
          <a:off x="8916541" y="916544"/>
          <a:ext cx="1287407" cy="643703"/>
        </a:xfrm>
        <a:prstGeom prst="rect">
          <a:avLst/>
        </a:prstGeom>
        <a:gradFill rotWithShape="0">
          <a:gsLst>
            <a:gs pos="0">
              <a:srgbClr val="FFC000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FFC000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FFC000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verification</a:t>
          </a:r>
        </a:p>
      </dsp:txBody>
      <dsp:txXfrm>
        <a:off x="8916541" y="916544"/>
        <a:ext cx="1287407" cy="643703"/>
      </dsp:txXfrm>
    </dsp:sp>
    <dsp:sp modelId="{8797B3B0-9953-42B2-AFAF-42DBF2FDE552}">
      <dsp:nvSpPr>
        <dsp:cNvPr id="0" name=""/>
        <dsp:cNvSpPr/>
      </dsp:nvSpPr>
      <dsp:spPr>
        <a:xfrm>
          <a:off x="9238393" y="1830603"/>
          <a:ext cx="1287407" cy="643703"/>
        </a:xfrm>
        <a:prstGeom prst="rect">
          <a:avLst/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testing</a:t>
          </a:r>
        </a:p>
      </dsp:txBody>
      <dsp:txXfrm>
        <a:off x="9238393" y="1830603"/>
        <a:ext cx="1287407" cy="643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EC92-4EB9-473E-B27C-E8E7FF9DC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85811-E5DE-4848-B407-A723F2D9B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DD794-ADC8-4F62-86F1-E211F839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280C-C71E-4686-B8D3-566861EDA4B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78B8D-5E7B-4218-91E3-96EE4743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5460A-DCA7-4B21-B9D9-3271AD82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917B-69DD-4899-8F58-E25E71E21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0775-F9F9-4A82-BC4C-EF0A86ED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02CF3-BD94-45A0-8AAF-3EF71516E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C44C9-1F94-4234-A85C-01480BD0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280C-C71E-4686-B8D3-566861EDA4B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D7C95-0D21-4DF2-A1DE-58A0344A5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401C6-4ACA-4542-A4A6-5243C68B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917B-69DD-4899-8F58-E25E71E21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97A729-7C86-45C8-A260-459DA83B3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1BFC8-F1C9-4FA1-87B0-5069DA577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A69E4-8CD0-4C6F-843B-6ECE26A9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280C-C71E-4686-B8D3-566861EDA4B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59969-D8C1-4438-9B00-5813EA0B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9CF29-C6AB-49AF-8888-F1AE28D11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917B-69DD-4899-8F58-E25E71E21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7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762E-6FCE-4926-99D9-F3C7E905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61A15-E9B9-4C8E-A254-A80E7684F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C4BA5-660E-4B92-81F6-939F69C2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280C-C71E-4686-B8D3-566861EDA4B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AD663-7EEA-4A61-A70B-55AF9EDC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DF989-BB6D-437D-A304-5C4CC90B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917B-69DD-4899-8F58-E25E71E21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DC2E-AE54-4563-B78B-94906707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B77A2-05F4-40CA-B767-49F3AE837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897BD-77AB-4FE7-9BE7-C59171F7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280C-C71E-4686-B8D3-566861EDA4B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EB8DC-E1CF-4CC6-98F8-4596D7072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466E3-98B5-4FC5-AA8E-FD02114D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917B-69DD-4899-8F58-E25E71E21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6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BE69-24FD-44C3-A60A-9CF6EA815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D98D3-D959-40E0-8122-388BB0991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F4032-F2DA-47C9-9062-8EB09CB6C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B2E49-1030-44D1-8A41-D575213E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280C-C71E-4686-B8D3-566861EDA4B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04B82-E10A-4DD2-8DE2-ECBAAF5DB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A1067-8032-4103-8D5A-5EDA6A29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917B-69DD-4899-8F58-E25E71E21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F545A-4E6F-43DC-8739-B4054E14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BF6BB-BD45-4DCE-9340-007E88A3F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C4711-1C02-45F2-8F41-51F6C3A62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5A6E4-CA12-441F-842F-488B544AB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C0BAB6-4C23-401B-9BFF-2CF10AEE1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B11B20-5DF1-4782-A8A8-0F2A7C7A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280C-C71E-4686-B8D3-566861EDA4B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346089-A437-4C6B-B630-75BB13F1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AA2C58-9C5E-4AAF-866E-7787AA9C6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917B-69DD-4899-8F58-E25E71E21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6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EAE70-7652-4FFA-8BB3-47C63428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6E614-5DC1-47C7-9175-3E337D5D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280C-C71E-4686-B8D3-566861EDA4B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79D31-3A7D-4425-BA4D-B2A8CFE6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3215A-D712-4FEC-B766-C668900D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917B-69DD-4899-8F58-E25E71E21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3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8D84BB-26CC-46A5-A341-6AA101FA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280C-C71E-4686-B8D3-566861EDA4B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26897-877A-4595-B03D-0471FD8F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6F4EA-8E75-4CEE-913F-ED170356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917B-69DD-4899-8F58-E25E71E21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E2BD-7585-4629-8587-B02ECCE7B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BCA8D-CFCA-4072-BB04-91D05CCD3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7676D-380B-4E9D-85BE-EBB113973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F83C7-9056-42E7-8A97-6E616E0F5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280C-C71E-4686-B8D3-566861EDA4B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EB533-1D0D-40FB-8E6B-A8C16A5B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D8A72-0389-4DF3-8891-DF76BCF5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917B-69DD-4899-8F58-E25E71E21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1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20C3-6F73-4143-8330-F2B77FA59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8F6837-70DE-4159-95E8-B12252F6F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CEC59-5E4D-4626-A428-C7D9C8FEC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43CC8-4D9C-4DAC-85E0-703FB78A0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280C-C71E-4686-B8D3-566861EDA4B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4F8E1-0A2D-4685-A88C-F3DA7DB4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1EBEB-7BB1-4FB8-9FE4-39B912DE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917B-69DD-4899-8F58-E25E71E21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3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6C9574-D309-41FB-BF2E-6BE0366CE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A7CB1-2BE1-4CA7-8501-0F1EEE9A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42786-EE35-4B49-A41F-D63D4370D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1280C-C71E-4686-B8D3-566861EDA4B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5194-9FAF-4683-B9FB-957683FB1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F5DE3-C8FD-430F-8C80-507549CD9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7917B-69DD-4899-8F58-E25E71E21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1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3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5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7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1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3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5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E2EFB-296B-4D9C-B738-173B30D22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2080" y="-431844"/>
            <a:ext cx="4188569" cy="6126280"/>
          </a:xfrm>
        </p:spPr>
        <p:txBody>
          <a:bodyPr>
            <a:normAutofit/>
          </a:bodyPr>
          <a:lstStyle/>
          <a:p>
            <a:r>
              <a:rPr lang="en-US" sz="9600" b="1" dirty="0"/>
              <a:t>AIRLINE</a:t>
            </a:r>
            <a:r>
              <a:rPr lang="en-US" sz="8000" b="1" dirty="0"/>
              <a:t> </a:t>
            </a:r>
            <a:r>
              <a:rPr lang="en-US" sz="9600" b="1" dirty="0"/>
              <a:t>SERVICE</a:t>
            </a:r>
            <a:r>
              <a:rPr lang="en-US" sz="8000" b="1" dirty="0"/>
              <a:t> </a:t>
            </a:r>
            <a:r>
              <a:rPr lang="en-US" sz="8800" b="1" dirty="0"/>
              <a:t>PROCESS</a:t>
            </a:r>
            <a:r>
              <a:rPr lang="en-US" sz="8000" b="1" dirty="0"/>
              <a:t> </a:t>
            </a:r>
            <a:r>
              <a:rPr lang="en-US" sz="10000" b="1" dirty="0"/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5128D-B96E-49A0-A396-A68A6FAA5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5281" y="5484804"/>
            <a:ext cx="4279455" cy="1307592"/>
          </a:xfrm>
        </p:spPr>
        <p:txBody>
          <a:bodyPr>
            <a:normAutofit/>
          </a:bodyPr>
          <a:lstStyle/>
          <a:p>
            <a:pPr algn="l"/>
            <a:r>
              <a:rPr lang="en-US" sz="3100" dirty="0"/>
              <a:t>PHOENIX AIRLINES (PVT)</a:t>
            </a:r>
          </a:p>
        </p:txBody>
      </p:sp>
      <p:sp>
        <p:nvSpPr>
          <p:cNvPr id="1057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9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1" name="Freeform: Shape 1060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032" name="Picture 8" descr="Air Plane Icon Flight Vector Stock Illustration - Download Image Now -  Abstract, Air Vehicle, Airplane - iStock">
            <a:extLst>
              <a:ext uri="{FF2B5EF4-FFF2-40B4-BE49-F238E27FC236}">
                <a16:creationId xmlns:a16="http://schemas.microsoft.com/office/drawing/2014/main" id="{03865A8B-B349-4771-8202-6517DDF0C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8405" y1="70898" x2="40901" y2="58204"/>
                        <a14:foregroundMark x1="40901" y1="58204" x2="34709" y2="27864"/>
                        <a14:foregroundMark x1="34709" y1="27864" x2="47842" y2="21053"/>
                        <a14:foregroundMark x1="47842" y1="21053" x2="54784" y2="52941"/>
                        <a14:foregroundMark x1="54784" y1="52941" x2="47467" y2="66873"/>
                        <a14:foregroundMark x1="47467" y1="66873" x2="63227" y2="73994"/>
                        <a14:foregroundMark x1="63227" y1="73994" x2="73546" y2="56966"/>
                        <a14:foregroundMark x1="73546" y1="56966" x2="75047" y2="51393"/>
                        <a14:foregroundMark x1="46529" y1="70898" x2="36398" y2="74303"/>
                        <a14:foregroundMark x1="36398" y1="74303" x2="44841" y2="70279"/>
                        <a14:foregroundMark x1="40338" y1="74303" x2="29268" y2="78328"/>
                        <a14:foregroundMark x1="29268" y1="78328" x2="39212" y2="76780"/>
                        <a14:foregroundMark x1="39212" y1="76780" x2="39212" y2="76780"/>
                        <a14:foregroundMark x1="31144" y1="78019" x2="21764" y2="82972"/>
                        <a14:foregroundMark x1="21764" y1="82972" x2="21764" y2="82972"/>
                        <a14:foregroundMark x1="41088" y1="20743" x2="43152" y2="15480"/>
                        <a14:foregroundMark x1="55535" y1="33437" x2="54597" y2="54799"/>
                        <a14:foregroundMark x1="54597" y1="54799" x2="56848" y2="73065"/>
                        <a14:foregroundMark x1="56848" y1="73065" x2="69981" y2="65325"/>
                        <a14:foregroundMark x1="69981" y1="65325" x2="77298" y2="53870"/>
                        <a14:foregroundMark x1="77298" y1="53870" x2="69418" y2="66873"/>
                        <a14:foregroundMark x1="69418" y1="66873" x2="52158" y2="71827"/>
                        <a14:foregroundMark x1="45966" y1="21362" x2="57036" y2="26935"/>
                        <a14:foregroundMark x1="57036" y1="26935" x2="58161" y2="34985"/>
                        <a14:foregroundMark x1="59099" y1="41176" x2="55910" y2="26625"/>
                        <a14:foregroundMark x1="55910" y1="26625" x2="42589" y2="18885"/>
                        <a14:foregroundMark x1="42589" y1="18885" x2="36023" y2="27864"/>
                        <a14:foregroundMark x1="54784" y1="23529" x2="40525" y2="13622"/>
                        <a14:foregroundMark x1="40525" y1="13622" x2="51407" y2="23220"/>
                        <a14:foregroundMark x1="51407" y1="23220" x2="60038" y2="39938"/>
                        <a14:foregroundMark x1="60038" y1="39938" x2="58349" y2="47988"/>
                        <a14:foregroundMark x1="58724" y1="32508" x2="51970" y2="22910"/>
                        <a14:foregroundMark x1="55722" y1="23529" x2="58724" y2="41176"/>
                        <a14:foregroundMark x1="74859" y1="56347" x2="78799" y2="44272"/>
                        <a14:foregroundMark x1="79550" y1="42724" x2="76548" y2="58204"/>
                        <a14:foregroundMark x1="57598" y1="73065" x2="45779" y2="69659"/>
                        <a14:foregroundMark x1="27955" y1="82663" x2="33959" y2="80186"/>
                        <a14:foregroundMark x1="34709" y1="77090" x2="22326" y2="82663"/>
                        <a14:foregroundMark x1="35460" y1="81115" x2="34146" y2="798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35" y="2718816"/>
            <a:ext cx="4930965" cy="298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114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281DB221-C6E4-4B91-9869-7FAC5EB6D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57" y="624688"/>
            <a:ext cx="5524500" cy="2667000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07C79B57-4437-4D8E-A29A-22D6ECECA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505" y="618727"/>
            <a:ext cx="5509260" cy="2667000"/>
          </a:xfrm>
          <a:prstGeom prst="rect">
            <a:avLst/>
          </a:prstGeom>
        </p:spPr>
      </p:pic>
      <p:pic>
        <p:nvPicPr>
          <p:cNvPr id="8" name="Content Placeholder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2767FA9-3F26-46AE-AB64-2B4A089702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57" y="3590970"/>
            <a:ext cx="4676690" cy="2851753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5631559-BF4D-4719-9AC4-37B75C3D5F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505" y="3590970"/>
            <a:ext cx="5124685" cy="285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67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3C63-73E8-462D-8097-872A4922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300" y="2766218"/>
            <a:ext cx="3259238" cy="1325563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64132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6F3C-5C67-4136-9FFE-B76FCFD3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PHOENIX AIRLINES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CE99CA3-2FE0-4526-AF8A-BC0F75F32735}"/>
              </a:ext>
            </a:extLst>
          </p:cNvPr>
          <p:cNvSpPr/>
          <p:nvPr/>
        </p:nvSpPr>
        <p:spPr>
          <a:xfrm>
            <a:off x="5944235" y="1482408"/>
            <a:ext cx="5740400" cy="5141595"/>
          </a:xfrm>
          <a:custGeom>
            <a:avLst/>
            <a:gdLst>
              <a:gd name="connsiteX0" fmla="*/ 0 w 5740400"/>
              <a:gd name="connsiteY0" fmla="*/ 856950 h 5141595"/>
              <a:gd name="connsiteX1" fmla="*/ 856950 w 5740400"/>
              <a:gd name="connsiteY1" fmla="*/ 0 h 5141595"/>
              <a:gd name="connsiteX2" fmla="*/ 1568298 w 5740400"/>
              <a:gd name="connsiteY2" fmla="*/ 0 h 5141595"/>
              <a:gd name="connsiteX3" fmla="*/ 2239382 w 5740400"/>
              <a:gd name="connsiteY3" fmla="*/ 0 h 5141595"/>
              <a:gd name="connsiteX4" fmla="*/ 2870200 w 5740400"/>
              <a:gd name="connsiteY4" fmla="*/ 0 h 5141595"/>
              <a:gd name="connsiteX5" fmla="*/ 3621813 w 5740400"/>
              <a:gd name="connsiteY5" fmla="*/ 0 h 5141595"/>
              <a:gd name="connsiteX6" fmla="*/ 4252632 w 5740400"/>
              <a:gd name="connsiteY6" fmla="*/ 0 h 5141595"/>
              <a:gd name="connsiteX7" fmla="*/ 4883450 w 5740400"/>
              <a:gd name="connsiteY7" fmla="*/ 0 h 5141595"/>
              <a:gd name="connsiteX8" fmla="*/ 5740400 w 5740400"/>
              <a:gd name="connsiteY8" fmla="*/ 856950 h 5141595"/>
              <a:gd name="connsiteX9" fmla="*/ 5740400 w 5740400"/>
              <a:gd name="connsiteY9" fmla="*/ 1473935 h 5141595"/>
              <a:gd name="connsiteX10" fmla="*/ 5740400 w 5740400"/>
              <a:gd name="connsiteY10" fmla="*/ 2193751 h 5141595"/>
              <a:gd name="connsiteX11" fmla="*/ 5740400 w 5740400"/>
              <a:gd name="connsiteY11" fmla="*/ 2776459 h 5141595"/>
              <a:gd name="connsiteX12" fmla="*/ 5740400 w 5740400"/>
              <a:gd name="connsiteY12" fmla="*/ 3530552 h 5141595"/>
              <a:gd name="connsiteX13" fmla="*/ 5740400 w 5740400"/>
              <a:gd name="connsiteY13" fmla="*/ 4284645 h 5141595"/>
              <a:gd name="connsiteX14" fmla="*/ 4883450 w 5740400"/>
              <a:gd name="connsiteY14" fmla="*/ 5141595 h 5141595"/>
              <a:gd name="connsiteX15" fmla="*/ 4131837 w 5740400"/>
              <a:gd name="connsiteY15" fmla="*/ 5141595 h 5141595"/>
              <a:gd name="connsiteX16" fmla="*/ 3581548 w 5740400"/>
              <a:gd name="connsiteY16" fmla="*/ 5141595 h 5141595"/>
              <a:gd name="connsiteX17" fmla="*/ 3031260 w 5740400"/>
              <a:gd name="connsiteY17" fmla="*/ 5141595 h 5141595"/>
              <a:gd name="connsiteX18" fmla="*/ 2279647 w 5740400"/>
              <a:gd name="connsiteY18" fmla="*/ 5141595 h 5141595"/>
              <a:gd name="connsiteX19" fmla="*/ 1648828 w 5740400"/>
              <a:gd name="connsiteY19" fmla="*/ 5141595 h 5141595"/>
              <a:gd name="connsiteX20" fmla="*/ 856950 w 5740400"/>
              <a:gd name="connsiteY20" fmla="*/ 5141595 h 5141595"/>
              <a:gd name="connsiteX21" fmla="*/ 0 w 5740400"/>
              <a:gd name="connsiteY21" fmla="*/ 4284645 h 5141595"/>
              <a:gd name="connsiteX22" fmla="*/ 0 w 5740400"/>
              <a:gd name="connsiteY22" fmla="*/ 3701937 h 5141595"/>
              <a:gd name="connsiteX23" fmla="*/ 0 w 5740400"/>
              <a:gd name="connsiteY23" fmla="*/ 3016398 h 5141595"/>
              <a:gd name="connsiteX24" fmla="*/ 0 w 5740400"/>
              <a:gd name="connsiteY24" fmla="*/ 2399413 h 5141595"/>
              <a:gd name="connsiteX25" fmla="*/ 0 w 5740400"/>
              <a:gd name="connsiteY25" fmla="*/ 1748151 h 5141595"/>
              <a:gd name="connsiteX26" fmla="*/ 0 w 5740400"/>
              <a:gd name="connsiteY26" fmla="*/ 856950 h 514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40400" h="5141595" extrusionOk="0">
                <a:moveTo>
                  <a:pt x="0" y="856950"/>
                </a:moveTo>
                <a:cubicBezTo>
                  <a:pt x="-37943" y="404395"/>
                  <a:pt x="456291" y="-46679"/>
                  <a:pt x="856950" y="0"/>
                </a:cubicBezTo>
                <a:cubicBezTo>
                  <a:pt x="1028076" y="-11841"/>
                  <a:pt x="1244667" y="-27912"/>
                  <a:pt x="1568298" y="0"/>
                </a:cubicBezTo>
                <a:cubicBezTo>
                  <a:pt x="1891929" y="27912"/>
                  <a:pt x="2079559" y="-6432"/>
                  <a:pt x="2239382" y="0"/>
                </a:cubicBezTo>
                <a:cubicBezTo>
                  <a:pt x="2399205" y="6432"/>
                  <a:pt x="2680616" y="-9718"/>
                  <a:pt x="2870200" y="0"/>
                </a:cubicBezTo>
                <a:cubicBezTo>
                  <a:pt x="3059784" y="9718"/>
                  <a:pt x="3372823" y="-8109"/>
                  <a:pt x="3621813" y="0"/>
                </a:cubicBezTo>
                <a:cubicBezTo>
                  <a:pt x="3870803" y="8109"/>
                  <a:pt x="4071611" y="-10978"/>
                  <a:pt x="4252632" y="0"/>
                </a:cubicBezTo>
                <a:cubicBezTo>
                  <a:pt x="4433653" y="10978"/>
                  <a:pt x="4623605" y="16107"/>
                  <a:pt x="4883450" y="0"/>
                </a:cubicBezTo>
                <a:cubicBezTo>
                  <a:pt x="5307586" y="-40041"/>
                  <a:pt x="5716338" y="441981"/>
                  <a:pt x="5740400" y="856950"/>
                </a:cubicBezTo>
                <a:cubicBezTo>
                  <a:pt x="5741561" y="1096570"/>
                  <a:pt x="5739164" y="1265051"/>
                  <a:pt x="5740400" y="1473935"/>
                </a:cubicBezTo>
                <a:cubicBezTo>
                  <a:pt x="5741636" y="1682819"/>
                  <a:pt x="5740455" y="1998816"/>
                  <a:pt x="5740400" y="2193751"/>
                </a:cubicBezTo>
                <a:cubicBezTo>
                  <a:pt x="5740345" y="2388686"/>
                  <a:pt x="5745904" y="2609222"/>
                  <a:pt x="5740400" y="2776459"/>
                </a:cubicBezTo>
                <a:cubicBezTo>
                  <a:pt x="5734896" y="2943696"/>
                  <a:pt x="5756295" y="3221784"/>
                  <a:pt x="5740400" y="3530552"/>
                </a:cubicBezTo>
                <a:cubicBezTo>
                  <a:pt x="5724505" y="3839320"/>
                  <a:pt x="5763352" y="4023268"/>
                  <a:pt x="5740400" y="4284645"/>
                </a:cubicBezTo>
                <a:cubicBezTo>
                  <a:pt x="5746644" y="4719013"/>
                  <a:pt x="5342606" y="5129196"/>
                  <a:pt x="4883450" y="5141595"/>
                </a:cubicBezTo>
                <a:cubicBezTo>
                  <a:pt x="4517149" y="5178612"/>
                  <a:pt x="4499707" y="5121537"/>
                  <a:pt x="4131837" y="5141595"/>
                </a:cubicBezTo>
                <a:cubicBezTo>
                  <a:pt x="3763967" y="5161653"/>
                  <a:pt x="3758903" y="5130895"/>
                  <a:pt x="3581548" y="5141595"/>
                </a:cubicBezTo>
                <a:cubicBezTo>
                  <a:pt x="3404193" y="5152295"/>
                  <a:pt x="3245675" y="5116117"/>
                  <a:pt x="3031260" y="5141595"/>
                </a:cubicBezTo>
                <a:cubicBezTo>
                  <a:pt x="2816845" y="5167073"/>
                  <a:pt x="2587466" y="5154750"/>
                  <a:pt x="2279647" y="5141595"/>
                </a:cubicBezTo>
                <a:cubicBezTo>
                  <a:pt x="1971828" y="5128440"/>
                  <a:pt x="1855569" y="5111474"/>
                  <a:pt x="1648828" y="5141595"/>
                </a:cubicBezTo>
                <a:cubicBezTo>
                  <a:pt x="1442087" y="5171716"/>
                  <a:pt x="1215545" y="5146511"/>
                  <a:pt x="856950" y="5141595"/>
                </a:cubicBezTo>
                <a:cubicBezTo>
                  <a:pt x="461899" y="5068818"/>
                  <a:pt x="39266" y="4732130"/>
                  <a:pt x="0" y="4284645"/>
                </a:cubicBezTo>
                <a:cubicBezTo>
                  <a:pt x="-27705" y="4145007"/>
                  <a:pt x="18229" y="3841678"/>
                  <a:pt x="0" y="3701937"/>
                </a:cubicBezTo>
                <a:cubicBezTo>
                  <a:pt x="-18229" y="3562196"/>
                  <a:pt x="32389" y="3211187"/>
                  <a:pt x="0" y="3016398"/>
                </a:cubicBezTo>
                <a:cubicBezTo>
                  <a:pt x="-32389" y="2821609"/>
                  <a:pt x="-11021" y="2661563"/>
                  <a:pt x="0" y="2399413"/>
                </a:cubicBezTo>
                <a:cubicBezTo>
                  <a:pt x="11021" y="2137264"/>
                  <a:pt x="10894" y="2020950"/>
                  <a:pt x="0" y="1748151"/>
                </a:cubicBezTo>
                <a:cubicBezTo>
                  <a:pt x="-10894" y="1475352"/>
                  <a:pt x="-13217" y="1160818"/>
                  <a:pt x="0" y="85695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4226999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Currently has a small online booking system.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Most system processes are done manually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User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Flight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Ticket management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Due to COVID guidelines, they can’t conduct processes manually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Vector Airplane Icon, Airplane Icons, Airplane Icon, Aeroplane PNG and  Vector with Transparent Background for Free Download | Airplane icon, Plane  icon, Airplane silhouette">
            <a:extLst>
              <a:ext uri="{FF2B5EF4-FFF2-40B4-BE49-F238E27FC236}">
                <a16:creationId xmlns:a16="http://schemas.microsoft.com/office/drawing/2014/main" id="{773DBF45-B105-47E9-97BC-BF26B17FA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450340"/>
            <a:ext cx="485775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23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6000">
              <a:schemeClr val="bg1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B7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6B1C-8F5B-4825-8D3B-63F0E2785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D2482-BD94-4B86-9D6E-BE38FF9F2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9940" y="2181225"/>
            <a:ext cx="8072120" cy="3843655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16500" dirty="0"/>
              <a:t>6 developers</a:t>
            </a:r>
          </a:p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B3CC0-DCF0-4F8C-A81B-E840DEAB3271}"/>
              </a:ext>
            </a:extLst>
          </p:cNvPr>
          <p:cNvSpPr txBox="1"/>
          <p:nvPr/>
        </p:nvSpPr>
        <p:spPr>
          <a:xfrm>
            <a:off x="2306962" y="5625297"/>
            <a:ext cx="90861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Thiwanki</a:t>
            </a:r>
            <a:r>
              <a:rPr lang="en-US" sz="3200" dirty="0"/>
              <a:t>		</a:t>
            </a:r>
            <a:r>
              <a:rPr lang="en-US" sz="3200" dirty="0" err="1"/>
              <a:t>Chamudi</a:t>
            </a:r>
            <a:r>
              <a:rPr lang="en-US" sz="3200" dirty="0"/>
              <a:t>		</a:t>
            </a:r>
            <a:r>
              <a:rPr lang="en-US" sz="3200" dirty="0" err="1"/>
              <a:t>Dulari</a:t>
            </a:r>
            <a:r>
              <a:rPr lang="en-US" sz="3200" dirty="0"/>
              <a:t>		</a:t>
            </a:r>
            <a:r>
              <a:rPr lang="en-US" sz="3200" dirty="0" err="1"/>
              <a:t>Hasini</a:t>
            </a:r>
            <a:r>
              <a:rPr lang="en-US" sz="3200" dirty="0"/>
              <a:t>		Arshad		Praveen</a:t>
            </a:r>
          </a:p>
        </p:txBody>
      </p:sp>
    </p:spTree>
    <p:extLst>
      <p:ext uri="{BB962C8B-B14F-4D97-AF65-F5344CB8AC3E}">
        <p14:creationId xmlns:p14="http://schemas.microsoft.com/office/powerpoint/2010/main" val="100957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6000">
              <a:schemeClr val="bg1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D5F4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C3692-FFB9-469F-B9DC-7E978AA5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6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DA13E-3034-48C4-A4FF-03BAFD5B6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3228995"/>
            <a:ext cx="4032380" cy="1734892"/>
          </a:xfrm>
          <a:custGeom>
            <a:avLst/>
            <a:gdLst>
              <a:gd name="connsiteX0" fmla="*/ 0 w 4032380"/>
              <a:gd name="connsiteY0" fmla="*/ 0 h 1734892"/>
              <a:gd name="connsiteX1" fmla="*/ 752711 w 4032380"/>
              <a:gd name="connsiteY1" fmla="*/ 0 h 1734892"/>
              <a:gd name="connsiteX2" fmla="*/ 1465098 w 4032380"/>
              <a:gd name="connsiteY2" fmla="*/ 0 h 1734892"/>
              <a:gd name="connsiteX3" fmla="*/ 2096838 w 4032380"/>
              <a:gd name="connsiteY3" fmla="*/ 0 h 1734892"/>
              <a:gd name="connsiteX4" fmla="*/ 2768901 w 4032380"/>
              <a:gd name="connsiteY4" fmla="*/ 0 h 1734892"/>
              <a:gd name="connsiteX5" fmla="*/ 3400640 w 4032380"/>
              <a:gd name="connsiteY5" fmla="*/ 0 h 1734892"/>
              <a:gd name="connsiteX6" fmla="*/ 4032380 w 4032380"/>
              <a:gd name="connsiteY6" fmla="*/ 0 h 1734892"/>
              <a:gd name="connsiteX7" fmla="*/ 4032380 w 4032380"/>
              <a:gd name="connsiteY7" fmla="*/ 612995 h 1734892"/>
              <a:gd name="connsiteX8" fmla="*/ 4032380 w 4032380"/>
              <a:gd name="connsiteY8" fmla="*/ 1191293 h 1734892"/>
              <a:gd name="connsiteX9" fmla="*/ 4032380 w 4032380"/>
              <a:gd name="connsiteY9" fmla="*/ 1734892 h 1734892"/>
              <a:gd name="connsiteX10" fmla="*/ 3440964 w 4032380"/>
              <a:gd name="connsiteY10" fmla="*/ 1734892 h 1734892"/>
              <a:gd name="connsiteX11" fmla="*/ 2809225 w 4032380"/>
              <a:gd name="connsiteY11" fmla="*/ 1734892 h 1734892"/>
              <a:gd name="connsiteX12" fmla="*/ 2217809 w 4032380"/>
              <a:gd name="connsiteY12" fmla="*/ 1734892 h 1734892"/>
              <a:gd name="connsiteX13" fmla="*/ 1626393 w 4032380"/>
              <a:gd name="connsiteY13" fmla="*/ 1734892 h 1734892"/>
              <a:gd name="connsiteX14" fmla="*/ 914006 w 4032380"/>
              <a:gd name="connsiteY14" fmla="*/ 1734892 h 1734892"/>
              <a:gd name="connsiteX15" fmla="*/ 0 w 4032380"/>
              <a:gd name="connsiteY15" fmla="*/ 1734892 h 1734892"/>
              <a:gd name="connsiteX16" fmla="*/ 0 w 4032380"/>
              <a:gd name="connsiteY16" fmla="*/ 1121897 h 1734892"/>
              <a:gd name="connsiteX17" fmla="*/ 0 w 4032380"/>
              <a:gd name="connsiteY17" fmla="*/ 543599 h 1734892"/>
              <a:gd name="connsiteX18" fmla="*/ 0 w 4032380"/>
              <a:gd name="connsiteY18" fmla="*/ 0 h 173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032380" h="1734892" fill="none" extrusionOk="0">
                <a:moveTo>
                  <a:pt x="0" y="0"/>
                </a:moveTo>
                <a:cubicBezTo>
                  <a:pt x="252760" y="-23303"/>
                  <a:pt x="595460" y="-12237"/>
                  <a:pt x="752711" y="0"/>
                </a:cubicBezTo>
                <a:cubicBezTo>
                  <a:pt x="909962" y="12237"/>
                  <a:pt x="1249618" y="-10013"/>
                  <a:pt x="1465098" y="0"/>
                </a:cubicBezTo>
                <a:cubicBezTo>
                  <a:pt x="1680578" y="10013"/>
                  <a:pt x="1785649" y="10654"/>
                  <a:pt x="2096838" y="0"/>
                </a:cubicBezTo>
                <a:cubicBezTo>
                  <a:pt x="2408027" y="-10654"/>
                  <a:pt x="2517728" y="-16325"/>
                  <a:pt x="2768901" y="0"/>
                </a:cubicBezTo>
                <a:cubicBezTo>
                  <a:pt x="3020074" y="16325"/>
                  <a:pt x="3103843" y="28695"/>
                  <a:pt x="3400640" y="0"/>
                </a:cubicBezTo>
                <a:cubicBezTo>
                  <a:pt x="3697437" y="-28695"/>
                  <a:pt x="3724139" y="27248"/>
                  <a:pt x="4032380" y="0"/>
                </a:cubicBezTo>
                <a:cubicBezTo>
                  <a:pt x="4058717" y="157821"/>
                  <a:pt x="4026080" y="360429"/>
                  <a:pt x="4032380" y="612995"/>
                </a:cubicBezTo>
                <a:cubicBezTo>
                  <a:pt x="4038680" y="865561"/>
                  <a:pt x="4027025" y="904825"/>
                  <a:pt x="4032380" y="1191293"/>
                </a:cubicBezTo>
                <a:cubicBezTo>
                  <a:pt x="4037735" y="1477761"/>
                  <a:pt x="4013302" y="1618255"/>
                  <a:pt x="4032380" y="1734892"/>
                </a:cubicBezTo>
                <a:cubicBezTo>
                  <a:pt x="3767416" y="1725085"/>
                  <a:pt x="3727423" y="1733445"/>
                  <a:pt x="3440964" y="1734892"/>
                </a:cubicBezTo>
                <a:cubicBezTo>
                  <a:pt x="3154505" y="1736339"/>
                  <a:pt x="3012310" y="1720549"/>
                  <a:pt x="2809225" y="1734892"/>
                </a:cubicBezTo>
                <a:cubicBezTo>
                  <a:pt x="2606140" y="1749235"/>
                  <a:pt x="2496183" y="1743092"/>
                  <a:pt x="2217809" y="1734892"/>
                </a:cubicBezTo>
                <a:cubicBezTo>
                  <a:pt x="1939435" y="1726692"/>
                  <a:pt x="1859301" y="1723168"/>
                  <a:pt x="1626393" y="1734892"/>
                </a:cubicBezTo>
                <a:cubicBezTo>
                  <a:pt x="1393485" y="1746616"/>
                  <a:pt x="1073110" y="1762176"/>
                  <a:pt x="914006" y="1734892"/>
                </a:cubicBezTo>
                <a:cubicBezTo>
                  <a:pt x="754902" y="1707608"/>
                  <a:pt x="210295" y="1760279"/>
                  <a:pt x="0" y="1734892"/>
                </a:cubicBezTo>
                <a:cubicBezTo>
                  <a:pt x="-20391" y="1573743"/>
                  <a:pt x="-13136" y="1407079"/>
                  <a:pt x="0" y="1121897"/>
                </a:cubicBezTo>
                <a:cubicBezTo>
                  <a:pt x="13136" y="836715"/>
                  <a:pt x="-1168" y="777540"/>
                  <a:pt x="0" y="543599"/>
                </a:cubicBezTo>
                <a:cubicBezTo>
                  <a:pt x="1168" y="309658"/>
                  <a:pt x="-13098" y="268868"/>
                  <a:pt x="0" y="0"/>
                </a:cubicBezTo>
                <a:close/>
              </a:path>
              <a:path w="4032380" h="1734892" stroke="0" extrusionOk="0">
                <a:moveTo>
                  <a:pt x="0" y="0"/>
                </a:moveTo>
                <a:cubicBezTo>
                  <a:pt x="203983" y="-2460"/>
                  <a:pt x="425621" y="-17926"/>
                  <a:pt x="672063" y="0"/>
                </a:cubicBezTo>
                <a:cubicBezTo>
                  <a:pt x="918505" y="17926"/>
                  <a:pt x="1153487" y="-4608"/>
                  <a:pt x="1384450" y="0"/>
                </a:cubicBezTo>
                <a:cubicBezTo>
                  <a:pt x="1615413" y="4608"/>
                  <a:pt x="1858696" y="-14993"/>
                  <a:pt x="2096838" y="0"/>
                </a:cubicBezTo>
                <a:cubicBezTo>
                  <a:pt x="2334980" y="14993"/>
                  <a:pt x="2458635" y="-23639"/>
                  <a:pt x="2647930" y="0"/>
                </a:cubicBezTo>
                <a:cubicBezTo>
                  <a:pt x="2837225" y="23639"/>
                  <a:pt x="3112051" y="30394"/>
                  <a:pt x="3319993" y="0"/>
                </a:cubicBezTo>
                <a:cubicBezTo>
                  <a:pt x="3527935" y="-30394"/>
                  <a:pt x="3754270" y="29111"/>
                  <a:pt x="4032380" y="0"/>
                </a:cubicBezTo>
                <a:cubicBezTo>
                  <a:pt x="4018758" y="174871"/>
                  <a:pt x="4014694" y="353132"/>
                  <a:pt x="4032380" y="595646"/>
                </a:cubicBezTo>
                <a:cubicBezTo>
                  <a:pt x="4050066" y="838160"/>
                  <a:pt x="4041899" y="900262"/>
                  <a:pt x="4032380" y="1139246"/>
                </a:cubicBezTo>
                <a:cubicBezTo>
                  <a:pt x="4022861" y="1378230"/>
                  <a:pt x="4059735" y="1466883"/>
                  <a:pt x="4032380" y="1734892"/>
                </a:cubicBezTo>
                <a:cubicBezTo>
                  <a:pt x="3699266" y="1717900"/>
                  <a:pt x="3579262" y="1762366"/>
                  <a:pt x="3319993" y="1734892"/>
                </a:cubicBezTo>
                <a:cubicBezTo>
                  <a:pt x="3060724" y="1707418"/>
                  <a:pt x="2919450" y="1719244"/>
                  <a:pt x="2688253" y="1734892"/>
                </a:cubicBezTo>
                <a:cubicBezTo>
                  <a:pt x="2457056" y="1750540"/>
                  <a:pt x="2272741" y="1711203"/>
                  <a:pt x="2096838" y="1734892"/>
                </a:cubicBezTo>
                <a:cubicBezTo>
                  <a:pt x="1920936" y="1758581"/>
                  <a:pt x="1658632" y="1715947"/>
                  <a:pt x="1465098" y="1734892"/>
                </a:cubicBezTo>
                <a:cubicBezTo>
                  <a:pt x="1271564" y="1753837"/>
                  <a:pt x="974196" y="1718149"/>
                  <a:pt x="793035" y="1734892"/>
                </a:cubicBezTo>
                <a:cubicBezTo>
                  <a:pt x="611874" y="1751635"/>
                  <a:pt x="225123" y="1745515"/>
                  <a:pt x="0" y="1734892"/>
                </a:cubicBezTo>
                <a:cubicBezTo>
                  <a:pt x="-26570" y="1483411"/>
                  <a:pt x="-20325" y="1407833"/>
                  <a:pt x="0" y="1191293"/>
                </a:cubicBezTo>
                <a:cubicBezTo>
                  <a:pt x="20325" y="974753"/>
                  <a:pt x="-18216" y="791626"/>
                  <a:pt x="0" y="665042"/>
                </a:cubicBezTo>
                <a:cubicBezTo>
                  <a:pt x="18216" y="538458"/>
                  <a:pt x="-3417" y="27606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310671254">
                  <ask:type>
                    <ask:lineSketchFreehand/>
                  </ask:type>
                </ask:lineSketchStyleProps>
              </a:ext>
            </a:extLst>
          </a:ln>
        </p:spPr>
        <p:txBody>
          <a:bodyPr/>
          <a:lstStyle/>
          <a:p>
            <a:r>
              <a:rPr lang="en-US" dirty="0"/>
              <a:t>Simple and elegant</a:t>
            </a:r>
          </a:p>
          <a:p>
            <a:r>
              <a:rPr lang="en-US" dirty="0"/>
              <a:t>User friendly</a:t>
            </a:r>
          </a:p>
          <a:p>
            <a:r>
              <a:rPr lang="en-US" dirty="0"/>
              <a:t>Powerful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9F0EF2-8AA4-4ADE-B43D-9FA3E9AFE622}"/>
              </a:ext>
            </a:extLst>
          </p:cNvPr>
          <p:cNvSpPr txBox="1">
            <a:spLocks/>
          </p:cNvSpPr>
          <p:nvPr/>
        </p:nvSpPr>
        <p:spPr>
          <a:xfrm>
            <a:off x="7136363" y="3228994"/>
            <a:ext cx="4032380" cy="1734892"/>
          </a:xfrm>
          <a:custGeom>
            <a:avLst/>
            <a:gdLst>
              <a:gd name="connsiteX0" fmla="*/ 0 w 4032380"/>
              <a:gd name="connsiteY0" fmla="*/ 0 h 1734892"/>
              <a:gd name="connsiteX1" fmla="*/ 752711 w 4032380"/>
              <a:gd name="connsiteY1" fmla="*/ 0 h 1734892"/>
              <a:gd name="connsiteX2" fmla="*/ 1465098 w 4032380"/>
              <a:gd name="connsiteY2" fmla="*/ 0 h 1734892"/>
              <a:gd name="connsiteX3" fmla="*/ 2096838 w 4032380"/>
              <a:gd name="connsiteY3" fmla="*/ 0 h 1734892"/>
              <a:gd name="connsiteX4" fmla="*/ 2768901 w 4032380"/>
              <a:gd name="connsiteY4" fmla="*/ 0 h 1734892"/>
              <a:gd name="connsiteX5" fmla="*/ 3400640 w 4032380"/>
              <a:gd name="connsiteY5" fmla="*/ 0 h 1734892"/>
              <a:gd name="connsiteX6" fmla="*/ 4032380 w 4032380"/>
              <a:gd name="connsiteY6" fmla="*/ 0 h 1734892"/>
              <a:gd name="connsiteX7" fmla="*/ 4032380 w 4032380"/>
              <a:gd name="connsiteY7" fmla="*/ 612995 h 1734892"/>
              <a:gd name="connsiteX8" fmla="*/ 4032380 w 4032380"/>
              <a:gd name="connsiteY8" fmla="*/ 1191293 h 1734892"/>
              <a:gd name="connsiteX9" fmla="*/ 4032380 w 4032380"/>
              <a:gd name="connsiteY9" fmla="*/ 1734892 h 1734892"/>
              <a:gd name="connsiteX10" fmla="*/ 3440964 w 4032380"/>
              <a:gd name="connsiteY10" fmla="*/ 1734892 h 1734892"/>
              <a:gd name="connsiteX11" fmla="*/ 2809225 w 4032380"/>
              <a:gd name="connsiteY11" fmla="*/ 1734892 h 1734892"/>
              <a:gd name="connsiteX12" fmla="*/ 2217809 w 4032380"/>
              <a:gd name="connsiteY12" fmla="*/ 1734892 h 1734892"/>
              <a:gd name="connsiteX13" fmla="*/ 1626393 w 4032380"/>
              <a:gd name="connsiteY13" fmla="*/ 1734892 h 1734892"/>
              <a:gd name="connsiteX14" fmla="*/ 914006 w 4032380"/>
              <a:gd name="connsiteY14" fmla="*/ 1734892 h 1734892"/>
              <a:gd name="connsiteX15" fmla="*/ 0 w 4032380"/>
              <a:gd name="connsiteY15" fmla="*/ 1734892 h 1734892"/>
              <a:gd name="connsiteX16" fmla="*/ 0 w 4032380"/>
              <a:gd name="connsiteY16" fmla="*/ 1121897 h 1734892"/>
              <a:gd name="connsiteX17" fmla="*/ 0 w 4032380"/>
              <a:gd name="connsiteY17" fmla="*/ 543599 h 1734892"/>
              <a:gd name="connsiteX18" fmla="*/ 0 w 4032380"/>
              <a:gd name="connsiteY18" fmla="*/ 0 h 173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032380" h="1734892" fill="none" extrusionOk="0">
                <a:moveTo>
                  <a:pt x="0" y="0"/>
                </a:moveTo>
                <a:cubicBezTo>
                  <a:pt x="252760" y="-23303"/>
                  <a:pt x="595460" y="-12237"/>
                  <a:pt x="752711" y="0"/>
                </a:cubicBezTo>
                <a:cubicBezTo>
                  <a:pt x="909962" y="12237"/>
                  <a:pt x="1249618" y="-10013"/>
                  <a:pt x="1465098" y="0"/>
                </a:cubicBezTo>
                <a:cubicBezTo>
                  <a:pt x="1680578" y="10013"/>
                  <a:pt x="1785649" y="10654"/>
                  <a:pt x="2096838" y="0"/>
                </a:cubicBezTo>
                <a:cubicBezTo>
                  <a:pt x="2408027" y="-10654"/>
                  <a:pt x="2517728" y="-16325"/>
                  <a:pt x="2768901" y="0"/>
                </a:cubicBezTo>
                <a:cubicBezTo>
                  <a:pt x="3020074" y="16325"/>
                  <a:pt x="3103843" y="28695"/>
                  <a:pt x="3400640" y="0"/>
                </a:cubicBezTo>
                <a:cubicBezTo>
                  <a:pt x="3697437" y="-28695"/>
                  <a:pt x="3724139" y="27248"/>
                  <a:pt x="4032380" y="0"/>
                </a:cubicBezTo>
                <a:cubicBezTo>
                  <a:pt x="4058717" y="157821"/>
                  <a:pt x="4026080" y="360429"/>
                  <a:pt x="4032380" y="612995"/>
                </a:cubicBezTo>
                <a:cubicBezTo>
                  <a:pt x="4038680" y="865561"/>
                  <a:pt x="4027025" y="904825"/>
                  <a:pt x="4032380" y="1191293"/>
                </a:cubicBezTo>
                <a:cubicBezTo>
                  <a:pt x="4037735" y="1477761"/>
                  <a:pt x="4013302" y="1618255"/>
                  <a:pt x="4032380" y="1734892"/>
                </a:cubicBezTo>
                <a:cubicBezTo>
                  <a:pt x="3767416" y="1725085"/>
                  <a:pt x="3727423" y="1733445"/>
                  <a:pt x="3440964" y="1734892"/>
                </a:cubicBezTo>
                <a:cubicBezTo>
                  <a:pt x="3154505" y="1736339"/>
                  <a:pt x="3012310" y="1720549"/>
                  <a:pt x="2809225" y="1734892"/>
                </a:cubicBezTo>
                <a:cubicBezTo>
                  <a:pt x="2606140" y="1749235"/>
                  <a:pt x="2496183" y="1743092"/>
                  <a:pt x="2217809" y="1734892"/>
                </a:cubicBezTo>
                <a:cubicBezTo>
                  <a:pt x="1939435" y="1726692"/>
                  <a:pt x="1859301" y="1723168"/>
                  <a:pt x="1626393" y="1734892"/>
                </a:cubicBezTo>
                <a:cubicBezTo>
                  <a:pt x="1393485" y="1746616"/>
                  <a:pt x="1073110" y="1762176"/>
                  <a:pt x="914006" y="1734892"/>
                </a:cubicBezTo>
                <a:cubicBezTo>
                  <a:pt x="754902" y="1707608"/>
                  <a:pt x="210295" y="1760279"/>
                  <a:pt x="0" y="1734892"/>
                </a:cubicBezTo>
                <a:cubicBezTo>
                  <a:pt x="-20391" y="1573743"/>
                  <a:pt x="-13136" y="1407079"/>
                  <a:pt x="0" y="1121897"/>
                </a:cubicBezTo>
                <a:cubicBezTo>
                  <a:pt x="13136" y="836715"/>
                  <a:pt x="-1168" y="777540"/>
                  <a:pt x="0" y="543599"/>
                </a:cubicBezTo>
                <a:cubicBezTo>
                  <a:pt x="1168" y="309658"/>
                  <a:pt x="-13098" y="268868"/>
                  <a:pt x="0" y="0"/>
                </a:cubicBezTo>
                <a:close/>
              </a:path>
              <a:path w="4032380" h="1734892" stroke="0" extrusionOk="0">
                <a:moveTo>
                  <a:pt x="0" y="0"/>
                </a:moveTo>
                <a:cubicBezTo>
                  <a:pt x="203983" y="-2460"/>
                  <a:pt x="425621" y="-17926"/>
                  <a:pt x="672063" y="0"/>
                </a:cubicBezTo>
                <a:cubicBezTo>
                  <a:pt x="918505" y="17926"/>
                  <a:pt x="1153487" y="-4608"/>
                  <a:pt x="1384450" y="0"/>
                </a:cubicBezTo>
                <a:cubicBezTo>
                  <a:pt x="1615413" y="4608"/>
                  <a:pt x="1858696" y="-14993"/>
                  <a:pt x="2096838" y="0"/>
                </a:cubicBezTo>
                <a:cubicBezTo>
                  <a:pt x="2334980" y="14993"/>
                  <a:pt x="2458635" y="-23639"/>
                  <a:pt x="2647930" y="0"/>
                </a:cubicBezTo>
                <a:cubicBezTo>
                  <a:pt x="2837225" y="23639"/>
                  <a:pt x="3112051" y="30394"/>
                  <a:pt x="3319993" y="0"/>
                </a:cubicBezTo>
                <a:cubicBezTo>
                  <a:pt x="3527935" y="-30394"/>
                  <a:pt x="3754270" y="29111"/>
                  <a:pt x="4032380" y="0"/>
                </a:cubicBezTo>
                <a:cubicBezTo>
                  <a:pt x="4018758" y="174871"/>
                  <a:pt x="4014694" y="353132"/>
                  <a:pt x="4032380" y="595646"/>
                </a:cubicBezTo>
                <a:cubicBezTo>
                  <a:pt x="4050066" y="838160"/>
                  <a:pt x="4041899" y="900262"/>
                  <a:pt x="4032380" y="1139246"/>
                </a:cubicBezTo>
                <a:cubicBezTo>
                  <a:pt x="4022861" y="1378230"/>
                  <a:pt x="4059735" y="1466883"/>
                  <a:pt x="4032380" y="1734892"/>
                </a:cubicBezTo>
                <a:cubicBezTo>
                  <a:pt x="3699266" y="1717900"/>
                  <a:pt x="3579262" y="1762366"/>
                  <a:pt x="3319993" y="1734892"/>
                </a:cubicBezTo>
                <a:cubicBezTo>
                  <a:pt x="3060724" y="1707418"/>
                  <a:pt x="2919450" y="1719244"/>
                  <a:pt x="2688253" y="1734892"/>
                </a:cubicBezTo>
                <a:cubicBezTo>
                  <a:pt x="2457056" y="1750540"/>
                  <a:pt x="2272741" y="1711203"/>
                  <a:pt x="2096838" y="1734892"/>
                </a:cubicBezTo>
                <a:cubicBezTo>
                  <a:pt x="1920936" y="1758581"/>
                  <a:pt x="1658632" y="1715947"/>
                  <a:pt x="1465098" y="1734892"/>
                </a:cubicBezTo>
                <a:cubicBezTo>
                  <a:pt x="1271564" y="1753837"/>
                  <a:pt x="974196" y="1718149"/>
                  <a:pt x="793035" y="1734892"/>
                </a:cubicBezTo>
                <a:cubicBezTo>
                  <a:pt x="611874" y="1751635"/>
                  <a:pt x="225123" y="1745515"/>
                  <a:pt x="0" y="1734892"/>
                </a:cubicBezTo>
                <a:cubicBezTo>
                  <a:pt x="-26570" y="1483411"/>
                  <a:pt x="-20325" y="1407833"/>
                  <a:pt x="0" y="1191293"/>
                </a:cubicBezTo>
                <a:cubicBezTo>
                  <a:pt x="20325" y="974753"/>
                  <a:pt x="-18216" y="791626"/>
                  <a:pt x="0" y="665042"/>
                </a:cubicBezTo>
                <a:cubicBezTo>
                  <a:pt x="18216" y="538458"/>
                  <a:pt x="-3417" y="27606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31067125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Ticket reservation</a:t>
            </a:r>
          </a:p>
          <a:p>
            <a:r>
              <a:rPr lang="en-US" dirty="0"/>
              <a:t>Process management</a:t>
            </a:r>
          </a:p>
          <a:p>
            <a:r>
              <a:rPr lang="en-US" dirty="0"/>
              <a:t>Administration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4548AB0-C6DD-4D02-98F3-9C7098347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81" y="47269"/>
            <a:ext cx="2051180" cy="20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FFE5A7-B632-45E4-870D-B74DA165D2FA}"/>
              </a:ext>
            </a:extLst>
          </p:cNvPr>
          <p:cNvCxnSpPr>
            <a:cxnSpLocks/>
          </p:cNvCxnSpPr>
          <p:nvPr/>
        </p:nvCxnSpPr>
        <p:spPr>
          <a:xfrm flipH="1">
            <a:off x="3311589" y="1435668"/>
            <a:ext cx="2544536" cy="1167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B3EF3D-062A-4927-9086-6148F3AD0929}"/>
              </a:ext>
            </a:extLst>
          </p:cNvPr>
          <p:cNvCxnSpPr>
            <a:cxnSpLocks/>
          </p:cNvCxnSpPr>
          <p:nvPr/>
        </p:nvCxnSpPr>
        <p:spPr>
          <a:xfrm>
            <a:off x="5856125" y="1435668"/>
            <a:ext cx="2933312" cy="1167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17EFE74-BB52-4095-9CD7-27B3CF431E31}"/>
              </a:ext>
            </a:extLst>
          </p:cNvPr>
          <p:cNvSpPr txBox="1"/>
          <p:nvPr/>
        </p:nvSpPr>
        <p:spPr>
          <a:xfrm>
            <a:off x="2505631" y="2623890"/>
            <a:ext cx="1611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General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E6BCF8-1EB3-497A-868F-50AF5A8E723E}"/>
              </a:ext>
            </a:extLst>
          </p:cNvPr>
          <p:cNvSpPr txBox="1"/>
          <p:nvPr/>
        </p:nvSpPr>
        <p:spPr>
          <a:xfrm>
            <a:off x="8327934" y="2603561"/>
            <a:ext cx="1572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Specific </a:t>
            </a:r>
          </a:p>
        </p:txBody>
      </p:sp>
    </p:spTree>
    <p:extLst>
      <p:ext uri="{BB962C8B-B14F-4D97-AF65-F5344CB8AC3E}">
        <p14:creationId xmlns:p14="http://schemas.microsoft.com/office/powerpoint/2010/main" val="390928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572653-975F-4024-9754-C179B73EDBE0}"/>
              </a:ext>
            </a:extLst>
          </p:cNvPr>
          <p:cNvSpPr/>
          <p:nvPr/>
        </p:nvSpPr>
        <p:spPr>
          <a:xfrm>
            <a:off x="3416245" y="0"/>
            <a:ext cx="19621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02D57D-7CB2-4B3D-82E1-C726698E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37" y="1615945"/>
            <a:ext cx="3748452" cy="36071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Chosen</a:t>
            </a: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Architecture </a:t>
            </a:r>
            <a:r>
              <a:rPr lang="en-US" sz="11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MVC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53F34AFF-9946-40E1-BAC6-998EFC190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245" y="517021"/>
            <a:ext cx="8775755" cy="55287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52D8D6-26BB-4B61-9764-9725F8906E06}"/>
              </a:ext>
            </a:extLst>
          </p:cNvPr>
          <p:cNvSpPr txBox="1"/>
          <p:nvPr/>
        </p:nvSpPr>
        <p:spPr>
          <a:xfrm>
            <a:off x="9464650" y="6488668"/>
            <a:ext cx="2727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Design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356264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6000">
              <a:schemeClr val="bg1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F3F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1456-E9F1-4E01-A92A-C6F35F62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SITE MAP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959F940-3D15-490B-B134-D3F4B9109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46" y="1472596"/>
            <a:ext cx="11717507" cy="4357989"/>
          </a:xfrm>
          <a:prstGeom prst="rect">
            <a:avLst/>
          </a:prstGeom>
        </p:spPr>
      </p:pic>
      <p:pic>
        <p:nvPicPr>
          <p:cNvPr id="5122" name="Picture 2" descr="Website PNG Picture | PNG Mart">
            <a:extLst>
              <a:ext uri="{FF2B5EF4-FFF2-40B4-BE49-F238E27FC236}">
                <a16:creationId xmlns:a16="http://schemas.microsoft.com/office/drawing/2014/main" id="{3E717C63-79DA-4C3C-B66B-F90D460E2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89332" y="4617976"/>
            <a:ext cx="2164468" cy="205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545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B9048-7CC4-4598-BD5E-73C70C75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15" y="179931"/>
            <a:ext cx="10515600" cy="1325563"/>
          </a:xfrm>
        </p:spPr>
        <p:txBody>
          <a:bodyPr/>
          <a:lstStyle/>
          <a:p>
            <a:r>
              <a:rPr lang="en-US" b="1" dirty="0"/>
              <a:t>Database of the system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D5B482B-38D4-48D5-B15D-C02F40F2A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" y="1322385"/>
            <a:ext cx="12181458" cy="553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81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6000">
              <a:schemeClr val="bg1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B7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C01A-70CA-4E59-B3AD-9572568A9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80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WBS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2590F3CB-1469-42BC-9082-FD69AE3B70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2540953"/>
              </p:ext>
            </p:extLst>
          </p:nvPr>
        </p:nvGraphicFramePr>
        <p:xfrm>
          <a:off x="360994" y="1471196"/>
          <a:ext cx="11653527" cy="5218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Transparent Background Airplane Png @ Pngimages.pics">
            <a:extLst>
              <a:ext uri="{FF2B5EF4-FFF2-40B4-BE49-F238E27FC236}">
                <a16:creationId xmlns:a16="http://schemas.microsoft.com/office/drawing/2014/main" id="{294BF0C9-14A3-492B-9C5A-A47CE8E45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4043" y="-301928"/>
            <a:ext cx="4206530" cy="240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45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F724-F980-4D39-905D-7312CB56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GUI illustration using wireframes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F66E14-3354-4003-9B7A-6F035E0C8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521" y="2556847"/>
            <a:ext cx="5391185" cy="3183999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B6B33BE-7D60-4631-AA72-3E5AEBBB9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72" y="2556847"/>
            <a:ext cx="5789408" cy="324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095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128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Rockwell</vt:lpstr>
      <vt:lpstr>Office Theme</vt:lpstr>
      <vt:lpstr>AIRLINE SERVICE PROCESS SYSTEM</vt:lpstr>
      <vt:lpstr>About PHOENIX AIRLINES </vt:lpstr>
      <vt:lpstr>ABOUT US</vt:lpstr>
      <vt:lpstr>OBJECTIVES</vt:lpstr>
      <vt:lpstr>Chosen Architecture MVC</vt:lpstr>
      <vt:lpstr>SITE MAP</vt:lpstr>
      <vt:lpstr>Database of the system</vt:lpstr>
      <vt:lpstr>WBS</vt:lpstr>
      <vt:lpstr>GUI illustration using wireframes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SERVICE PROCESS SYSTEM</dc:title>
  <dc:creator>Vidurshi Thavendran</dc:creator>
  <cp:lastModifiedBy>PSAT Lakshani</cp:lastModifiedBy>
  <cp:revision>2</cp:revision>
  <dcterms:created xsi:type="dcterms:W3CDTF">2022-09-14T18:24:12Z</dcterms:created>
  <dcterms:modified xsi:type="dcterms:W3CDTF">2022-09-15T01:36:30Z</dcterms:modified>
</cp:coreProperties>
</file>