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62"/>
  </p:normalViewPr>
  <p:slideViewPr>
    <p:cSldViewPr snapToGrid="0" snapToObjects="1">
      <p:cViewPr varScale="1">
        <p:scale>
          <a:sx n="94" d="100"/>
          <a:sy n="94" d="100"/>
        </p:scale>
        <p:origin x="216" y="6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760" y="1371600"/>
            <a:ext cx="4231640" cy="70104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760" y="2712720"/>
            <a:ext cx="4231640" cy="2773680"/>
          </a:xfrm>
        </p:spPr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84" r:id="rId4"/>
    <p:sldLayoutId id="214748368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23AC6-D437-A4CC-9A0A-A448C076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31AF0-353B-0966-C094-A186A1FD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Pascal Fantou</cp:lastModifiedBy>
  <cp:revision>21</cp:revision>
  <dcterms:created xsi:type="dcterms:W3CDTF">2013-01-27T09:14:16Z</dcterms:created>
  <dcterms:modified xsi:type="dcterms:W3CDTF">2024-01-28T15:10:22Z</dcterms:modified>
  <cp:category/>
</cp:coreProperties>
</file>