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D0E3-C181-89EC-3684-CA76AC3F0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9DE5-B5F6-EC8D-CEA6-269EE6704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D3EC-379A-F4CA-97A1-BB510232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7EEC-6F1C-ABCB-7B38-99B0D304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2F57-F7ED-F804-0E15-8AEF243B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2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FD05-61BB-8B2D-6F58-000B5DB4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FC9D6-CBD8-1516-19C8-BF6DD52B1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D925-C7C4-5577-189B-77EE2D83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C19B-4A3B-B280-5FA1-AF0D77E8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1506-68B3-DBBC-CD3C-563813BF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C165E-4F6B-328E-26DD-E62DD3891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D2EF6-D908-1B44-408F-DA0588B2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8E1-6BE3-2B96-0825-2378189F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E51D-2CEA-361C-F7A4-3BB19DBE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22C5-5145-0F49-FEBC-92AFE6AE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6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6FB-5A61-6E08-F954-F452097E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27EA-808D-A6AE-A390-BF60FE65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D95C-5B22-71B8-7667-8AFDFF4E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F451-0E11-6664-AF29-9C94C477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9A61-BC6B-E025-9047-28A14C2D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4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52F0-B659-7E77-E130-7D3F6905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72E8-DFD9-683F-DA64-B46689DE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3425-7B8D-B9DD-DDB4-5097BD50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C62C-6DAB-3B1A-C90B-3B64EA32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2492-2D83-02D7-0CC8-326EB40D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3786-B057-C4F1-5C4D-7B2A7960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8B57-1924-D457-624D-04D78ADC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C86B5-2C74-2C66-B1EB-9AB00347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1913C-1680-22DA-272A-719EEBC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5CEB-1674-1057-C524-B0409F37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E8DA-6D22-0123-C3A2-7F01C006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0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0576-887F-1A89-C516-6FFEA412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D855-CC02-AA50-3A3C-6C2DD5B0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7715B-700F-5A98-70A6-7AE0C20E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EF6E7-E000-47F3-2ED0-199DD2FD3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3B170-BDAB-89E7-21EC-D06696435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A020F-E616-E222-10C3-D01B24A5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E03BA-F034-4DD9-CA70-1682D8A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7E0DD-35DE-1124-706F-36A6A29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5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A1C5-6998-64CD-1902-CE015FF9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34BA2-D6BD-E2EA-16BE-7D9D63E8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95E9C-8BBD-20B3-D298-58FCACCE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7751E-0492-88EF-CEF1-0449585C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CD5B1-08E4-871C-4CA0-8F8B5F5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4810A-A65A-E792-5681-34C41D5E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66846-F8B4-F50E-953D-77E946F6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3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556A-6818-73AD-72E4-55DAF59D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2740-457D-6D22-00A8-053B68A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3D332-7D84-F170-D611-A80E2C4BE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353A-D61A-7B5A-4A71-35DF29D3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1953-2CAA-4DBC-72FB-1629AF41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26E9-DA0D-B02D-61FE-72C03F0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8034-30B8-D913-A003-AABA6979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459BD-B699-BF56-2B00-049BD258B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19EC3-C077-BAFF-6930-A533A3AA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DFE70-48D4-8CDC-245D-53732F9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D10-F290-A746-BE8A-965B0C7F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11DF8-5474-85B8-2062-DF80FCF1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1B2C4-7396-A560-3EA4-C4C812D5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2E46-D2C5-C438-A3CB-F00F18FE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B679-6922-CCC3-FDD6-1E796708D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9389B-0C58-4475-82D9-CA4503DB7F5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3CC1-6BF8-2042-6208-FF3798A0B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0618-2E87-9F96-F0E1-59307E78F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02D26-C4F5-4E78-B730-343AE6EA5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1AA-52B6-6796-DEF0-2B51A9981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Internal Assessment 1</a:t>
            </a:r>
            <a:br>
              <a:rPr lang="en-IN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76B868-05E3-E9FA-DB46-C0A49E31D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224F1B-12D1-6F0D-8096-B087B27B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1" y="1630680"/>
            <a:ext cx="5557520" cy="3596640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/>
              <a:t>Asian </a:t>
            </a:r>
            <a:r>
              <a:rPr lang="en-IN" b="1" dirty="0">
                <a:sym typeface="Wingdings" panose="05000000000000000000" pitchFamily="2" charset="2"/>
              </a:rPr>
              <a:t> </a:t>
            </a:r>
            <a:r>
              <a:rPr lang="en-IN" dirty="0">
                <a:sym typeface="Wingdings" panose="05000000000000000000" pitchFamily="2" charset="2"/>
              </a:rPr>
              <a:t>Male ( 197 employees)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	    Female ( 207 employees)</a:t>
            </a:r>
          </a:p>
          <a:p>
            <a:pPr algn="l"/>
            <a:r>
              <a:rPr lang="en-IN" b="1" dirty="0"/>
              <a:t>Black </a:t>
            </a:r>
            <a:r>
              <a:rPr lang="en-IN" b="1" dirty="0">
                <a:sym typeface="Wingdings" panose="05000000000000000000" pitchFamily="2" charset="2"/>
              </a:rPr>
              <a:t> </a:t>
            </a:r>
            <a:r>
              <a:rPr lang="en-IN" dirty="0">
                <a:sym typeface="Wingdings" panose="05000000000000000000" pitchFamily="2" charset="2"/>
              </a:rPr>
              <a:t>Male	(37 employees)</a:t>
            </a:r>
          </a:p>
          <a:p>
            <a:pPr algn="l"/>
            <a:r>
              <a:rPr lang="en-IN" b="1" dirty="0">
                <a:sym typeface="Wingdings" panose="05000000000000000000" pitchFamily="2" charset="2"/>
              </a:rPr>
              <a:t>	     </a:t>
            </a:r>
            <a:r>
              <a:rPr lang="en-IN" dirty="0">
                <a:sym typeface="Wingdings" panose="05000000000000000000" pitchFamily="2" charset="2"/>
              </a:rPr>
              <a:t>Female 	(37 employees)</a:t>
            </a:r>
          </a:p>
          <a:p>
            <a:pPr algn="l"/>
            <a:r>
              <a:rPr lang="en-IN" b="1" dirty="0">
                <a:sym typeface="Wingdings" panose="05000000000000000000" pitchFamily="2" charset="2"/>
              </a:rPr>
              <a:t>Caucasian </a:t>
            </a:r>
            <a:r>
              <a:rPr lang="en-IN" dirty="0">
                <a:sym typeface="Wingdings" panose="05000000000000000000" pitchFamily="2" charset="2"/>
              </a:rPr>
              <a:t> Male	( 131 employees)</a:t>
            </a:r>
          </a:p>
          <a:p>
            <a:pPr algn="l"/>
            <a:r>
              <a:rPr lang="en-IN" b="1" dirty="0">
                <a:sym typeface="Wingdings" panose="05000000000000000000" pitchFamily="2" charset="2"/>
              </a:rPr>
              <a:t>		 </a:t>
            </a:r>
            <a:r>
              <a:rPr lang="en-IN" dirty="0">
                <a:sym typeface="Wingdings" panose="05000000000000000000" pitchFamily="2" charset="2"/>
              </a:rPr>
              <a:t>Female( 140 employees)</a:t>
            </a:r>
          </a:p>
          <a:p>
            <a:pPr algn="l"/>
            <a:r>
              <a:rPr lang="en-IN" b="1" dirty="0">
                <a:sym typeface="Wingdings" panose="05000000000000000000" pitchFamily="2" charset="2"/>
              </a:rPr>
              <a:t>Latino </a:t>
            </a:r>
            <a:r>
              <a:rPr lang="en-IN" dirty="0">
                <a:sym typeface="Wingdings" panose="05000000000000000000" pitchFamily="2" charset="2"/>
              </a:rPr>
              <a:t> Male	( 118 employees)</a:t>
            </a:r>
          </a:p>
          <a:p>
            <a:pPr algn="l"/>
            <a:r>
              <a:rPr lang="en-IN" b="1" dirty="0">
                <a:sym typeface="Wingdings" panose="05000000000000000000" pitchFamily="2" charset="2"/>
              </a:rPr>
              <a:t>	      </a:t>
            </a:r>
            <a:r>
              <a:rPr lang="en-IN" dirty="0">
                <a:sym typeface="Wingdings" panose="05000000000000000000" pitchFamily="2" charset="2"/>
              </a:rPr>
              <a:t>Female	( 134 employees)</a:t>
            </a:r>
            <a:endParaRPr lang="en-IN" dirty="0"/>
          </a:p>
          <a:p>
            <a:pPr algn="l"/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F7F282-598F-207D-423B-26650F23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61" y="584200"/>
            <a:ext cx="6508742" cy="339852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5AE865F-08B7-52F5-578E-1DD865510C7E}"/>
              </a:ext>
            </a:extLst>
          </p:cNvPr>
          <p:cNvSpPr txBox="1">
            <a:spLocks/>
          </p:cNvSpPr>
          <p:nvPr/>
        </p:nvSpPr>
        <p:spPr>
          <a:xfrm>
            <a:off x="406400" y="584200"/>
            <a:ext cx="721360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1.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30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D81095-18B9-6887-ED4E-560299758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5298758"/>
            <a:ext cx="9144000" cy="543242"/>
          </a:xfrm>
        </p:spPr>
        <p:txBody>
          <a:bodyPr/>
          <a:lstStyle/>
          <a:p>
            <a:r>
              <a:rPr lang="en-IN" dirty="0"/>
              <a:t>“United States has the highest number of employees”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84225A-72E5-E112-7F5B-14EA0DF040E5}"/>
              </a:ext>
            </a:extLst>
          </p:cNvPr>
          <p:cNvSpPr txBox="1">
            <a:spLocks/>
          </p:cNvSpPr>
          <p:nvPr/>
        </p:nvSpPr>
        <p:spPr>
          <a:xfrm>
            <a:off x="436880" y="452438"/>
            <a:ext cx="721360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4.</a:t>
            </a:r>
          </a:p>
          <a:p>
            <a:pPr algn="l"/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3CAA41A-3EC4-962F-DB32-B9E3F9CA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452438"/>
            <a:ext cx="8900160" cy="46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D81095-18B9-6887-ED4E-560299758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5298758"/>
            <a:ext cx="9144000" cy="543242"/>
          </a:xfrm>
        </p:spPr>
        <p:txBody>
          <a:bodyPr/>
          <a:lstStyle/>
          <a:p>
            <a:r>
              <a:rPr lang="en-IN" dirty="0"/>
              <a:t>“Most Common age among the employees”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84225A-72E5-E112-7F5B-14EA0DF040E5}"/>
              </a:ext>
            </a:extLst>
          </p:cNvPr>
          <p:cNvSpPr txBox="1">
            <a:spLocks/>
          </p:cNvSpPr>
          <p:nvPr/>
        </p:nvSpPr>
        <p:spPr>
          <a:xfrm>
            <a:off x="436880" y="452438"/>
            <a:ext cx="721360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5.</a:t>
            </a:r>
          </a:p>
          <a:p>
            <a:pPr algn="l"/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352146-A41A-750F-2827-8465B5F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50" y="614998"/>
            <a:ext cx="8514284" cy="43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D81095-18B9-6887-ED4E-560299758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5298758"/>
            <a:ext cx="9144000" cy="543242"/>
          </a:xfrm>
        </p:spPr>
        <p:txBody>
          <a:bodyPr/>
          <a:lstStyle/>
          <a:p>
            <a:r>
              <a:rPr lang="en-IN" dirty="0"/>
              <a:t>“Director job title is the most frequent in the data set 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84225A-72E5-E112-7F5B-14EA0DF040E5}"/>
              </a:ext>
            </a:extLst>
          </p:cNvPr>
          <p:cNvSpPr txBox="1">
            <a:spLocks/>
          </p:cNvSpPr>
          <p:nvPr/>
        </p:nvSpPr>
        <p:spPr>
          <a:xfrm>
            <a:off x="436880" y="452438"/>
            <a:ext cx="721360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7.</a:t>
            </a:r>
          </a:p>
          <a:p>
            <a:pPr algn="l"/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CDAAB5-E741-FC07-8563-99394525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27" y="452438"/>
            <a:ext cx="8935945" cy="46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D81095-18B9-6887-ED4E-560299758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5298758"/>
            <a:ext cx="9144000" cy="543242"/>
          </a:xfrm>
        </p:spPr>
        <p:txBody>
          <a:bodyPr/>
          <a:lstStyle/>
          <a:p>
            <a:r>
              <a:rPr lang="en-IN" dirty="0"/>
              <a:t>“Director job title is the most frequent in the data set 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84225A-72E5-E112-7F5B-14EA0DF040E5}"/>
              </a:ext>
            </a:extLst>
          </p:cNvPr>
          <p:cNvSpPr txBox="1">
            <a:spLocks/>
          </p:cNvSpPr>
          <p:nvPr/>
        </p:nvSpPr>
        <p:spPr>
          <a:xfrm>
            <a:off x="436880" y="452438"/>
            <a:ext cx="721360" cy="48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7.</a:t>
            </a:r>
          </a:p>
          <a:p>
            <a:pPr algn="l"/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CDAAB5-E741-FC07-8563-99394525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27" y="452438"/>
            <a:ext cx="8935945" cy="46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Internal Assessment 1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 1 </dc:title>
  <dc:creator>Javvadi Prahar</dc:creator>
  <cp:lastModifiedBy>Javvadi Prahar</cp:lastModifiedBy>
  <cp:revision>1</cp:revision>
  <dcterms:created xsi:type="dcterms:W3CDTF">2024-03-29T05:19:10Z</dcterms:created>
  <dcterms:modified xsi:type="dcterms:W3CDTF">2024-03-29T06:06:58Z</dcterms:modified>
</cp:coreProperties>
</file>