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5.png" ContentType="image/png"/>
  <Override PartName="/ppt/media/image3.png" ContentType="image/png"/>
  <Override PartName="/ppt/media/image4.jpeg" ContentType="image/jpeg"/>
  <Override PartName="/ppt/media/image6.png" ContentType="image/png"/>
  <Override PartName="/ppt/media/image1.jpeg" ContentType="image/jpeg"/>
  <Override PartName="/ppt/media/image11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03040" y="6432480"/>
            <a:ext cx="11152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26E4206-7AF2-4620-946B-2D1A85699A05}" type="slidenum"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03040" y="6432480"/>
            <a:ext cx="11152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467FA85-9049-4A43-AC1A-047F8BF096D7}" type="slidenum"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Aircraft_principal_axes" TargetMode="External"/><Relationship Id="rId2" Type="http://schemas.openxmlformats.org/officeDocument/2006/relationships/hyperlink" Target="https://docs.google.com/document/d/10sXEhzFRSnvFcl3XxNGhnD4N2SedqwdAvK3dsihxVUA/edit#heading=h.2ye70wns7io3" TargetMode="External"/><Relationship Id="rId3" Type="http://schemas.openxmlformats.org/officeDocument/2006/relationships/hyperlink" Target="https://docs.google.com/document/d/10sXEhzFRSnvFcl3XxNGhnD4N2SedqwdAvK3dsihxVUA/edit#heading=h.2ye70wns7io3" TargetMode="External"/><Relationship Id="rId4" Type="http://schemas.openxmlformats.org/officeDocument/2006/relationships/hyperlink" Target="https://docs.google.com/document/d/10sXEhzFRSnvFcl3XxNGhnD4N2SedqwdAvK3dsihxVUA/edit#heading=h.2ye70wns7io3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86000" y="2286000"/>
            <a:ext cx="7160760" cy="23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CS898CA Project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6372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0" i="1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 &amp; 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2"/>
          <a:stretch/>
        </p:blipFill>
        <p:spPr>
          <a:xfrm>
            <a:off x="9601200" y="6126120"/>
            <a:ext cx="2288880" cy="5126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1676520" y="6432480"/>
            <a:ext cx="8359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3C7F3FC-DBB7-4573-AC59-0D3EA000E70C}" type="slidenum"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47920" y="1905120"/>
            <a:ext cx="84560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SLAM is considered a fundamental problem for robots to become truly autonomous. It estimates the pose of a robot and the map of the environment at the same time. In this project, students will design different environments (maps) using pybullet, and observe and analyze the provided SLAM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16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Understanding robotics concepts: SLAM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16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Analyze SLAM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16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Robotic programming in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16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Scientific writing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47920" y="1905120"/>
            <a:ext cx="84560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Slam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2 different maps,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Robot navigation from point A (0, 0, 0) to B (20, 12, 0), and record 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Task 1: Understand Slam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447920" y="1905120"/>
            <a:ext cx="8380800" cy="40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 the codes in project2.py and answer the following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Briefly explain how the algorithm works.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does the program calculate the velocity of wheels of the robot?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 what conditions, variable flag_col is True?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does the algorithm decide the robot reach the target?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provided algorithm is not very effective, any ideal to improve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Task 2: Design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47920" y="1905120"/>
            <a:ext cx="4570920" cy="47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environment initially includes 1 obstacle (map 1), your task is to modify the importObs function in project2.py to generate a new map (map 2) with 3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2 more obstacles to the 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decide the position and orientation of the obstacles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360" indent="-342000">
              <a:lnSpc>
                <a:spcPct val="100000"/>
              </a:lnSpc>
              <a:buClr>
                <a:srgbClr val="ffc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360" indent="-342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new obstacles are the same as the initial obstacle (box.urdf)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360" indent="-34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34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3420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3420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3420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6460920" y="1645920"/>
            <a:ext cx="3562560" cy="196488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8046720" y="3749040"/>
            <a:ext cx="3199680" cy="22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Task 3: Robot Navigation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47920" y="1905120"/>
            <a:ext cx="426492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project2.py using the 2 maps and take screen shot of the results of each map navigation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shots of the robot at target location in each of the 2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shots of the trajectory 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7620120" y="1600200"/>
            <a:ext cx="4367880" cy="284076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4648320" y="3886200"/>
            <a:ext cx="3351600" cy="284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Task 4: Final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7920" y="1752480"/>
            <a:ext cx="9979920" cy="48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final report should be submitted, the report includes: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(5%)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Understanding of Slam and possible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Brief summary of the project and environment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Related Work (20%)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student will be assigned a paper (roster2.png)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the motivation, major methods and contributions, and limitations of the selected papers in one paragraph (3-5 sentences)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results (55%)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Discuss of the five questions in task 1 (40%)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for robot navigation in task 3 (4 figures) (15%)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 (5%)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Conclude the report, mention the what you have done, and what results you have got.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Appendix (15%)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44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Paste your source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Project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7920" y="1752480"/>
            <a:ext cx="9979920" cy="48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of project will be explained in the group meeting on Monday 11/16/2020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Due date midnight 12/09/2020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63720" y="274680"/>
            <a:ext cx="849744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Development Environment &amp; 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47920" y="1752480"/>
            <a:ext cx="9979920" cy="48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9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OS: Linux, OS, and 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 tool(may need): Python, pybullet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ffc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Roll, yaw and pinch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https://en.wikipedia.org/wiki/Aircraft_principal_axes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ffc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Pybullet start guide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docs.google.com/document/d/10sXEhzFRSnvFcl3XxNGhnD4N2SedqwdAvK3dsihxVUA/edit#heading=h.2ye70wns7io3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Application>LibreOffice/5.1.6.2$Linux_X86_64 LibreOffice_project/10m0$Build-2</Application>
  <Words>357</Words>
  <Paragraphs>92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2009-12-04T23:34:43Z</dcterms:created>
  <dc:creator>Presentation Tree</dc:creator>
  <dc:description/>
  <dc:language>en-US</dc:language>
  <cp:lastModifiedBy/>
  <dcterms:modified xsi:type="dcterms:W3CDTF">2020-11-16T12:03:09Z</dcterms:modified>
  <cp:revision>121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