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8" r:id="rId4"/>
    <p:sldId id="259" r:id="rId5"/>
    <p:sldId id="279" r:id="rId6"/>
    <p:sldId id="289" r:id="rId7"/>
    <p:sldId id="276" r:id="rId8"/>
    <p:sldId id="277" r:id="rId9"/>
    <p:sldId id="278" r:id="rId10"/>
    <p:sldId id="280" r:id="rId11"/>
    <p:sldId id="281" r:id="rId12"/>
    <p:sldId id="282" r:id="rId13"/>
    <p:sldId id="290" r:id="rId14"/>
    <p:sldId id="292" r:id="rId15"/>
    <p:sldId id="293" r:id="rId16"/>
    <p:sldId id="291" r:id="rId17"/>
    <p:sldId id="294" r:id="rId18"/>
    <p:sldId id="283" r:id="rId19"/>
    <p:sldId id="287" r:id="rId20"/>
    <p:sldId id="295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8" autoAdjust="0"/>
    <p:restoredTop sz="97491" autoAdjust="0"/>
  </p:normalViewPr>
  <p:slideViewPr>
    <p:cSldViewPr>
      <p:cViewPr>
        <p:scale>
          <a:sx n="75" d="100"/>
          <a:sy n="75" d="100"/>
        </p:scale>
        <p:origin x="-12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CFA50-B80E-41A0-9094-6FB45442DA3D}" type="doc">
      <dgm:prSet loTypeId="urn:microsoft.com/office/officeart/2005/8/layout/process2" loCatId="process" qsTypeId="urn:microsoft.com/office/officeart/2005/8/quickstyle/3d3" qsCatId="3D" csTypeId="urn:microsoft.com/office/officeart/2005/8/colors/colorful2" csCatId="colorful" phldr="1"/>
      <dgm:spPr/>
    </dgm:pt>
    <dgm:pt modelId="{D026D074-546D-4627-A586-1330F2D334B8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Face detection attendance system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3A5E5D8-86A2-457A-B065-AB0706C42281}" type="parTrans" cxnId="{C503E8A2-7B10-4B71-A825-28A1C4DBD1DF}">
      <dgm:prSet/>
      <dgm:spPr/>
      <dgm:t>
        <a:bodyPr/>
        <a:lstStyle/>
        <a:p>
          <a:endParaRPr lang="en-US"/>
        </a:p>
      </dgm:t>
    </dgm:pt>
    <dgm:pt modelId="{DF0E0F97-37B2-4B5C-9CD6-480F0537D8B9}" type="sibTrans" cxnId="{C503E8A2-7B10-4B71-A825-28A1C4DBD1DF}">
      <dgm:prSet/>
      <dgm:spPr/>
      <dgm:t>
        <a:bodyPr/>
        <a:lstStyle/>
        <a:p>
          <a:endParaRPr lang="en-US"/>
        </a:p>
      </dgm:t>
    </dgm:pt>
    <dgm:pt modelId="{83066132-94DC-4667-856F-891242483B66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Started Preparation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8E088DB-F0B4-444E-897E-9C68AC18CF70}" type="parTrans" cxnId="{28A53490-7C7B-49E6-B634-5E56D15E83BC}">
      <dgm:prSet/>
      <dgm:spPr/>
      <dgm:t>
        <a:bodyPr/>
        <a:lstStyle/>
        <a:p>
          <a:endParaRPr lang="en-US"/>
        </a:p>
      </dgm:t>
    </dgm:pt>
    <dgm:pt modelId="{A571907F-A2DB-4A5D-BA03-A7D5E0F73B46}" type="sibTrans" cxnId="{28A53490-7C7B-49E6-B634-5E56D15E83BC}">
      <dgm:prSet/>
      <dgm:spPr/>
      <dgm:t>
        <a:bodyPr/>
        <a:lstStyle/>
        <a:p>
          <a:endParaRPr lang="en-US"/>
        </a:p>
      </dgm:t>
    </dgm:pt>
    <dgm:pt modelId="{072F2915-F86A-481A-9A3D-566A75B30154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Not reliable in real life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B22608-AC00-453B-955E-4BF3C1E19919}" type="parTrans" cxnId="{8F45D492-B7EE-49A7-9EB7-6498A51C76D6}">
      <dgm:prSet/>
      <dgm:spPr/>
      <dgm:t>
        <a:bodyPr/>
        <a:lstStyle/>
        <a:p>
          <a:endParaRPr lang="en-US"/>
        </a:p>
      </dgm:t>
    </dgm:pt>
    <dgm:pt modelId="{DCF5BF7F-ACAE-443A-A58A-50F6960647D4}" type="sibTrans" cxnId="{8F45D492-B7EE-49A7-9EB7-6498A51C76D6}">
      <dgm:prSet/>
      <dgm:spPr/>
      <dgm:t>
        <a:bodyPr/>
        <a:lstStyle/>
        <a:p>
          <a:endParaRPr lang="en-US"/>
        </a:p>
      </dgm:t>
    </dgm:pt>
    <dgm:pt modelId="{94BA4D9F-5554-40BD-9749-8F60557B3D39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Changed topic to face detection system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7D3989F-E320-4E54-A4CB-55F6BDA0F76C}" type="parTrans" cxnId="{ED81FDE5-173C-4585-B261-8248E8F4493D}">
      <dgm:prSet/>
      <dgm:spPr/>
      <dgm:t>
        <a:bodyPr/>
        <a:lstStyle/>
        <a:p>
          <a:endParaRPr lang="en-US"/>
        </a:p>
      </dgm:t>
    </dgm:pt>
    <dgm:pt modelId="{6916CB30-510B-4231-98F2-EFA02A09C351}" type="sibTrans" cxnId="{ED81FDE5-173C-4585-B261-8248E8F4493D}">
      <dgm:prSet/>
      <dgm:spPr/>
      <dgm:t>
        <a:bodyPr/>
        <a:lstStyle/>
        <a:p>
          <a:endParaRPr lang="en-US"/>
        </a:p>
      </dgm:t>
    </dgm:pt>
    <dgm:pt modelId="{B8D01B4A-63F1-4A6C-A90C-D934815B737E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Comparison of 2 images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CE445A7-9AB5-4538-875E-0A65AE3F6BF0}" type="parTrans" cxnId="{BC36E995-3F2B-4C7C-9BEF-3B0BDA3D5B21}">
      <dgm:prSet/>
      <dgm:spPr/>
      <dgm:t>
        <a:bodyPr/>
        <a:lstStyle/>
        <a:p>
          <a:endParaRPr lang="en-US"/>
        </a:p>
      </dgm:t>
    </dgm:pt>
    <dgm:pt modelId="{E57492DC-0A3D-4A10-84AC-8B38E1101F13}" type="sibTrans" cxnId="{BC36E995-3F2B-4C7C-9BEF-3B0BDA3D5B21}">
      <dgm:prSet/>
      <dgm:spPr/>
      <dgm:t>
        <a:bodyPr/>
        <a:lstStyle/>
        <a:p>
          <a:endParaRPr lang="en-US"/>
        </a:p>
      </dgm:t>
    </dgm:pt>
    <dgm:pt modelId="{1984EB50-FE76-4BF4-B043-B7411EB47E2E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Learn and Create User Interface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75CF13C-94B4-4F82-B6A0-A19571F84D25}" type="parTrans" cxnId="{A2F6A88A-F8E2-47B5-B017-09CCE87DF5D4}">
      <dgm:prSet/>
      <dgm:spPr/>
      <dgm:t>
        <a:bodyPr/>
        <a:lstStyle/>
        <a:p>
          <a:endParaRPr lang="en-US"/>
        </a:p>
      </dgm:t>
    </dgm:pt>
    <dgm:pt modelId="{536F0904-6D35-4E59-B5C0-A8ED7115E9E6}" type="sibTrans" cxnId="{A2F6A88A-F8E2-47B5-B017-09CCE87DF5D4}">
      <dgm:prSet/>
      <dgm:spPr/>
      <dgm:t>
        <a:bodyPr/>
        <a:lstStyle/>
        <a:p>
          <a:endParaRPr lang="en-US"/>
        </a:p>
      </dgm:t>
    </dgm:pt>
    <dgm:pt modelId="{5E95D969-7C0F-4522-95CB-9AA872D9AABB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Change Algorithm to “Live face detection”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78274D0-3E01-4DE1-B283-F3A0F7EC22AD}" type="parTrans" cxnId="{C9E2E126-48F1-4C46-82BE-BA73115CA075}">
      <dgm:prSet/>
      <dgm:spPr/>
      <dgm:t>
        <a:bodyPr/>
        <a:lstStyle/>
        <a:p>
          <a:endParaRPr lang="en-US"/>
        </a:p>
      </dgm:t>
    </dgm:pt>
    <dgm:pt modelId="{EE1BB971-5E00-463B-82A9-B3F4E205E955}" type="sibTrans" cxnId="{C9E2E126-48F1-4C46-82BE-BA73115CA075}">
      <dgm:prSet/>
      <dgm:spPr/>
      <dgm:t>
        <a:bodyPr/>
        <a:lstStyle/>
        <a:p>
          <a:endParaRPr lang="en-US"/>
        </a:p>
      </dgm:t>
    </dgm:pt>
    <dgm:pt modelId="{4B5C7F7A-FFC3-49C2-9F8A-153D41566E3B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Complete Minor Project</a:t>
          </a:r>
          <a:endParaRPr lang="en-US" sz="1800" dirty="0"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F2B9F62-2E5C-487D-B7EA-867C3E16E9CE}" type="parTrans" cxnId="{AF1EE1FD-5BE0-4B5E-8E33-328B4C182B8B}">
      <dgm:prSet/>
      <dgm:spPr/>
      <dgm:t>
        <a:bodyPr/>
        <a:lstStyle/>
        <a:p>
          <a:endParaRPr lang="en-US"/>
        </a:p>
      </dgm:t>
    </dgm:pt>
    <dgm:pt modelId="{0E4A3008-9477-44AF-A220-BABC4497C3B7}" type="sibTrans" cxnId="{AF1EE1FD-5BE0-4B5E-8E33-328B4C182B8B}">
      <dgm:prSet/>
      <dgm:spPr/>
      <dgm:t>
        <a:bodyPr/>
        <a:lstStyle/>
        <a:p>
          <a:endParaRPr lang="en-US"/>
        </a:p>
      </dgm:t>
    </dgm:pt>
    <dgm:pt modelId="{E3868F4C-EC26-4A9C-8208-302DB98447A6}" type="pres">
      <dgm:prSet presAssocID="{1C3CFA50-B80E-41A0-9094-6FB45442DA3D}" presName="linearFlow" presStyleCnt="0">
        <dgm:presLayoutVars>
          <dgm:resizeHandles val="exact"/>
        </dgm:presLayoutVars>
      </dgm:prSet>
      <dgm:spPr/>
    </dgm:pt>
    <dgm:pt modelId="{F7FE7260-63A6-4A15-9AAE-40F87E06DCD4}" type="pres">
      <dgm:prSet presAssocID="{D026D074-546D-4627-A586-1330F2D334B8}" presName="node" presStyleLbl="node1" presStyleIdx="0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5B0B0-C96E-4FEE-8708-B73F22C74BC5}" type="pres">
      <dgm:prSet presAssocID="{DF0E0F97-37B2-4B5C-9CD6-480F0537D8B9}" presName="sibTrans" presStyleLbl="sibTrans2D1" presStyleIdx="0" presStyleCnt="7"/>
      <dgm:spPr/>
    </dgm:pt>
    <dgm:pt modelId="{C29DAEE9-1613-4976-964A-31298162F6F7}" type="pres">
      <dgm:prSet presAssocID="{DF0E0F97-37B2-4B5C-9CD6-480F0537D8B9}" presName="connectorText" presStyleLbl="sibTrans2D1" presStyleIdx="0" presStyleCnt="7"/>
      <dgm:spPr/>
    </dgm:pt>
    <dgm:pt modelId="{90D1064A-387E-4D25-94D4-936E22D35D87}" type="pres">
      <dgm:prSet presAssocID="{83066132-94DC-4667-856F-891242483B66}" presName="node" presStyleLbl="node1" presStyleIdx="1" presStyleCnt="8" custScaleX="263670">
        <dgm:presLayoutVars>
          <dgm:bulletEnabled val="1"/>
        </dgm:presLayoutVars>
      </dgm:prSet>
      <dgm:spPr/>
    </dgm:pt>
    <dgm:pt modelId="{DC5F627D-BDBD-420A-9DEF-B343A41AD052}" type="pres">
      <dgm:prSet presAssocID="{A571907F-A2DB-4A5D-BA03-A7D5E0F73B46}" presName="sibTrans" presStyleLbl="sibTrans2D1" presStyleIdx="1" presStyleCnt="7"/>
      <dgm:spPr/>
    </dgm:pt>
    <dgm:pt modelId="{FEC4689B-D86E-4125-9672-688F9AA52258}" type="pres">
      <dgm:prSet presAssocID="{A571907F-A2DB-4A5D-BA03-A7D5E0F73B46}" presName="connectorText" presStyleLbl="sibTrans2D1" presStyleIdx="1" presStyleCnt="7"/>
      <dgm:spPr/>
    </dgm:pt>
    <dgm:pt modelId="{462FC3FF-8893-4470-840F-3A72A3569CFF}" type="pres">
      <dgm:prSet presAssocID="{072F2915-F86A-481A-9A3D-566A75B30154}" presName="node" presStyleLbl="node1" presStyleIdx="2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AAF61-3952-4B58-9CF5-1E8A67DFEB9C}" type="pres">
      <dgm:prSet presAssocID="{DCF5BF7F-ACAE-443A-A58A-50F6960647D4}" presName="sibTrans" presStyleLbl="sibTrans2D1" presStyleIdx="2" presStyleCnt="7"/>
      <dgm:spPr/>
    </dgm:pt>
    <dgm:pt modelId="{7EB24CA8-A30C-4C35-AF6A-7EF9DF4F084A}" type="pres">
      <dgm:prSet presAssocID="{DCF5BF7F-ACAE-443A-A58A-50F6960647D4}" presName="connectorText" presStyleLbl="sibTrans2D1" presStyleIdx="2" presStyleCnt="7"/>
      <dgm:spPr/>
    </dgm:pt>
    <dgm:pt modelId="{D94CB8E7-B4B1-4507-88CF-75BFC9CA065B}" type="pres">
      <dgm:prSet presAssocID="{94BA4D9F-5554-40BD-9749-8F60557B3D39}" presName="node" presStyleLbl="node1" presStyleIdx="3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D7023-D53F-4F67-A2BD-6D53E91847D3}" type="pres">
      <dgm:prSet presAssocID="{6916CB30-510B-4231-98F2-EFA02A09C351}" presName="sibTrans" presStyleLbl="sibTrans2D1" presStyleIdx="3" presStyleCnt="7"/>
      <dgm:spPr/>
    </dgm:pt>
    <dgm:pt modelId="{B22FE4AC-30D3-4142-8711-46FCD70028AF}" type="pres">
      <dgm:prSet presAssocID="{6916CB30-510B-4231-98F2-EFA02A09C351}" presName="connectorText" presStyleLbl="sibTrans2D1" presStyleIdx="3" presStyleCnt="7"/>
      <dgm:spPr/>
    </dgm:pt>
    <dgm:pt modelId="{E79C96B9-8348-42B3-9125-896F5F1C278C}" type="pres">
      <dgm:prSet presAssocID="{B8D01B4A-63F1-4A6C-A90C-D934815B737E}" presName="node" presStyleLbl="node1" presStyleIdx="4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A63CC-7312-46FB-BAAB-43F867AC90F2}" type="pres">
      <dgm:prSet presAssocID="{E57492DC-0A3D-4A10-84AC-8B38E1101F13}" presName="sibTrans" presStyleLbl="sibTrans2D1" presStyleIdx="4" presStyleCnt="7"/>
      <dgm:spPr/>
    </dgm:pt>
    <dgm:pt modelId="{7A5E729F-B66B-4414-A800-801740F41C59}" type="pres">
      <dgm:prSet presAssocID="{E57492DC-0A3D-4A10-84AC-8B38E1101F13}" presName="connectorText" presStyleLbl="sibTrans2D1" presStyleIdx="4" presStyleCnt="7"/>
      <dgm:spPr/>
    </dgm:pt>
    <dgm:pt modelId="{98B0E35F-A8B0-44AF-8F0B-95A169AA608E}" type="pres">
      <dgm:prSet presAssocID="{1984EB50-FE76-4BF4-B043-B7411EB47E2E}" presName="node" presStyleLbl="node1" presStyleIdx="5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F652E-380D-40BC-BFA1-80DF5D43D123}" type="pres">
      <dgm:prSet presAssocID="{536F0904-6D35-4E59-B5C0-A8ED7115E9E6}" presName="sibTrans" presStyleLbl="sibTrans2D1" presStyleIdx="5" presStyleCnt="7"/>
      <dgm:spPr/>
    </dgm:pt>
    <dgm:pt modelId="{1A3A613A-DECA-4DD7-BDD8-4B92690D44C0}" type="pres">
      <dgm:prSet presAssocID="{536F0904-6D35-4E59-B5C0-A8ED7115E9E6}" presName="connectorText" presStyleLbl="sibTrans2D1" presStyleIdx="5" presStyleCnt="7"/>
      <dgm:spPr/>
    </dgm:pt>
    <dgm:pt modelId="{A85F9ABE-A04D-4D8F-B9E4-2741ED8947D6}" type="pres">
      <dgm:prSet presAssocID="{5E95D969-7C0F-4522-95CB-9AA872D9AABB}" presName="node" presStyleLbl="node1" presStyleIdx="6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8AE8E-119A-442A-A51D-2B0B3854E4C5}" type="pres">
      <dgm:prSet presAssocID="{EE1BB971-5E00-463B-82A9-B3F4E205E955}" presName="sibTrans" presStyleLbl="sibTrans2D1" presStyleIdx="6" presStyleCnt="7"/>
      <dgm:spPr/>
    </dgm:pt>
    <dgm:pt modelId="{D7669AA1-4DC4-45B9-89E1-7D67E77B83DD}" type="pres">
      <dgm:prSet presAssocID="{EE1BB971-5E00-463B-82A9-B3F4E205E955}" presName="connectorText" presStyleLbl="sibTrans2D1" presStyleIdx="6" presStyleCnt="7"/>
      <dgm:spPr/>
    </dgm:pt>
    <dgm:pt modelId="{F96988A0-9196-4DE0-858F-4D54D265B8D1}" type="pres">
      <dgm:prSet presAssocID="{4B5C7F7A-FFC3-49C2-9F8A-153D41566E3B}" presName="node" presStyleLbl="node1" presStyleIdx="7" presStyleCnt="8" custScaleX="26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C4DC2-D330-4339-BCBE-1DC5CE44440D}" type="presOf" srcId="{6916CB30-510B-4231-98F2-EFA02A09C351}" destId="{B22FE4AC-30D3-4142-8711-46FCD70028AF}" srcOrd="1" destOrd="0" presId="urn:microsoft.com/office/officeart/2005/8/layout/process2"/>
    <dgm:cxn modelId="{A0760D2E-2060-44C8-B8A2-AFD01C36A7CE}" type="presOf" srcId="{4B5C7F7A-FFC3-49C2-9F8A-153D41566E3B}" destId="{F96988A0-9196-4DE0-858F-4D54D265B8D1}" srcOrd="0" destOrd="0" presId="urn:microsoft.com/office/officeart/2005/8/layout/process2"/>
    <dgm:cxn modelId="{BC36E995-3F2B-4C7C-9BEF-3B0BDA3D5B21}" srcId="{1C3CFA50-B80E-41A0-9094-6FB45442DA3D}" destId="{B8D01B4A-63F1-4A6C-A90C-D934815B737E}" srcOrd="4" destOrd="0" parTransId="{4CE445A7-9AB5-4538-875E-0A65AE3F6BF0}" sibTransId="{E57492DC-0A3D-4A10-84AC-8B38E1101F13}"/>
    <dgm:cxn modelId="{A2F6A88A-F8E2-47B5-B017-09CCE87DF5D4}" srcId="{1C3CFA50-B80E-41A0-9094-6FB45442DA3D}" destId="{1984EB50-FE76-4BF4-B043-B7411EB47E2E}" srcOrd="5" destOrd="0" parTransId="{475CF13C-94B4-4F82-B6A0-A19571F84D25}" sibTransId="{536F0904-6D35-4E59-B5C0-A8ED7115E9E6}"/>
    <dgm:cxn modelId="{EB1388AB-1EAC-4F5A-82FF-67318DF37F37}" type="presOf" srcId="{536F0904-6D35-4E59-B5C0-A8ED7115E9E6}" destId="{1A3A613A-DECA-4DD7-BDD8-4B92690D44C0}" srcOrd="1" destOrd="0" presId="urn:microsoft.com/office/officeart/2005/8/layout/process2"/>
    <dgm:cxn modelId="{532E7292-48C2-43FD-9E27-04DDE38C90AD}" type="presOf" srcId="{B8D01B4A-63F1-4A6C-A90C-D934815B737E}" destId="{E79C96B9-8348-42B3-9125-896F5F1C278C}" srcOrd="0" destOrd="0" presId="urn:microsoft.com/office/officeart/2005/8/layout/process2"/>
    <dgm:cxn modelId="{909D6930-760B-46D8-885E-EC84A5991DFF}" type="presOf" srcId="{EE1BB971-5E00-463B-82A9-B3F4E205E955}" destId="{D7669AA1-4DC4-45B9-89E1-7D67E77B83DD}" srcOrd="1" destOrd="0" presId="urn:microsoft.com/office/officeart/2005/8/layout/process2"/>
    <dgm:cxn modelId="{BA6869FF-1269-48F7-A8B8-CD87AE29273A}" type="presOf" srcId="{DCF5BF7F-ACAE-443A-A58A-50F6960647D4}" destId="{152AAF61-3952-4B58-9CF5-1E8A67DFEB9C}" srcOrd="0" destOrd="0" presId="urn:microsoft.com/office/officeart/2005/8/layout/process2"/>
    <dgm:cxn modelId="{5227A251-C8E3-45BC-BCB3-14DCC11851E3}" type="presOf" srcId="{5E95D969-7C0F-4522-95CB-9AA872D9AABB}" destId="{A85F9ABE-A04D-4D8F-B9E4-2741ED8947D6}" srcOrd="0" destOrd="0" presId="urn:microsoft.com/office/officeart/2005/8/layout/process2"/>
    <dgm:cxn modelId="{F010487B-7D48-4034-8401-31F9F1D258BE}" type="presOf" srcId="{6916CB30-510B-4231-98F2-EFA02A09C351}" destId="{787D7023-D53F-4F67-A2BD-6D53E91847D3}" srcOrd="0" destOrd="0" presId="urn:microsoft.com/office/officeart/2005/8/layout/process2"/>
    <dgm:cxn modelId="{C9E2E126-48F1-4C46-82BE-BA73115CA075}" srcId="{1C3CFA50-B80E-41A0-9094-6FB45442DA3D}" destId="{5E95D969-7C0F-4522-95CB-9AA872D9AABB}" srcOrd="6" destOrd="0" parTransId="{578274D0-3E01-4DE1-B283-F3A0F7EC22AD}" sibTransId="{EE1BB971-5E00-463B-82A9-B3F4E205E955}"/>
    <dgm:cxn modelId="{7B4B31C6-257A-4E8B-8C6C-F4766E0296A7}" type="presOf" srcId="{94BA4D9F-5554-40BD-9749-8F60557B3D39}" destId="{D94CB8E7-B4B1-4507-88CF-75BFC9CA065B}" srcOrd="0" destOrd="0" presId="urn:microsoft.com/office/officeart/2005/8/layout/process2"/>
    <dgm:cxn modelId="{28A53490-7C7B-49E6-B634-5E56D15E83BC}" srcId="{1C3CFA50-B80E-41A0-9094-6FB45442DA3D}" destId="{83066132-94DC-4667-856F-891242483B66}" srcOrd="1" destOrd="0" parTransId="{E8E088DB-F0B4-444E-897E-9C68AC18CF70}" sibTransId="{A571907F-A2DB-4A5D-BA03-A7D5E0F73B46}"/>
    <dgm:cxn modelId="{C05FAA34-C969-4686-89E2-C6226410B58B}" type="presOf" srcId="{1C3CFA50-B80E-41A0-9094-6FB45442DA3D}" destId="{E3868F4C-EC26-4A9C-8208-302DB98447A6}" srcOrd="0" destOrd="0" presId="urn:microsoft.com/office/officeart/2005/8/layout/process2"/>
    <dgm:cxn modelId="{28B1E62F-29E9-4E80-9C7A-874DE35C9FF5}" type="presOf" srcId="{536F0904-6D35-4E59-B5C0-A8ED7115E9E6}" destId="{E2CF652E-380D-40BC-BFA1-80DF5D43D123}" srcOrd="0" destOrd="0" presId="urn:microsoft.com/office/officeart/2005/8/layout/process2"/>
    <dgm:cxn modelId="{C503E8A2-7B10-4B71-A825-28A1C4DBD1DF}" srcId="{1C3CFA50-B80E-41A0-9094-6FB45442DA3D}" destId="{D026D074-546D-4627-A586-1330F2D334B8}" srcOrd="0" destOrd="0" parTransId="{63A5E5D8-86A2-457A-B065-AB0706C42281}" sibTransId="{DF0E0F97-37B2-4B5C-9CD6-480F0537D8B9}"/>
    <dgm:cxn modelId="{D39CFAB5-5630-48E6-BD8C-D364E5A4A772}" type="presOf" srcId="{D026D074-546D-4627-A586-1330F2D334B8}" destId="{F7FE7260-63A6-4A15-9AAE-40F87E06DCD4}" srcOrd="0" destOrd="0" presId="urn:microsoft.com/office/officeart/2005/8/layout/process2"/>
    <dgm:cxn modelId="{E3217F84-5E09-4008-936E-A449644C97F2}" type="presOf" srcId="{EE1BB971-5E00-463B-82A9-B3F4E205E955}" destId="{D928AE8E-119A-442A-A51D-2B0B3854E4C5}" srcOrd="0" destOrd="0" presId="urn:microsoft.com/office/officeart/2005/8/layout/process2"/>
    <dgm:cxn modelId="{F7EC635E-8CD0-417C-BD8A-F215EEC86FA3}" type="presOf" srcId="{1984EB50-FE76-4BF4-B043-B7411EB47E2E}" destId="{98B0E35F-A8B0-44AF-8F0B-95A169AA608E}" srcOrd="0" destOrd="0" presId="urn:microsoft.com/office/officeart/2005/8/layout/process2"/>
    <dgm:cxn modelId="{AF1EE1FD-5BE0-4B5E-8E33-328B4C182B8B}" srcId="{1C3CFA50-B80E-41A0-9094-6FB45442DA3D}" destId="{4B5C7F7A-FFC3-49C2-9F8A-153D41566E3B}" srcOrd="7" destOrd="0" parTransId="{3F2B9F62-2E5C-487D-B7EA-867C3E16E9CE}" sibTransId="{0E4A3008-9477-44AF-A220-BABC4497C3B7}"/>
    <dgm:cxn modelId="{75E7B6D4-3922-4E69-AFFC-38D70F19978C}" type="presOf" srcId="{DF0E0F97-37B2-4B5C-9CD6-480F0537D8B9}" destId="{8375B0B0-C96E-4FEE-8708-B73F22C74BC5}" srcOrd="0" destOrd="0" presId="urn:microsoft.com/office/officeart/2005/8/layout/process2"/>
    <dgm:cxn modelId="{ED81FDE5-173C-4585-B261-8248E8F4493D}" srcId="{1C3CFA50-B80E-41A0-9094-6FB45442DA3D}" destId="{94BA4D9F-5554-40BD-9749-8F60557B3D39}" srcOrd="3" destOrd="0" parTransId="{37D3989F-E320-4E54-A4CB-55F6BDA0F76C}" sibTransId="{6916CB30-510B-4231-98F2-EFA02A09C351}"/>
    <dgm:cxn modelId="{44E30EDE-6891-4A0A-8C10-C8E000B643C3}" type="presOf" srcId="{DCF5BF7F-ACAE-443A-A58A-50F6960647D4}" destId="{7EB24CA8-A30C-4C35-AF6A-7EF9DF4F084A}" srcOrd="1" destOrd="0" presId="urn:microsoft.com/office/officeart/2005/8/layout/process2"/>
    <dgm:cxn modelId="{7402C700-93F0-435B-9295-4CA238C82568}" type="presOf" srcId="{072F2915-F86A-481A-9A3D-566A75B30154}" destId="{462FC3FF-8893-4470-840F-3A72A3569CFF}" srcOrd="0" destOrd="0" presId="urn:microsoft.com/office/officeart/2005/8/layout/process2"/>
    <dgm:cxn modelId="{8DE240FD-0369-428A-B9BE-96C9CADE6693}" type="presOf" srcId="{E57492DC-0A3D-4A10-84AC-8B38E1101F13}" destId="{D3FA63CC-7312-46FB-BAAB-43F867AC90F2}" srcOrd="0" destOrd="0" presId="urn:microsoft.com/office/officeart/2005/8/layout/process2"/>
    <dgm:cxn modelId="{791A0754-72AC-439F-9377-25BC6054F190}" type="presOf" srcId="{DF0E0F97-37B2-4B5C-9CD6-480F0537D8B9}" destId="{C29DAEE9-1613-4976-964A-31298162F6F7}" srcOrd="1" destOrd="0" presId="urn:microsoft.com/office/officeart/2005/8/layout/process2"/>
    <dgm:cxn modelId="{EEFDD932-628D-4885-A9E4-A14282DB5AA8}" type="presOf" srcId="{83066132-94DC-4667-856F-891242483B66}" destId="{90D1064A-387E-4D25-94D4-936E22D35D87}" srcOrd="0" destOrd="0" presId="urn:microsoft.com/office/officeart/2005/8/layout/process2"/>
    <dgm:cxn modelId="{5E48C8FA-D4FA-4D26-B68F-CE8410A9B67A}" type="presOf" srcId="{E57492DC-0A3D-4A10-84AC-8B38E1101F13}" destId="{7A5E729F-B66B-4414-A800-801740F41C59}" srcOrd="1" destOrd="0" presId="urn:microsoft.com/office/officeart/2005/8/layout/process2"/>
    <dgm:cxn modelId="{E442DBB1-4B4B-45A4-A13D-D54A45989112}" type="presOf" srcId="{A571907F-A2DB-4A5D-BA03-A7D5E0F73B46}" destId="{FEC4689B-D86E-4125-9672-688F9AA52258}" srcOrd="1" destOrd="0" presId="urn:microsoft.com/office/officeart/2005/8/layout/process2"/>
    <dgm:cxn modelId="{8F45D492-B7EE-49A7-9EB7-6498A51C76D6}" srcId="{1C3CFA50-B80E-41A0-9094-6FB45442DA3D}" destId="{072F2915-F86A-481A-9A3D-566A75B30154}" srcOrd="2" destOrd="0" parTransId="{52B22608-AC00-453B-955E-4BF3C1E19919}" sibTransId="{DCF5BF7F-ACAE-443A-A58A-50F6960647D4}"/>
    <dgm:cxn modelId="{F0DA23A4-6DE2-4309-B334-49DF7F9FA805}" type="presOf" srcId="{A571907F-A2DB-4A5D-BA03-A7D5E0F73B46}" destId="{DC5F627D-BDBD-420A-9DEF-B343A41AD052}" srcOrd="0" destOrd="0" presId="urn:microsoft.com/office/officeart/2005/8/layout/process2"/>
    <dgm:cxn modelId="{8C550E71-9D5D-4677-B513-AA3B1A55A479}" type="presParOf" srcId="{E3868F4C-EC26-4A9C-8208-302DB98447A6}" destId="{F7FE7260-63A6-4A15-9AAE-40F87E06DCD4}" srcOrd="0" destOrd="0" presId="urn:microsoft.com/office/officeart/2005/8/layout/process2"/>
    <dgm:cxn modelId="{D7E7BE0A-8661-49D2-8121-2941F6577F15}" type="presParOf" srcId="{E3868F4C-EC26-4A9C-8208-302DB98447A6}" destId="{8375B0B0-C96E-4FEE-8708-B73F22C74BC5}" srcOrd="1" destOrd="0" presId="urn:microsoft.com/office/officeart/2005/8/layout/process2"/>
    <dgm:cxn modelId="{758D84DD-B513-431F-ABB3-AB4EA9B737A5}" type="presParOf" srcId="{8375B0B0-C96E-4FEE-8708-B73F22C74BC5}" destId="{C29DAEE9-1613-4976-964A-31298162F6F7}" srcOrd="0" destOrd="0" presId="urn:microsoft.com/office/officeart/2005/8/layout/process2"/>
    <dgm:cxn modelId="{F4601027-7A5D-4D9E-BD0E-855BE072F250}" type="presParOf" srcId="{E3868F4C-EC26-4A9C-8208-302DB98447A6}" destId="{90D1064A-387E-4D25-94D4-936E22D35D87}" srcOrd="2" destOrd="0" presId="urn:microsoft.com/office/officeart/2005/8/layout/process2"/>
    <dgm:cxn modelId="{190E4FC2-6CE3-4B9C-B3B1-D2B7833F30C8}" type="presParOf" srcId="{E3868F4C-EC26-4A9C-8208-302DB98447A6}" destId="{DC5F627D-BDBD-420A-9DEF-B343A41AD052}" srcOrd="3" destOrd="0" presId="urn:microsoft.com/office/officeart/2005/8/layout/process2"/>
    <dgm:cxn modelId="{B5A76487-C1EC-4BD9-83D9-248D8F80B1D5}" type="presParOf" srcId="{DC5F627D-BDBD-420A-9DEF-B343A41AD052}" destId="{FEC4689B-D86E-4125-9672-688F9AA52258}" srcOrd="0" destOrd="0" presId="urn:microsoft.com/office/officeart/2005/8/layout/process2"/>
    <dgm:cxn modelId="{25628EA4-9607-4A00-97A5-839A418AC723}" type="presParOf" srcId="{E3868F4C-EC26-4A9C-8208-302DB98447A6}" destId="{462FC3FF-8893-4470-840F-3A72A3569CFF}" srcOrd="4" destOrd="0" presId="urn:microsoft.com/office/officeart/2005/8/layout/process2"/>
    <dgm:cxn modelId="{95ADAC13-85A9-42DB-B886-8B7558313547}" type="presParOf" srcId="{E3868F4C-EC26-4A9C-8208-302DB98447A6}" destId="{152AAF61-3952-4B58-9CF5-1E8A67DFEB9C}" srcOrd="5" destOrd="0" presId="urn:microsoft.com/office/officeart/2005/8/layout/process2"/>
    <dgm:cxn modelId="{0C54016D-B6A5-4EC1-96F9-354C5619AA0F}" type="presParOf" srcId="{152AAF61-3952-4B58-9CF5-1E8A67DFEB9C}" destId="{7EB24CA8-A30C-4C35-AF6A-7EF9DF4F084A}" srcOrd="0" destOrd="0" presId="urn:microsoft.com/office/officeart/2005/8/layout/process2"/>
    <dgm:cxn modelId="{1961FEE2-BF5E-49CB-9A51-A94A71CD509F}" type="presParOf" srcId="{E3868F4C-EC26-4A9C-8208-302DB98447A6}" destId="{D94CB8E7-B4B1-4507-88CF-75BFC9CA065B}" srcOrd="6" destOrd="0" presId="urn:microsoft.com/office/officeart/2005/8/layout/process2"/>
    <dgm:cxn modelId="{75E1E7EE-C48C-46D2-A3CA-115D379D4E8E}" type="presParOf" srcId="{E3868F4C-EC26-4A9C-8208-302DB98447A6}" destId="{787D7023-D53F-4F67-A2BD-6D53E91847D3}" srcOrd="7" destOrd="0" presId="urn:microsoft.com/office/officeart/2005/8/layout/process2"/>
    <dgm:cxn modelId="{C6B1A266-26F4-4463-B6C5-C3F8ABE33109}" type="presParOf" srcId="{787D7023-D53F-4F67-A2BD-6D53E91847D3}" destId="{B22FE4AC-30D3-4142-8711-46FCD70028AF}" srcOrd="0" destOrd="0" presId="urn:microsoft.com/office/officeart/2005/8/layout/process2"/>
    <dgm:cxn modelId="{CBC34EBA-2D5B-4E02-A326-252418B88B99}" type="presParOf" srcId="{E3868F4C-EC26-4A9C-8208-302DB98447A6}" destId="{E79C96B9-8348-42B3-9125-896F5F1C278C}" srcOrd="8" destOrd="0" presId="urn:microsoft.com/office/officeart/2005/8/layout/process2"/>
    <dgm:cxn modelId="{ACB949BC-75C9-4953-8801-15B4D4DADE2B}" type="presParOf" srcId="{E3868F4C-EC26-4A9C-8208-302DB98447A6}" destId="{D3FA63CC-7312-46FB-BAAB-43F867AC90F2}" srcOrd="9" destOrd="0" presId="urn:microsoft.com/office/officeart/2005/8/layout/process2"/>
    <dgm:cxn modelId="{CB86C0A9-3289-4EA7-8D17-9F12A8B7C7A6}" type="presParOf" srcId="{D3FA63CC-7312-46FB-BAAB-43F867AC90F2}" destId="{7A5E729F-B66B-4414-A800-801740F41C59}" srcOrd="0" destOrd="0" presId="urn:microsoft.com/office/officeart/2005/8/layout/process2"/>
    <dgm:cxn modelId="{BB9DB627-CB35-4B0E-AE13-32AFCECA4028}" type="presParOf" srcId="{E3868F4C-EC26-4A9C-8208-302DB98447A6}" destId="{98B0E35F-A8B0-44AF-8F0B-95A169AA608E}" srcOrd="10" destOrd="0" presId="urn:microsoft.com/office/officeart/2005/8/layout/process2"/>
    <dgm:cxn modelId="{6C572E9D-A1C9-4C16-B8CC-B8A6FCEFE6BE}" type="presParOf" srcId="{E3868F4C-EC26-4A9C-8208-302DB98447A6}" destId="{E2CF652E-380D-40BC-BFA1-80DF5D43D123}" srcOrd="11" destOrd="0" presId="urn:microsoft.com/office/officeart/2005/8/layout/process2"/>
    <dgm:cxn modelId="{D38DE2C8-FF0F-4EA6-9447-2B4DDDE32D62}" type="presParOf" srcId="{E2CF652E-380D-40BC-BFA1-80DF5D43D123}" destId="{1A3A613A-DECA-4DD7-BDD8-4B92690D44C0}" srcOrd="0" destOrd="0" presId="urn:microsoft.com/office/officeart/2005/8/layout/process2"/>
    <dgm:cxn modelId="{C6348A15-9A9F-4E19-84D9-98479668CCEB}" type="presParOf" srcId="{E3868F4C-EC26-4A9C-8208-302DB98447A6}" destId="{A85F9ABE-A04D-4D8F-B9E4-2741ED8947D6}" srcOrd="12" destOrd="0" presId="urn:microsoft.com/office/officeart/2005/8/layout/process2"/>
    <dgm:cxn modelId="{FA86A1B1-2AD7-4DF8-8E93-63F45FAB71E6}" type="presParOf" srcId="{E3868F4C-EC26-4A9C-8208-302DB98447A6}" destId="{D928AE8E-119A-442A-A51D-2B0B3854E4C5}" srcOrd="13" destOrd="0" presId="urn:microsoft.com/office/officeart/2005/8/layout/process2"/>
    <dgm:cxn modelId="{8FCC6E1A-5076-415A-8CD8-E6A7B9690573}" type="presParOf" srcId="{D928AE8E-119A-442A-A51D-2B0B3854E4C5}" destId="{D7669AA1-4DC4-45B9-89E1-7D67E77B83DD}" srcOrd="0" destOrd="0" presId="urn:microsoft.com/office/officeart/2005/8/layout/process2"/>
    <dgm:cxn modelId="{E019AC8B-0791-42DD-ADDF-7553F56CE837}" type="presParOf" srcId="{E3868F4C-EC26-4A9C-8208-302DB98447A6}" destId="{F96988A0-9196-4DE0-858F-4D54D265B8D1}" srcOrd="1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AD8357-4AE0-4436-99BF-77666220B314}" type="datetimeFigureOut">
              <a:rPr lang="en-US" smtClean="0"/>
              <a:pPr/>
              <a:t>02-May-19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90A886-65D7-4578-BB22-759EF9CCBF8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master/d9/df8/tutorial_root.html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system_analysis_and_design/" TargetMode="External"/><Relationship Id="rId4" Type="http://schemas.openxmlformats.org/officeDocument/2006/relationships/hyperlink" Target="https://www.wisdomjobs.com/e-university/software-engineering-tutorial-338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428628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	</a:t>
            </a:r>
            <a:br>
              <a:rPr lang="en-IN" sz="2400" b="1" dirty="0" smtClean="0"/>
            </a:br>
            <a:r>
              <a:rPr lang="en-IN" sz="2800" b="1" dirty="0" smtClean="0">
                <a:solidFill>
                  <a:schemeClr val="tx2"/>
                </a:solidFill>
                <a:latin typeface="Berlin Sans FB Demi" pitchFamily="34" charset="0"/>
              </a:rPr>
              <a:t>FACE </a:t>
            </a:r>
            <a:r>
              <a:rPr lang="en-IN" sz="2800" b="1" dirty="0">
                <a:solidFill>
                  <a:schemeClr val="tx2"/>
                </a:solidFill>
                <a:latin typeface="Berlin Sans FB Demi" pitchFamily="34" charset="0"/>
              </a:rPr>
              <a:t>DETECTION </a:t>
            </a:r>
            <a:r>
              <a:rPr lang="en-IN" sz="2800" b="1" dirty="0" smtClean="0">
                <a:solidFill>
                  <a:schemeClr val="tx2"/>
                </a:solidFill>
                <a:latin typeface="Berlin Sans FB Demi" pitchFamily="34" charset="0"/>
              </a:rPr>
              <a:t>SYSTEM</a:t>
            </a: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 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285884" cy="92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STUDY\charusa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05000"/>
            <a:ext cx="416296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3749040"/>
          <a:ext cx="450059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02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4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By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IN" sz="1800" b="1" dirty="0" smtClean="0"/>
                        <a:t>Praveen </a:t>
                      </a:r>
                      <a:r>
                        <a:rPr lang="en-IN" sz="1800" b="1" dirty="0" err="1" smtClean="0"/>
                        <a:t>Chauhan</a:t>
                      </a:r>
                      <a:r>
                        <a:rPr lang="en-IN" sz="1800" b="1" dirty="0" smtClean="0"/>
                        <a:t> (16BCA013)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IN" sz="1800" b="1" dirty="0" err="1" smtClean="0"/>
                        <a:t>Viplavi</a:t>
                      </a:r>
                      <a:r>
                        <a:rPr lang="en-IN" sz="1800" b="1" dirty="0" smtClean="0"/>
                        <a:t> </a:t>
                      </a:r>
                      <a:r>
                        <a:rPr lang="en-IN" sz="1800" b="1" dirty="0" err="1" smtClean="0"/>
                        <a:t>Panchal</a:t>
                      </a:r>
                      <a:r>
                        <a:rPr lang="en-IN" sz="1800" b="1" dirty="0" smtClean="0"/>
                        <a:t> (16BCA032)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IN" sz="1800" b="1" dirty="0" err="1" smtClean="0"/>
                        <a:t>Tilak</a:t>
                      </a:r>
                      <a:r>
                        <a:rPr lang="en-IN" sz="1800" b="1" dirty="0" smtClean="0"/>
                        <a:t> </a:t>
                      </a:r>
                      <a:r>
                        <a:rPr lang="en-IN" sz="1800" b="1" dirty="0" err="1" smtClean="0"/>
                        <a:t>Pandya</a:t>
                      </a:r>
                      <a:r>
                        <a:rPr lang="en-IN" sz="1800" b="1" dirty="0" smtClean="0"/>
                        <a:t> (16BCA034)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886200"/>
          <a:ext cx="3405190" cy="1283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5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83022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Under </a:t>
                      </a:r>
                      <a:r>
                        <a:rPr lang="en-IN" sz="1800" b="1" dirty="0" err="1" smtClean="0"/>
                        <a:t>Guidence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IN" sz="1800" b="1" dirty="0" smtClean="0"/>
                        <a:t>Of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IN" sz="1800" b="1" dirty="0" err="1" smtClean="0"/>
                        <a:t>Abhilash</a:t>
                      </a:r>
                      <a:r>
                        <a:rPr lang="en-IN" sz="1800" b="1" dirty="0" smtClean="0"/>
                        <a:t> </a:t>
                      </a:r>
                      <a:r>
                        <a:rPr lang="en-IN" sz="1800" b="1" dirty="0" err="1" smtClean="0"/>
                        <a:t>Shukla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762000"/>
            <a:ext cx="79248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Smt.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Chandaben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Mohanbhai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Patel Institute of </a:t>
            </a:r>
            <a:b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Computer Applications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16" r="1544"/>
          <a:stretch/>
        </p:blipFill>
        <p:spPr>
          <a:xfrm>
            <a:off x="1822061" y="838200"/>
            <a:ext cx="4766164" cy="60198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762001"/>
            <a:ext cx="4975870" cy="6096000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9" r="4010"/>
          <a:stretch/>
        </p:blipFill>
        <p:spPr>
          <a:xfrm>
            <a:off x="304800" y="1066800"/>
            <a:ext cx="4267200" cy="5562600"/>
          </a:xfrm>
          <a:prstGeom prst="rect">
            <a:avLst/>
          </a:prstGeom>
        </p:spPr>
      </p:pic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2005765"/>
            <a:ext cx="3657600" cy="4852235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7467600" cy="6556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Screen Layout</a:t>
            </a:r>
            <a:endParaRPr lang="en-US" b="1" dirty="0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2"/>
          <a:srcRect l="9944" r="25114" b="8369"/>
          <a:stretch>
            <a:fillRect/>
          </a:stretch>
        </p:blipFill>
        <p:spPr bwMode="auto">
          <a:xfrm>
            <a:off x="1600200" y="2438400"/>
            <a:ext cx="5274068" cy="4191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04800" y="1752600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Splash Screen: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990600"/>
            <a:ext cx="28424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    Graphical User Interface: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7980" t="13318" r="55150" b="5608"/>
          <a:stretch>
            <a:fillRect/>
          </a:stretch>
        </p:blipFill>
        <p:spPr bwMode="auto">
          <a:xfrm>
            <a:off x="2209800" y="1676400"/>
            <a:ext cx="4343400" cy="4763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1295400"/>
            <a:ext cx="20437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90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Webcam Access: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 l="48700" t="30374" r="11594" b="7477"/>
          <a:stretch>
            <a:fillRect/>
          </a:stretch>
        </p:blipFill>
        <p:spPr bwMode="auto">
          <a:xfrm>
            <a:off x="2286000" y="2438400"/>
            <a:ext cx="3962400" cy="348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/>
          <a:srcRect l="2467" t="3038" r="61024" b="15627"/>
          <a:stretch>
            <a:fillRect/>
          </a:stretch>
        </p:blipFill>
        <p:spPr bwMode="auto">
          <a:xfrm>
            <a:off x="2514600" y="1524000"/>
            <a:ext cx="3810000" cy="4784148"/>
          </a:xfrm>
          <a:prstGeom prst="rect">
            <a:avLst/>
          </a:prstGeom>
          <a:noFill/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62000" y="838200"/>
            <a:ext cx="1813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Recognize UI: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-457200" y="9886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Hide or Unhide File: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6553200" cy="3684986"/>
          </a:xfrm>
          <a:prstGeom prst="rect">
            <a:avLst/>
          </a:prstGeom>
          <a:noFill/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8200" y="1066800"/>
            <a:ext cx="11945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Rockwell" pitchFamily="18" charset="0"/>
                <a:cs typeface="Times New Roman" pitchFamily="18" charset="0"/>
              </a:rPr>
              <a:t>   Dataset: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467600" cy="6429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Future enhancement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572404" cy="4873752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n-US" sz="8000" dirty="0" smtClean="0"/>
              <a:t>U</a:t>
            </a:r>
            <a:r>
              <a:rPr lang="en-US" sz="8000" dirty="0" smtClean="0"/>
              <a:t>se </a:t>
            </a:r>
            <a:r>
              <a:rPr lang="en-US" sz="8000" dirty="0" smtClean="0"/>
              <a:t>in </a:t>
            </a:r>
            <a:r>
              <a:rPr lang="en-US" sz="8000" dirty="0" smtClean="0"/>
              <a:t>Computer </a:t>
            </a:r>
            <a:r>
              <a:rPr lang="en-US" sz="8000" dirty="0" smtClean="0"/>
              <a:t>visionary </a:t>
            </a:r>
            <a:r>
              <a:rPr lang="en-US" sz="8000" dirty="0" smtClean="0"/>
              <a:t>activities</a:t>
            </a:r>
            <a:r>
              <a:rPr lang="en-US" sz="8000" dirty="0" smtClean="0"/>
              <a:t>.</a:t>
            </a:r>
          </a:p>
          <a:p>
            <a:pPr lvl="0" algn="just"/>
            <a:r>
              <a:rPr lang="en-US" sz="8000" dirty="0" smtClean="0"/>
              <a:t>R</a:t>
            </a:r>
            <a:r>
              <a:rPr lang="en-US" sz="8000" dirty="0" smtClean="0"/>
              <a:t>ecognize </a:t>
            </a:r>
            <a:r>
              <a:rPr lang="en-US" sz="8000" dirty="0" smtClean="0"/>
              <a:t>people in real-time and in much less constrained situations.</a:t>
            </a:r>
          </a:p>
          <a:p>
            <a:pPr lvl="0" algn="just"/>
            <a:r>
              <a:rPr lang="en-US" sz="8000" dirty="0" smtClean="0"/>
              <a:t>Cameras and microphones today are very small, light-weight and have been successfully integrated with wearable systems. Audio and video based recognition systems have the critical advantage that they use the modalities humans use for recognition. </a:t>
            </a:r>
          </a:p>
          <a:p>
            <a:pPr lvl="0" algn="just"/>
            <a:r>
              <a:rPr lang="en-US" sz="8000" dirty="0" smtClean="0"/>
              <a:t>Researchers are beginning to demonstrate that unobtrusive audio-and-video based person identification systems can achieve high recognition rates without requiring the user to be in highly controlled environments.</a:t>
            </a:r>
          </a:p>
          <a:p>
            <a:pPr lvl="0" algn="just"/>
            <a:r>
              <a:rPr lang="en-US" sz="8000" dirty="0" smtClean="0"/>
              <a:t>According to Oracle's Hotel 2025 report, there is growing enthusiasm for facial recognition systems that could be used to identify and even interact with guests, with</a:t>
            </a:r>
            <a:r>
              <a:rPr lang="en-US" sz="8000" dirty="0" smtClean="0">
                <a:solidFill>
                  <a:srgbClr val="FF0000"/>
                </a:solidFill>
              </a:rPr>
              <a:t> </a:t>
            </a:r>
            <a:r>
              <a:rPr lang="en-US" sz="8000" b="1" dirty="0" smtClean="0">
                <a:solidFill>
                  <a:srgbClr val="FF0000"/>
                </a:solidFill>
              </a:rPr>
              <a:t>72%</a:t>
            </a:r>
            <a:r>
              <a:rPr lang="en-US" sz="8000" dirty="0" smtClean="0"/>
              <a:t> of hotel operators expecting to deploy such technology in the next four years.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Data Processing and Storage Can Limit 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Different Face Angles Can Throw Off 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Poor Image Quality Limits 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Small Image Sizes Make More Difficult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Accuracy Issue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INDEX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682"/>
                <a:gridCol w="71379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US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TOPICS</a:t>
                      </a:r>
                      <a:endParaRPr lang="en-US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About</a:t>
                      </a:r>
                      <a:r>
                        <a:rPr lang="en-IN" sz="2000" baseline="0" dirty="0" smtClean="0"/>
                        <a:t> Topic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Project Profile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Objective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4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Frontend &amp; Backend Tools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5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Scope of the System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6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Diagrams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7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Screen Layouts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8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Future</a:t>
                      </a:r>
                      <a:r>
                        <a:rPr lang="en-IN" sz="2000" baseline="0" dirty="0" smtClean="0"/>
                        <a:t> Enhancement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Limitations</a:t>
                      </a:r>
                      <a:endParaRPr lang="en-US" sz="2000" b="0" dirty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Work Flow</a:t>
                      </a:r>
                      <a:endParaRPr lang="en-US" sz="2000" b="0" dirty="0" smtClean="0"/>
                    </a:p>
                  </a:txBody>
                  <a:tcPr marL="100771" marR="1007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11</a:t>
                      </a:r>
                      <a:endParaRPr lang="en-US" sz="2000" b="0" dirty="0"/>
                    </a:p>
                  </a:txBody>
                  <a:tcPr marL="100771" marR="1007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References</a:t>
                      </a:r>
                      <a:endParaRPr lang="en-US" sz="2000" b="0" dirty="0" smtClean="0"/>
                    </a:p>
                  </a:txBody>
                  <a:tcPr marL="100771" marR="10077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Work Flow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dirty="0" smtClean="0"/>
              <a:t>Python</a:t>
            </a:r>
          </a:p>
          <a:p>
            <a:pPr lvl="1" algn="just"/>
            <a:r>
              <a:rPr lang="en-IN" dirty="0" smtClean="0"/>
              <a:t>Core Python Programming – Dr. R. </a:t>
            </a:r>
            <a:r>
              <a:rPr lang="en-IN" dirty="0" err="1" smtClean="0"/>
              <a:t>Nageswara</a:t>
            </a:r>
            <a:r>
              <a:rPr lang="en-IN" dirty="0" smtClean="0"/>
              <a:t> </a:t>
            </a:r>
            <a:r>
              <a:rPr lang="en-IN" dirty="0" err="1" smtClean="0"/>
              <a:t>Rao</a:t>
            </a:r>
            <a:endParaRPr lang="en-US" dirty="0" smtClean="0"/>
          </a:p>
          <a:p>
            <a:pPr lvl="1" algn="just"/>
            <a:r>
              <a:rPr lang="en-US" u="sng" dirty="0" smtClean="0">
                <a:hlinkClick r:id="rId2"/>
              </a:rPr>
              <a:t>https://www.learnpython.org/</a:t>
            </a:r>
            <a:endParaRPr lang="en-US" dirty="0" smtClean="0"/>
          </a:p>
          <a:p>
            <a:pPr lvl="0" algn="just"/>
            <a:r>
              <a:rPr lang="en-US" dirty="0" err="1" smtClean="0"/>
              <a:t>OpenCV</a:t>
            </a:r>
            <a:endParaRPr lang="en-US" dirty="0" smtClean="0"/>
          </a:p>
          <a:p>
            <a:pPr lvl="1" algn="just"/>
            <a:r>
              <a:rPr lang="en-IN" dirty="0" smtClean="0"/>
              <a:t>Learning </a:t>
            </a:r>
            <a:r>
              <a:rPr lang="en-IN" dirty="0" err="1" smtClean="0"/>
              <a:t>OpenCV</a:t>
            </a:r>
            <a:r>
              <a:rPr lang="en-IN" dirty="0" smtClean="0"/>
              <a:t> – Gary </a:t>
            </a:r>
            <a:r>
              <a:rPr lang="en-IN" dirty="0" err="1" smtClean="0"/>
              <a:t>Bradski</a:t>
            </a:r>
            <a:r>
              <a:rPr lang="en-IN" dirty="0" smtClean="0"/>
              <a:t> &amp; Adrian </a:t>
            </a:r>
            <a:r>
              <a:rPr lang="en-IN" dirty="0" err="1" smtClean="0"/>
              <a:t>Kaebler</a:t>
            </a:r>
            <a:endParaRPr lang="en-US" dirty="0" smtClean="0"/>
          </a:p>
          <a:p>
            <a:pPr lvl="1" algn="just"/>
            <a:r>
              <a:rPr lang="en-US" u="sng" dirty="0" smtClean="0">
                <a:hlinkClick r:id="rId3"/>
              </a:rPr>
              <a:t>https://docs.opencv.org/master/d9/df8/tutorial_root.html</a:t>
            </a:r>
            <a:endParaRPr lang="en-US" dirty="0" smtClean="0"/>
          </a:p>
          <a:p>
            <a:pPr lvl="0" algn="just"/>
            <a:r>
              <a:rPr lang="en-US" dirty="0" smtClean="0"/>
              <a:t>Software Engineering</a:t>
            </a:r>
          </a:p>
          <a:p>
            <a:pPr lvl="1" algn="just"/>
            <a:r>
              <a:rPr lang="en-IN" dirty="0" smtClean="0"/>
              <a:t>Software Engineering - IAN SOMMERVILLE – PG77</a:t>
            </a:r>
            <a:endParaRPr lang="en-US" dirty="0" smtClean="0"/>
          </a:p>
          <a:p>
            <a:pPr lvl="1" algn="just"/>
            <a:r>
              <a:rPr lang="en-US" u="sng" dirty="0" smtClean="0">
                <a:hlinkClick r:id="rId4"/>
              </a:rPr>
              <a:t>https://www.wisdomjobs.com/e-university/software-engineering-tutorial-338.html</a:t>
            </a:r>
            <a:endParaRPr lang="en-US" dirty="0" smtClean="0"/>
          </a:p>
          <a:p>
            <a:pPr lvl="0" algn="just"/>
            <a:r>
              <a:rPr lang="en-US" dirty="0" smtClean="0"/>
              <a:t>System  Analysis &amp; Designing </a:t>
            </a:r>
          </a:p>
          <a:p>
            <a:pPr lvl="1" algn="just"/>
            <a:r>
              <a:rPr lang="en-IN" dirty="0" smtClean="0"/>
              <a:t>SAD – TATA MCGRAW-HILL – JETFREY L. WHITTEN</a:t>
            </a:r>
            <a:endParaRPr lang="en-US" dirty="0" smtClean="0"/>
          </a:p>
          <a:p>
            <a:pPr lvl="1" algn="just"/>
            <a:r>
              <a:rPr lang="en-US" u="sng" dirty="0" smtClean="0">
                <a:hlinkClick r:id="rId5"/>
              </a:rPr>
              <a:t>https://www.tutorialspoint.com/system_analysis_and_design/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65760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8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IN" sz="8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IN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</a:t>
            </a:r>
            <a:r>
              <a:rPr lang="en-IN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IN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YOU</a:t>
            </a:r>
            <a:endParaRPr lang="en-US" sz="8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IN" b="1" dirty="0" smtClean="0"/>
              <a:t>About Topic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</a:t>
            </a:r>
            <a:r>
              <a:rPr lang="en-US" sz="2800" dirty="0" smtClean="0"/>
              <a:t>ses</a:t>
            </a:r>
            <a:r>
              <a:rPr lang="en-US" sz="2800" dirty="0" smtClean="0"/>
              <a:t> biometrics </a:t>
            </a:r>
            <a:r>
              <a:rPr lang="en-US" sz="2800" dirty="0" smtClean="0"/>
              <a:t>to map</a:t>
            </a:r>
            <a:r>
              <a:rPr lang="en-US" sz="2800" dirty="0" smtClean="0"/>
              <a:t> facial </a:t>
            </a:r>
            <a:r>
              <a:rPr lang="en-US" sz="2800" dirty="0" smtClean="0"/>
              <a:t>features.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 data-set, train model and check faces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Co</a:t>
            </a:r>
            <a:r>
              <a:rPr lang="en-US" sz="2800" dirty="0" smtClean="0"/>
              <a:t>mpares </a:t>
            </a:r>
            <a:r>
              <a:rPr lang="en-US" sz="2800" dirty="0" smtClean="0"/>
              <a:t>the </a:t>
            </a:r>
            <a:r>
              <a:rPr lang="en-US" sz="2800" dirty="0" smtClean="0"/>
              <a:t>faces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C</a:t>
            </a:r>
            <a:r>
              <a:rPr lang="en-US" sz="2800" dirty="0" smtClean="0"/>
              <a:t>reate </a:t>
            </a:r>
            <a:r>
              <a:rPr lang="en-US" sz="2800" dirty="0" smtClean="0"/>
              <a:t>one simple system </a:t>
            </a:r>
            <a:r>
              <a:rPr lang="en-US" sz="2800" dirty="0" smtClean="0"/>
              <a:t>application.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O</a:t>
            </a:r>
            <a:r>
              <a:rPr lang="en-US" sz="2800" dirty="0" smtClean="0"/>
              <a:t>pen </a:t>
            </a:r>
            <a:r>
              <a:rPr lang="en-US" sz="2800" dirty="0" smtClean="0"/>
              <a:t>data-set and Check </a:t>
            </a:r>
            <a:r>
              <a:rPr lang="en-US" sz="2800" dirty="0" smtClean="0"/>
              <a:t>History.</a:t>
            </a:r>
            <a:endParaRPr lang="en-US" sz="2800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57232"/>
          </a:xfrm>
        </p:spPr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Project title: </a:t>
            </a:r>
            <a:r>
              <a:rPr lang="en-US" sz="2400" dirty="0" smtClean="0"/>
              <a:t>		Face Detection System</a:t>
            </a:r>
          </a:p>
          <a:p>
            <a:r>
              <a:rPr lang="en-US" b="1" dirty="0" smtClean="0"/>
              <a:t>Team Size: </a:t>
            </a:r>
            <a:r>
              <a:rPr lang="en-US" dirty="0" smtClean="0"/>
              <a:t>		3</a:t>
            </a:r>
            <a:endParaRPr lang="en-US" sz="2400" dirty="0" smtClean="0"/>
          </a:p>
          <a:p>
            <a:r>
              <a:rPr lang="en-US" sz="2400" b="1" dirty="0" smtClean="0"/>
              <a:t>Type of Application: </a:t>
            </a:r>
            <a:r>
              <a:rPr lang="en-US" sz="2400" dirty="0" smtClean="0"/>
              <a:t>	System Application</a:t>
            </a:r>
          </a:p>
          <a:p>
            <a:r>
              <a:rPr lang="en-US" sz="2400" b="1" dirty="0" smtClean="0"/>
              <a:t>Front end:</a:t>
            </a:r>
            <a:r>
              <a:rPr lang="en-US" sz="2400" dirty="0" smtClean="0"/>
              <a:t>			Python</a:t>
            </a:r>
          </a:p>
          <a:p>
            <a:r>
              <a:rPr lang="en-US" sz="2400" b="1" dirty="0" smtClean="0"/>
              <a:t>Tools used: 	</a:t>
            </a:r>
            <a:r>
              <a:rPr lang="en-US" sz="2400" dirty="0" smtClean="0"/>
              <a:t>	</a:t>
            </a:r>
            <a:r>
              <a:rPr lang="en-US" sz="2400" dirty="0" err="1" smtClean="0"/>
              <a:t>Pycharm</a:t>
            </a:r>
            <a:r>
              <a:rPr lang="en-US" sz="2400" dirty="0" smtClean="0"/>
              <a:t> Idle	 		</a:t>
            </a:r>
          </a:p>
          <a:p>
            <a:r>
              <a:rPr lang="en-US" b="1" dirty="0" smtClean="0"/>
              <a:t>Important Libraries:	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				</a:t>
            </a:r>
            <a:r>
              <a:rPr lang="en-US" dirty="0" err="1" smtClean="0"/>
              <a:t>Playsound</a:t>
            </a:r>
            <a:r>
              <a:rPr lang="en-US" dirty="0" smtClean="0"/>
              <a:t>, Image, </a:t>
            </a:r>
            <a:r>
              <a:rPr lang="en-US" dirty="0" err="1" smtClean="0"/>
              <a:t>datetime</a:t>
            </a:r>
            <a:r>
              <a:rPr lang="en-US" dirty="0" smtClean="0"/>
              <a:t>, 				</a:t>
            </a:r>
            <a:r>
              <a:rPr lang="en-US" dirty="0" err="1" smtClean="0"/>
              <a:t>Webbrowser</a:t>
            </a:r>
            <a:r>
              <a:rPr lang="en-US" dirty="0" smtClean="0"/>
              <a:t>, random</a:t>
            </a:r>
          </a:p>
          <a:p>
            <a:r>
              <a:rPr lang="en-US" b="1" dirty="0" smtClean="0"/>
              <a:t>Submitted to: </a:t>
            </a:r>
            <a:r>
              <a:rPr lang="en-US" dirty="0" smtClean="0"/>
              <a:t>		CMPICA </a:t>
            </a:r>
            <a:r>
              <a:rPr lang="en-US" dirty="0" err="1" smtClean="0"/>
              <a:t>charusat</a:t>
            </a: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467600" cy="6556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Learning Objective</a:t>
            </a:r>
            <a:r>
              <a:rPr lang="en-US" sz="2800" dirty="0" smtClean="0"/>
              <a:t>: Main Purpose of This System is to Learn something </a:t>
            </a:r>
            <a:r>
              <a:rPr lang="en-US" sz="2800" dirty="0" smtClean="0"/>
              <a:t>different and demanding.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just"/>
            <a:r>
              <a:rPr lang="en-US" sz="2800" b="1" dirty="0" smtClean="0"/>
              <a:t>System Objective: </a:t>
            </a:r>
            <a:r>
              <a:rPr lang="en-US" sz="2800" dirty="0" smtClean="0"/>
              <a:t>Our </a:t>
            </a:r>
            <a:r>
              <a:rPr lang="en-US" sz="2800" dirty="0" smtClean="0"/>
              <a:t>purpose is </a:t>
            </a:r>
            <a:r>
              <a:rPr lang="en-US" sz="2800" dirty="0" smtClean="0"/>
              <a:t>detect and recognize </a:t>
            </a:r>
            <a:r>
              <a:rPr lang="en-US" sz="2800" dirty="0" smtClean="0"/>
              <a:t>the face of </a:t>
            </a:r>
            <a:r>
              <a:rPr lang="en-US" sz="2800" dirty="0" smtClean="0"/>
              <a:t>users then give </a:t>
            </a:r>
            <a:r>
              <a:rPr lang="en-US" sz="2800" dirty="0" smtClean="0"/>
              <a:t>the appropriate </a:t>
            </a:r>
            <a:r>
              <a:rPr lang="en-US" sz="2800" dirty="0" smtClean="0"/>
              <a:t>result.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Make it Simple:</a:t>
            </a:r>
            <a:r>
              <a:rPr lang="en-US" sz="2800" dirty="0" smtClean="0"/>
              <a:t>  when user interact with system, it seems easier  and simple to use.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b="1" dirty="0" smtClean="0"/>
              <a:t>Prototype</a:t>
            </a:r>
            <a:r>
              <a:rPr lang="en-US" sz="2800" dirty="0" smtClean="0"/>
              <a:t>: Ultimately </a:t>
            </a:r>
            <a:r>
              <a:rPr lang="en-US" sz="2800" dirty="0" smtClean="0"/>
              <a:t>we’ve just created one prototype that can be used in different applications or different  products.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655638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FrontEnd</a:t>
            </a:r>
            <a:r>
              <a:rPr lang="en-IN" b="1" dirty="0" smtClean="0"/>
              <a:t> &amp; Backend Tools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769620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110"/>
                <a:gridCol w="2460690"/>
                <a:gridCol w="2565400"/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JetBrains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PyCharm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(Front 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(Front 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OpenCV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(Important </a:t>
                      </a:r>
                      <a:r>
                        <a:rPr lang="en-US" dirty="0" err="1" smtClean="0"/>
                        <a:t>Llibrary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7912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Cross-platform IDE</a:t>
                      </a:r>
                    </a:p>
                    <a:p>
                      <a:r>
                        <a:rPr lang="en-US" sz="1800" dirty="0" smtClean="0"/>
                        <a:t>that works on</a:t>
                      </a:r>
                    </a:p>
                    <a:p>
                      <a:r>
                        <a:rPr lang="en-US" sz="1800" dirty="0" smtClean="0"/>
                        <a:t>Windows, </a:t>
                      </a:r>
                      <a:r>
                        <a:rPr lang="en-US" sz="1800" dirty="0" err="1" smtClean="0"/>
                        <a:t>macOS</a:t>
                      </a:r>
                      <a:r>
                        <a:rPr lang="en-US" sz="1800" dirty="0" smtClean="0"/>
                        <a:t>,</a:t>
                      </a:r>
                    </a:p>
                    <a:p>
                      <a:r>
                        <a:rPr lang="en-US" sz="1800" dirty="0" smtClean="0"/>
                        <a:t>and Linux</a:t>
                      </a:r>
                      <a:r>
                        <a:rPr lang="en-US" sz="1800" baseline="0" dirty="0" smtClean="0"/>
                        <a:t> to </a:t>
                      </a:r>
                      <a:r>
                        <a:rPr lang="en-US" sz="1800" dirty="0" smtClean="0"/>
                        <a:t>Develop applications in Python.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Learn and Use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OpenCV</a:t>
                      </a:r>
                      <a:r>
                        <a:rPr lang="en-US" dirty="0" smtClean="0"/>
                        <a:t> (Open</a:t>
                      </a:r>
                    </a:p>
                    <a:p>
                      <a:r>
                        <a:rPr lang="en-US" dirty="0" smtClean="0"/>
                        <a:t>Source Computer</a:t>
                      </a:r>
                    </a:p>
                    <a:p>
                      <a:r>
                        <a:rPr lang="en-US" dirty="0" smtClean="0"/>
                        <a:t>Vision) is a library of</a:t>
                      </a:r>
                    </a:p>
                    <a:p>
                      <a:r>
                        <a:rPr lang="en-US" dirty="0" smtClean="0"/>
                        <a:t>programming</a:t>
                      </a:r>
                    </a:p>
                    <a:p>
                      <a:r>
                        <a:rPr lang="en-US" dirty="0" smtClean="0"/>
                        <a:t>functions for</a:t>
                      </a:r>
                    </a:p>
                    <a:p>
                      <a:r>
                        <a:rPr lang="en-US" dirty="0" smtClean="0"/>
                        <a:t>real-time computer</a:t>
                      </a:r>
                    </a:p>
                    <a:p>
                      <a:r>
                        <a:rPr lang="en-US" dirty="0" smtClean="0"/>
                        <a:t>vision.</a:t>
                      </a:r>
                      <a:endParaRPr lang="en-US" dirty="0"/>
                    </a:p>
                  </a:txBody>
                  <a:tcPr/>
                </a:tc>
              </a:tr>
              <a:tr h="11303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Develop </a:t>
                      </a:r>
                      <a:r>
                        <a:rPr lang="en-US" sz="1800" dirty="0" err="1" smtClean="0"/>
                        <a:t>Django</a:t>
                      </a:r>
                      <a:r>
                        <a:rPr lang="en-US" sz="1800" dirty="0" smtClean="0"/>
                        <a:t>, Flask and Pyramid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It’s Expressive,  Expressive, Interpreted, Cross-platform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Object-Oriented Language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be flexible enough for the project as it can accurately detect a face in real time.</a:t>
                      </a:r>
                      <a:endParaRPr lang="en-US" dirty="0"/>
                    </a:p>
                  </a:txBody>
                  <a:tcPr/>
                </a:tc>
              </a:tr>
              <a:tr h="15849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Also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supports HTML ,CSS, JavaScript, and XML.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and broad libraries.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faces are being detected, it takes a snapshot of the live footage and sends it to the recognition system.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467600" cy="14478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b="1" dirty="0" smtClean="0">
                <a:solidFill>
                  <a:srgbClr val="FF0000"/>
                </a:solidFill>
              </a:rPr>
              <a:t/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FF0000"/>
                </a:solidFill>
              </a:rPr>
              <a:t/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FF0000"/>
                </a:solidFill>
              </a:rPr>
              <a:t/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FF0000"/>
                </a:solidFill>
              </a:rPr>
              <a:t/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/>
              <a:t>Scope of System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List of the Application that uses our Prototype: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cap="all" dirty="0" smtClean="0"/>
              <a:t>PREVENT RETAIL CRIME</a:t>
            </a:r>
            <a:endParaRPr lang="en-US" dirty="0" smtClean="0"/>
          </a:p>
          <a:p>
            <a:pPr lvl="0"/>
            <a:r>
              <a:rPr lang="en-US" cap="all" dirty="0" smtClean="0"/>
              <a:t>UNLOCK PHONES</a:t>
            </a:r>
            <a:endParaRPr lang="en-US" dirty="0" smtClean="0"/>
          </a:p>
          <a:p>
            <a:pPr lvl="0"/>
            <a:r>
              <a:rPr lang="en-US" cap="all" dirty="0" smtClean="0"/>
              <a:t>SMARTER ADVERTISING</a:t>
            </a:r>
            <a:endParaRPr lang="en-US" dirty="0" smtClean="0"/>
          </a:p>
          <a:p>
            <a:pPr lvl="0"/>
            <a:r>
              <a:rPr lang="en-US" cap="all" dirty="0" smtClean="0"/>
              <a:t>FIND MISSING PERSONS</a:t>
            </a:r>
            <a:endParaRPr lang="en-US" dirty="0" smtClean="0"/>
          </a:p>
          <a:p>
            <a:pPr lvl="0"/>
            <a:r>
              <a:rPr lang="en-US" cap="all" dirty="0" smtClean="0"/>
              <a:t>HELP THE BLIND</a:t>
            </a:r>
            <a:endParaRPr lang="en-US" dirty="0" smtClean="0"/>
          </a:p>
          <a:p>
            <a:pPr lvl="0"/>
            <a:r>
              <a:rPr lang="en-US" cap="all" dirty="0" smtClean="0"/>
              <a:t>PROTECT LAW ENFORCEMENT</a:t>
            </a:r>
            <a:endParaRPr lang="en-US" dirty="0" smtClean="0"/>
          </a:p>
          <a:p>
            <a:pPr lvl="0"/>
            <a:r>
              <a:rPr lang="en-US" cap="all" dirty="0" smtClean="0"/>
              <a:t>AID FORENSIC INVESTIGATIONS</a:t>
            </a:r>
            <a:endParaRPr lang="en-US" dirty="0" smtClean="0"/>
          </a:p>
          <a:p>
            <a:pPr lvl="0"/>
            <a:r>
              <a:rPr lang="en-US" cap="all" dirty="0" smtClean="0"/>
              <a:t>RECOGNIZE VIPS AT SPORTING EVENTS</a:t>
            </a:r>
            <a:endParaRPr lang="en-US" dirty="0" smtClean="0"/>
          </a:p>
          <a:p>
            <a:pPr lvl="0"/>
            <a:r>
              <a:rPr lang="en-US" cap="all" dirty="0" smtClean="0"/>
              <a:t>TRACK SCHOOL ATTENDANCE</a:t>
            </a:r>
            <a:endParaRPr lang="en-US" dirty="0" smtClean="0"/>
          </a:p>
          <a:p>
            <a:pPr lvl="0"/>
            <a:r>
              <a:rPr lang="en-US" cap="all" dirty="0" smtClean="0"/>
              <a:t>FACILITATE SECURE TRANSACTIONS</a:t>
            </a:r>
            <a:endParaRPr lang="en-US" dirty="0" smtClean="0"/>
          </a:p>
          <a:p>
            <a:pPr lvl="0"/>
            <a:r>
              <a:rPr lang="en-US" cap="all" dirty="0" smtClean="0"/>
              <a:t>VALIDATE IDENTITY AT ATMS </a:t>
            </a:r>
            <a:endParaRPr lang="en-US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26121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Algerian" pitchFamily="82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Algerian" pitchFamily="82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Algerian" pitchFamily="82" charset="0"/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chemeClr val="tx2"/>
                </a:solidFill>
                <a:latin typeface="Bahnschrift" pitchFamily="34" charset="0"/>
              </a:rPr>
              <a:t>Diagrams</a:t>
            </a:r>
            <a:endParaRPr lang="en-US" sz="6000" dirty="0" smtClean="0">
              <a:solidFill>
                <a:schemeClr val="tx2"/>
              </a:solidFill>
              <a:latin typeface="Bahnschrift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85" t="3744" r="6290" b="7631"/>
          <a:stretch/>
        </p:blipFill>
        <p:spPr>
          <a:xfrm>
            <a:off x="2361128" y="762000"/>
            <a:ext cx="4710448" cy="58674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2034</TotalTime>
  <Words>494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       FACE DETECTION SYSTEM         </vt:lpstr>
      <vt:lpstr>INDEX</vt:lpstr>
      <vt:lpstr>About Topic</vt:lpstr>
      <vt:lpstr>Project Profile</vt:lpstr>
      <vt:lpstr>Objective</vt:lpstr>
      <vt:lpstr>FrontEnd &amp; Backend Tools</vt:lpstr>
      <vt:lpstr>    Scope of System List of the Application that uses our Prototype: </vt:lpstr>
      <vt:lpstr>Slide 8</vt:lpstr>
      <vt:lpstr>Slide 9</vt:lpstr>
      <vt:lpstr>Slide 10</vt:lpstr>
      <vt:lpstr>Slide 11</vt:lpstr>
      <vt:lpstr>Slide 12</vt:lpstr>
      <vt:lpstr>Screen Layout</vt:lpstr>
      <vt:lpstr>Slide 14</vt:lpstr>
      <vt:lpstr>Slide 15</vt:lpstr>
      <vt:lpstr>Slide 16</vt:lpstr>
      <vt:lpstr>Slide 17</vt:lpstr>
      <vt:lpstr>Future enhancement</vt:lpstr>
      <vt:lpstr>Limitations</vt:lpstr>
      <vt:lpstr>Work Flow</vt:lpstr>
      <vt:lpstr>References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Smt. Chandaben Mohanbhai Patel Institute of Computer Applications    FACE DETECTION ATTENDANCE SYSTEM By Praveen Chauhan (16BCA013) Viplavi Panchal (16BCA032) Tilak Pandya (16BCA034) Under Guidence Of Internal Guide Abhilash Shukla</dc:title>
  <dc:creator>Windows User</dc:creator>
  <cp:lastModifiedBy>Windows User</cp:lastModifiedBy>
  <cp:revision>194</cp:revision>
  <dcterms:created xsi:type="dcterms:W3CDTF">2019-02-06T05:05:54Z</dcterms:created>
  <dcterms:modified xsi:type="dcterms:W3CDTF">2019-05-03T16:15:01Z</dcterms:modified>
</cp:coreProperties>
</file>